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317" r:id="rId3"/>
    <p:sldId id="318" r:id="rId4"/>
    <p:sldId id="257" r:id="rId5"/>
    <p:sldId id="259" r:id="rId6"/>
    <p:sldId id="258" r:id="rId7"/>
    <p:sldId id="260" r:id="rId8"/>
    <p:sldId id="261" r:id="rId9"/>
    <p:sldId id="262" r:id="rId10"/>
  </p:sldIdLst>
  <p:sldSz cx="12192000" cy="6858000"/>
  <p:notesSz cx="6858000" cy="9144000"/>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5DA634-F003-42D1-B8C2-241DD8568CE3}" v="28" dt="2026-07-03T12:18:56.4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7" autoAdjust="0"/>
    <p:restoredTop sz="94660"/>
  </p:normalViewPr>
  <p:slideViewPr>
    <p:cSldViewPr snapToGrid="0">
      <p:cViewPr varScale="1">
        <p:scale>
          <a:sx n="66" d="100"/>
          <a:sy n="66" d="100"/>
        </p:scale>
        <p:origin x="1330"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rit Schau Nielsen" userId="ad5ede71-5c46-4bb1-be6e-7d17741d7618" providerId="ADAL" clId="{04A60E61-275A-4820-A810-FB2A5D890A86}"/>
    <pc:docChg chg="undo custSel addSld delSld modSld sldOrd">
      <pc:chgData name="Berit Schau Nielsen" userId="ad5ede71-5c46-4bb1-be6e-7d17741d7618" providerId="ADAL" clId="{04A60E61-275A-4820-A810-FB2A5D890A86}" dt="2026-07-03T12:22:12.622" v="2010" actId="207"/>
      <pc:docMkLst>
        <pc:docMk/>
      </pc:docMkLst>
      <pc:sldChg chg="addSp delSp modSp mod">
        <pc:chgData name="Berit Schau Nielsen" userId="ad5ede71-5c46-4bb1-be6e-7d17741d7618" providerId="ADAL" clId="{04A60E61-275A-4820-A810-FB2A5D890A86}" dt="2026-07-03T12:03:38.030" v="1872" actId="1076"/>
        <pc:sldMkLst>
          <pc:docMk/>
          <pc:sldMk cId="3753722492" sldId="256"/>
        </pc:sldMkLst>
        <pc:spChg chg="mod">
          <ac:chgData name="Berit Schau Nielsen" userId="ad5ede71-5c46-4bb1-be6e-7d17741d7618" providerId="ADAL" clId="{04A60E61-275A-4820-A810-FB2A5D890A86}" dt="2026-07-03T12:03:30.223" v="1871" actId="20577"/>
          <ac:spMkLst>
            <pc:docMk/>
            <pc:sldMk cId="3753722492" sldId="256"/>
            <ac:spMk id="8" creationId="{B533E44D-FE41-B9B2-FF77-C1AE7F9F464E}"/>
          </ac:spMkLst>
        </pc:spChg>
        <pc:spChg chg="add del mod">
          <ac:chgData name="Berit Schau Nielsen" userId="ad5ede71-5c46-4bb1-be6e-7d17741d7618" providerId="ADAL" clId="{04A60E61-275A-4820-A810-FB2A5D890A86}" dt="2026-07-03T12:02:32.708" v="1794" actId="478"/>
          <ac:spMkLst>
            <pc:docMk/>
            <pc:sldMk cId="3753722492" sldId="256"/>
            <ac:spMk id="16" creationId="{194BDF54-9DCB-E294-7CCB-960ED83A4017}"/>
          </ac:spMkLst>
        </pc:spChg>
        <pc:spChg chg="add mod">
          <ac:chgData name="Berit Schau Nielsen" userId="ad5ede71-5c46-4bb1-be6e-7d17741d7618" providerId="ADAL" clId="{04A60E61-275A-4820-A810-FB2A5D890A86}" dt="2026-07-03T12:03:38.030" v="1872" actId="1076"/>
          <ac:spMkLst>
            <pc:docMk/>
            <pc:sldMk cId="3753722492" sldId="256"/>
            <ac:spMk id="18" creationId="{3986379F-E872-0C66-716B-2188EE5D37E0}"/>
          </ac:spMkLst>
        </pc:spChg>
      </pc:sldChg>
      <pc:sldChg chg="modSp mod">
        <pc:chgData name="Berit Schau Nielsen" userId="ad5ede71-5c46-4bb1-be6e-7d17741d7618" providerId="ADAL" clId="{04A60E61-275A-4820-A810-FB2A5D890A86}" dt="2026-07-03T10:48:43.475" v="179" actId="1076"/>
        <pc:sldMkLst>
          <pc:docMk/>
          <pc:sldMk cId="428003304" sldId="257"/>
        </pc:sldMkLst>
        <pc:spChg chg="mod">
          <ac:chgData name="Berit Schau Nielsen" userId="ad5ede71-5c46-4bb1-be6e-7d17741d7618" providerId="ADAL" clId="{04A60E61-275A-4820-A810-FB2A5D890A86}" dt="2026-07-03T10:48:32.691" v="177" actId="1076"/>
          <ac:spMkLst>
            <pc:docMk/>
            <pc:sldMk cId="428003304" sldId="257"/>
            <ac:spMk id="25" creationId="{54DFCAD3-C516-4B0B-CF76-41CEBCBBDC4E}"/>
          </ac:spMkLst>
        </pc:spChg>
        <pc:spChg chg="mod">
          <ac:chgData name="Berit Schau Nielsen" userId="ad5ede71-5c46-4bb1-be6e-7d17741d7618" providerId="ADAL" clId="{04A60E61-275A-4820-A810-FB2A5D890A86}" dt="2026-07-03T10:48:43.475" v="179" actId="1076"/>
          <ac:spMkLst>
            <pc:docMk/>
            <pc:sldMk cId="428003304" sldId="257"/>
            <ac:spMk id="29" creationId="{7F304349-69B1-BA15-2F22-9B0361EEB72F}"/>
          </ac:spMkLst>
        </pc:spChg>
        <pc:graphicFrameChg chg="mod">
          <ac:chgData name="Berit Schau Nielsen" userId="ad5ede71-5c46-4bb1-be6e-7d17741d7618" providerId="ADAL" clId="{04A60E61-275A-4820-A810-FB2A5D890A86}" dt="2026-07-03T10:48:40.368" v="178" actId="1076"/>
          <ac:graphicFrameMkLst>
            <pc:docMk/>
            <pc:sldMk cId="428003304" sldId="257"/>
            <ac:graphicFrameMk id="22" creationId="{9CBC4118-EEBF-CDFF-B919-3B4EBFC551BA}"/>
          </ac:graphicFrameMkLst>
        </pc:graphicFrameChg>
        <pc:graphicFrameChg chg="mod">
          <ac:chgData name="Berit Schau Nielsen" userId="ad5ede71-5c46-4bb1-be6e-7d17741d7618" providerId="ADAL" clId="{04A60E61-275A-4820-A810-FB2A5D890A86}" dt="2026-07-03T10:48:30.101" v="176" actId="1076"/>
          <ac:graphicFrameMkLst>
            <pc:docMk/>
            <pc:sldMk cId="428003304" sldId="257"/>
            <ac:graphicFrameMk id="24" creationId="{5DB1E6C6-46CB-699E-E5EE-20D33BDAD167}"/>
          </ac:graphicFrameMkLst>
        </pc:graphicFrameChg>
      </pc:sldChg>
      <pc:sldChg chg="addSp delSp modSp mod">
        <pc:chgData name="Berit Schau Nielsen" userId="ad5ede71-5c46-4bb1-be6e-7d17741d7618" providerId="ADAL" clId="{04A60E61-275A-4820-A810-FB2A5D890A86}" dt="2026-07-03T11:49:32.991" v="1715" actId="20577"/>
        <pc:sldMkLst>
          <pc:docMk/>
          <pc:sldMk cId="982642491" sldId="258"/>
        </pc:sldMkLst>
        <pc:spChg chg="mod">
          <ac:chgData name="Berit Schau Nielsen" userId="ad5ede71-5c46-4bb1-be6e-7d17741d7618" providerId="ADAL" clId="{04A60E61-275A-4820-A810-FB2A5D890A86}" dt="2026-07-03T11:02:50.583" v="343" actId="20577"/>
          <ac:spMkLst>
            <pc:docMk/>
            <pc:sldMk cId="982642491" sldId="258"/>
            <ac:spMk id="42" creationId="{DF148740-CBD8-9822-C84E-2E7F0428579D}"/>
          </ac:spMkLst>
        </pc:spChg>
        <pc:spChg chg="mod">
          <ac:chgData name="Berit Schau Nielsen" userId="ad5ede71-5c46-4bb1-be6e-7d17741d7618" providerId="ADAL" clId="{04A60E61-275A-4820-A810-FB2A5D890A86}" dt="2026-07-03T11:04:38.231" v="398" actId="20577"/>
          <ac:spMkLst>
            <pc:docMk/>
            <pc:sldMk cId="982642491" sldId="258"/>
            <ac:spMk id="44" creationId="{E5C52BD3-7043-F2B4-4CF7-C6E2025CC65D}"/>
          </ac:spMkLst>
        </pc:spChg>
        <pc:spChg chg="add">
          <ac:chgData name="Berit Schau Nielsen" userId="ad5ede71-5c46-4bb1-be6e-7d17741d7618" providerId="ADAL" clId="{04A60E61-275A-4820-A810-FB2A5D890A86}" dt="2026-07-03T11:45:55.672" v="1652" actId="22"/>
          <ac:spMkLst>
            <pc:docMk/>
            <pc:sldMk cId="982642491" sldId="258"/>
            <ac:spMk id="48" creationId="{DCC30E85-F53E-CC06-21ED-4CAB96A9FD98}"/>
          </ac:spMkLst>
        </pc:spChg>
        <pc:spChg chg="add">
          <ac:chgData name="Berit Schau Nielsen" userId="ad5ede71-5c46-4bb1-be6e-7d17741d7618" providerId="ADAL" clId="{04A60E61-275A-4820-A810-FB2A5D890A86}" dt="2026-07-03T11:46:30.364" v="1655" actId="22"/>
          <ac:spMkLst>
            <pc:docMk/>
            <pc:sldMk cId="982642491" sldId="258"/>
            <ac:spMk id="52" creationId="{9F85C1D9-BA25-1850-3974-1AE7D45C3500}"/>
          </ac:spMkLst>
        </pc:spChg>
        <pc:spChg chg="add">
          <ac:chgData name="Berit Schau Nielsen" userId="ad5ede71-5c46-4bb1-be6e-7d17741d7618" providerId="ADAL" clId="{04A60E61-275A-4820-A810-FB2A5D890A86}" dt="2026-07-03T11:46:42.175" v="1656" actId="22"/>
          <ac:spMkLst>
            <pc:docMk/>
            <pc:sldMk cId="982642491" sldId="258"/>
            <ac:spMk id="54" creationId="{FA14B39E-ED03-F0EB-79ED-826D091E7C13}"/>
          </ac:spMkLst>
        </pc:spChg>
        <pc:spChg chg="add">
          <ac:chgData name="Berit Schau Nielsen" userId="ad5ede71-5c46-4bb1-be6e-7d17741d7618" providerId="ADAL" clId="{04A60E61-275A-4820-A810-FB2A5D890A86}" dt="2026-07-03T11:46:54.655" v="1657" actId="22"/>
          <ac:spMkLst>
            <pc:docMk/>
            <pc:sldMk cId="982642491" sldId="258"/>
            <ac:spMk id="56" creationId="{14B55B0E-194D-8CD1-46E9-9A77D09A67BF}"/>
          </ac:spMkLst>
        </pc:spChg>
        <pc:spChg chg="add mod">
          <ac:chgData name="Berit Schau Nielsen" userId="ad5ede71-5c46-4bb1-be6e-7d17741d7618" providerId="ADAL" clId="{04A60E61-275A-4820-A810-FB2A5D890A86}" dt="2026-07-03T11:49:23.008" v="1702" actId="20577"/>
          <ac:spMkLst>
            <pc:docMk/>
            <pc:sldMk cId="982642491" sldId="258"/>
            <ac:spMk id="58" creationId="{5D973630-BC17-4D28-2915-67E1C3BE9731}"/>
          </ac:spMkLst>
        </pc:spChg>
        <pc:spChg chg="add">
          <ac:chgData name="Berit Schau Nielsen" userId="ad5ede71-5c46-4bb1-be6e-7d17741d7618" providerId="ADAL" clId="{04A60E61-275A-4820-A810-FB2A5D890A86}" dt="2026-07-03T11:47:32.391" v="1661" actId="22"/>
          <ac:spMkLst>
            <pc:docMk/>
            <pc:sldMk cId="982642491" sldId="258"/>
            <ac:spMk id="62" creationId="{2C900D42-2E8D-C8C5-EF35-93030ED43D8F}"/>
          </ac:spMkLst>
        </pc:spChg>
        <pc:spChg chg="add">
          <ac:chgData name="Berit Schau Nielsen" userId="ad5ede71-5c46-4bb1-be6e-7d17741d7618" providerId="ADAL" clId="{04A60E61-275A-4820-A810-FB2A5D890A86}" dt="2026-07-03T11:47:50.295" v="1662" actId="22"/>
          <ac:spMkLst>
            <pc:docMk/>
            <pc:sldMk cId="982642491" sldId="258"/>
            <ac:spMk id="64" creationId="{FFDF3D20-1AFE-E2D8-A72A-0F301C8A81F1}"/>
          </ac:spMkLst>
        </pc:spChg>
        <pc:spChg chg="add mod">
          <ac:chgData name="Berit Schau Nielsen" userId="ad5ede71-5c46-4bb1-be6e-7d17741d7618" providerId="ADAL" clId="{04A60E61-275A-4820-A810-FB2A5D890A86}" dt="2026-07-03T11:49:32.991" v="1715" actId="20577"/>
          <ac:spMkLst>
            <pc:docMk/>
            <pc:sldMk cId="982642491" sldId="258"/>
            <ac:spMk id="66" creationId="{09E2C70C-52D1-EBA3-D53A-757A2FD321B2}"/>
          </ac:spMkLst>
        </pc:spChg>
        <pc:picChg chg="add mod">
          <ac:chgData name="Berit Schau Nielsen" userId="ad5ede71-5c46-4bb1-be6e-7d17741d7618" providerId="ADAL" clId="{04A60E61-275A-4820-A810-FB2A5D890A86}" dt="2026-07-03T11:35:40.158" v="1518" actId="1076"/>
          <ac:picMkLst>
            <pc:docMk/>
            <pc:sldMk cId="982642491" sldId="258"/>
            <ac:picMk id="46" creationId="{35886609-8B85-ADF9-0E0D-1003CA8948AE}"/>
          </ac:picMkLst>
        </pc:picChg>
        <pc:picChg chg="add mod">
          <ac:chgData name="Berit Schau Nielsen" userId="ad5ede71-5c46-4bb1-be6e-7d17741d7618" providerId="ADAL" clId="{04A60E61-275A-4820-A810-FB2A5D890A86}" dt="2026-07-03T11:46:19.098" v="1654" actId="1076"/>
          <ac:picMkLst>
            <pc:docMk/>
            <pc:sldMk cId="982642491" sldId="258"/>
            <ac:picMk id="50" creationId="{539B3892-719B-21FA-7A16-47C348E51659}"/>
          </ac:picMkLst>
        </pc:picChg>
        <pc:picChg chg="add del">
          <ac:chgData name="Berit Schau Nielsen" userId="ad5ede71-5c46-4bb1-be6e-7d17741d7618" providerId="ADAL" clId="{04A60E61-275A-4820-A810-FB2A5D890A86}" dt="2026-07-03T11:47:20.627" v="1660" actId="22"/>
          <ac:picMkLst>
            <pc:docMk/>
            <pc:sldMk cId="982642491" sldId="258"/>
            <ac:picMk id="60" creationId="{4AA3C3B0-D864-D1E6-7970-8AFE942A6C68}"/>
          </ac:picMkLst>
        </pc:picChg>
      </pc:sldChg>
      <pc:sldChg chg="addSp delSp modSp mod">
        <pc:chgData name="Berit Schau Nielsen" userId="ad5ede71-5c46-4bb1-be6e-7d17741d7618" providerId="ADAL" clId="{04A60E61-275A-4820-A810-FB2A5D890A86}" dt="2026-07-03T11:49:06.710" v="1689" actId="20577"/>
        <pc:sldMkLst>
          <pc:docMk/>
          <pc:sldMk cId="807465451" sldId="259"/>
        </pc:sldMkLst>
        <pc:spChg chg="add mod">
          <ac:chgData name="Berit Schau Nielsen" userId="ad5ede71-5c46-4bb1-be6e-7d17741d7618" providerId="ADAL" clId="{04A60E61-275A-4820-A810-FB2A5D890A86}" dt="2026-07-03T11:48:49.161" v="1677" actId="20577"/>
          <ac:spMkLst>
            <pc:docMk/>
            <pc:sldMk cId="807465451" sldId="259"/>
            <ac:spMk id="7" creationId="{93B71F38-A0C9-4E2F-21A5-17A287DB64DB}"/>
          </ac:spMkLst>
        </pc:spChg>
        <pc:spChg chg="mod">
          <ac:chgData name="Berit Schau Nielsen" userId="ad5ede71-5c46-4bb1-be6e-7d17741d7618" providerId="ADAL" clId="{04A60E61-275A-4820-A810-FB2A5D890A86}" dt="2026-07-03T10:56:30.439" v="193" actId="1076"/>
          <ac:spMkLst>
            <pc:docMk/>
            <pc:sldMk cId="807465451" sldId="259"/>
            <ac:spMk id="9" creationId="{28F67FA1-F885-AD3C-831F-9549EF8F4358}"/>
          </ac:spMkLst>
        </pc:spChg>
        <pc:spChg chg="add mod">
          <ac:chgData name="Berit Schau Nielsen" userId="ad5ede71-5c46-4bb1-be6e-7d17741d7618" providerId="ADAL" clId="{04A60E61-275A-4820-A810-FB2A5D890A86}" dt="2026-07-03T11:41:13.491" v="1602" actId="1076"/>
          <ac:spMkLst>
            <pc:docMk/>
            <pc:sldMk cId="807465451" sldId="259"/>
            <ac:spMk id="13" creationId="{B69DFF7F-0DD6-6CA7-2CB0-D31D707CC912}"/>
          </ac:spMkLst>
        </pc:spChg>
        <pc:spChg chg="mod">
          <ac:chgData name="Berit Schau Nielsen" userId="ad5ede71-5c46-4bb1-be6e-7d17741d7618" providerId="ADAL" clId="{04A60E61-275A-4820-A810-FB2A5D890A86}" dt="2026-07-03T10:56:24.331" v="192" actId="1076"/>
          <ac:spMkLst>
            <pc:docMk/>
            <pc:sldMk cId="807465451" sldId="259"/>
            <ac:spMk id="14" creationId="{C06FCD63-8B13-02C5-2804-1FB5CCAD383D}"/>
          </ac:spMkLst>
        </pc:spChg>
        <pc:spChg chg="mod">
          <ac:chgData name="Berit Schau Nielsen" userId="ad5ede71-5c46-4bb1-be6e-7d17741d7618" providerId="ADAL" clId="{04A60E61-275A-4820-A810-FB2A5D890A86}" dt="2026-07-03T10:55:58.084" v="189" actId="1076"/>
          <ac:spMkLst>
            <pc:docMk/>
            <pc:sldMk cId="807465451" sldId="259"/>
            <ac:spMk id="16" creationId="{2E88DF73-644A-7263-D724-7DDC0547F55F}"/>
          </ac:spMkLst>
        </pc:spChg>
        <pc:spChg chg="add mod">
          <ac:chgData name="Berit Schau Nielsen" userId="ad5ede71-5c46-4bb1-be6e-7d17741d7618" providerId="ADAL" clId="{04A60E61-275A-4820-A810-FB2A5D890A86}" dt="2026-07-03T11:41:46.607" v="1606" actId="1076"/>
          <ac:spMkLst>
            <pc:docMk/>
            <pc:sldMk cId="807465451" sldId="259"/>
            <ac:spMk id="17" creationId="{537D505B-1CF7-FC65-8874-47615E965E00}"/>
          </ac:spMkLst>
        </pc:spChg>
        <pc:spChg chg="add mod">
          <ac:chgData name="Berit Schau Nielsen" userId="ad5ede71-5c46-4bb1-be6e-7d17741d7618" providerId="ADAL" clId="{04A60E61-275A-4820-A810-FB2A5D890A86}" dt="2026-07-03T11:40:23.538" v="1594" actId="122"/>
          <ac:spMkLst>
            <pc:docMk/>
            <pc:sldMk cId="807465451" sldId="259"/>
            <ac:spMk id="23" creationId="{824CCB80-74C8-6455-402B-2C9FADD626E3}"/>
          </ac:spMkLst>
        </pc:spChg>
        <pc:spChg chg="mod">
          <ac:chgData name="Berit Schau Nielsen" userId="ad5ede71-5c46-4bb1-be6e-7d17741d7618" providerId="ADAL" clId="{04A60E61-275A-4820-A810-FB2A5D890A86}" dt="2026-07-03T11:11:19.346" v="744" actId="20577"/>
          <ac:spMkLst>
            <pc:docMk/>
            <pc:sldMk cId="807465451" sldId="259"/>
            <ac:spMk id="25" creationId="{2456D155-34DF-3213-128A-01DD52FA63D6}"/>
          </ac:spMkLst>
        </pc:spChg>
        <pc:spChg chg="add mod">
          <ac:chgData name="Berit Schau Nielsen" userId="ad5ede71-5c46-4bb1-be6e-7d17741d7618" providerId="ADAL" clId="{04A60E61-275A-4820-A810-FB2A5D890A86}" dt="2026-07-03T11:42:08.679" v="1617" actId="20577"/>
          <ac:spMkLst>
            <pc:docMk/>
            <pc:sldMk cId="807465451" sldId="259"/>
            <ac:spMk id="28" creationId="{888F99F9-CFAF-38C7-2BE9-A20C1C6EA3AC}"/>
          </ac:spMkLst>
        </pc:spChg>
        <pc:spChg chg="add mod">
          <ac:chgData name="Berit Schau Nielsen" userId="ad5ede71-5c46-4bb1-be6e-7d17741d7618" providerId="ADAL" clId="{04A60E61-275A-4820-A810-FB2A5D890A86}" dt="2026-07-03T11:49:06.710" v="1689" actId="20577"/>
          <ac:spMkLst>
            <pc:docMk/>
            <pc:sldMk cId="807465451" sldId="259"/>
            <ac:spMk id="31" creationId="{1875278A-AF19-7DED-531D-764A577E6F9E}"/>
          </ac:spMkLst>
        </pc:spChg>
        <pc:spChg chg="add mod">
          <ac:chgData name="Berit Schau Nielsen" userId="ad5ede71-5c46-4bb1-be6e-7d17741d7618" providerId="ADAL" clId="{04A60E61-275A-4820-A810-FB2A5D890A86}" dt="2026-07-03T11:43:35.149" v="1643" actId="1076"/>
          <ac:spMkLst>
            <pc:docMk/>
            <pc:sldMk cId="807465451" sldId="259"/>
            <ac:spMk id="34" creationId="{E59F9BE9-29D3-554E-D6AD-4D79BBA2D42D}"/>
          </ac:spMkLst>
        </pc:spChg>
        <pc:spChg chg="add mod">
          <ac:chgData name="Berit Schau Nielsen" userId="ad5ede71-5c46-4bb1-be6e-7d17741d7618" providerId="ADAL" clId="{04A60E61-275A-4820-A810-FB2A5D890A86}" dt="2026-07-03T11:44:03.717" v="1647" actId="1076"/>
          <ac:spMkLst>
            <pc:docMk/>
            <pc:sldMk cId="807465451" sldId="259"/>
            <ac:spMk id="36" creationId="{6B997F0B-1DE3-E808-5A5C-C5A21D3B2BBA}"/>
          </ac:spMkLst>
        </pc:spChg>
        <pc:graphicFrameChg chg="mod">
          <ac:chgData name="Berit Schau Nielsen" userId="ad5ede71-5c46-4bb1-be6e-7d17741d7618" providerId="ADAL" clId="{04A60E61-275A-4820-A810-FB2A5D890A86}" dt="2026-07-03T10:56:20.367" v="191" actId="1076"/>
          <ac:graphicFrameMkLst>
            <pc:docMk/>
            <pc:sldMk cId="807465451" sldId="259"/>
            <ac:graphicFrameMk id="3" creationId="{57B2B6C9-70F2-F3AC-3186-2B5ED6FA3DF0}"/>
          </ac:graphicFrameMkLst>
        </pc:graphicFrameChg>
        <pc:graphicFrameChg chg="mod">
          <ac:chgData name="Berit Schau Nielsen" userId="ad5ede71-5c46-4bb1-be6e-7d17741d7618" providerId="ADAL" clId="{04A60E61-275A-4820-A810-FB2A5D890A86}" dt="2026-07-03T10:56:12.769" v="190" actId="1076"/>
          <ac:graphicFrameMkLst>
            <pc:docMk/>
            <pc:sldMk cId="807465451" sldId="259"/>
            <ac:graphicFrameMk id="6" creationId="{F83F3634-FF9A-A7C2-6646-F0F2985D7603}"/>
          </ac:graphicFrameMkLst>
        </pc:graphicFrameChg>
        <pc:graphicFrameChg chg="mod">
          <ac:chgData name="Berit Schau Nielsen" userId="ad5ede71-5c46-4bb1-be6e-7d17741d7618" providerId="ADAL" clId="{04A60E61-275A-4820-A810-FB2A5D890A86}" dt="2026-07-03T10:49:06.389" v="181" actId="1076"/>
          <ac:graphicFrameMkLst>
            <pc:docMk/>
            <pc:sldMk cId="807465451" sldId="259"/>
            <ac:graphicFrameMk id="12" creationId="{282EC5BA-0C9F-C32B-46AC-AB187A118F41}"/>
          </ac:graphicFrameMkLst>
        </pc:graphicFrameChg>
        <pc:graphicFrameChg chg="mod">
          <ac:chgData name="Berit Schau Nielsen" userId="ad5ede71-5c46-4bb1-be6e-7d17741d7618" providerId="ADAL" clId="{04A60E61-275A-4820-A810-FB2A5D890A86}" dt="2026-07-03T10:48:59.019" v="180" actId="1076"/>
          <ac:graphicFrameMkLst>
            <pc:docMk/>
            <pc:sldMk cId="807465451" sldId="259"/>
            <ac:graphicFrameMk id="24" creationId="{63601F36-6EF9-7D0A-8E6F-AC45E8C56635}"/>
          </ac:graphicFrameMkLst>
        </pc:graphicFrameChg>
        <pc:picChg chg="add mod">
          <ac:chgData name="Berit Schau Nielsen" userId="ad5ede71-5c46-4bb1-be6e-7d17741d7618" providerId="ADAL" clId="{04A60E61-275A-4820-A810-FB2A5D890A86}" dt="2026-07-03T11:38:32.784" v="1554" actId="1076"/>
          <ac:picMkLst>
            <pc:docMk/>
            <pc:sldMk cId="807465451" sldId="259"/>
            <ac:picMk id="5" creationId="{7869F629-91EC-02BA-90AE-0576A18AF37B}"/>
          </ac:picMkLst>
        </pc:picChg>
        <pc:picChg chg="add del">
          <ac:chgData name="Berit Schau Nielsen" userId="ad5ede71-5c46-4bb1-be6e-7d17741d7618" providerId="ADAL" clId="{04A60E61-275A-4820-A810-FB2A5D890A86}" dt="2026-07-03T11:39:29.479" v="1569" actId="22"/>
          <ac:picMkLst>
            <pc:docMk/>
            <pc:sldMk cId="807465451" sldId="259"/>
            <ac:picMk id="20" creationId="{9F2E49CB-29C2-9E6F-A769-BA946DEA8CD9}"/>
          </ac:picMkLst>
        </pc:picChg>
        <pc:picChg chg="add mod">
          <ac:chgData name="Berit Schau Nielsen" userId="ad5ede71-5c46-4bb1-be6e-7d17741d7618" providerId="ADAL" clId="{04A60E61-275A-4820-A810-FB2A5D890A86}" dt="2026-07-03T11:45:16.317" v="1651" actId="1076"/>
          <ac:picMkLst>
            <pc:docMk/>
            <pc:sldMk cId="807465451" sldId="259"/>
            <ac:picMk id="38" creationId="{18BFEF20-70DF-4081-7E11-ADD43CAC5BF6}"/>
          </ac:picMkLst>
        </pc:picChg>
      </pc:sldChg>
      <pc:sldChg chg="addSp modSp mod">
        <pc:chgData name="Berit Schau Nielsen" userId="ad5ede71-5c46-4bb1-be6e-7d17741d7618" providerId="ADAL" clId="{04A60E61-275A-4820-A810-FB2A5D890A86}" dt="2026-07-03T11:01:54.647" v="336" actId="20577"/>
        <pc:sldMkLst>
          <pc:docMk/>
          <pc:sldMk cId="3141576034" sldId="260"/>
        </pc:sldMkLst>
        <pc:spChg chg="add mod">
          <ac:chgData name="Berit Schau Nielsen" userId="ad5ede71-5c46-4bb1-be6e-7d17741d7618" providerId="ADAL" clId="{04A60E61-275A-4820-A810-FB2A5D890A86}" dt="2026-07-03T11:00:16.095" v="280" actId="1076"/>
          <ac:spMkLst>
            <pc:docMk/>
            <pc:sldMk cId="3141576034" sldId="260"/>
            <ac:spMk id="2" creationId="{87F14ED0-686B-66AE-C0C5-81DFE0B5C8AF}"/>
          </ac:spMkLst>
        </pc:spChg>
        <pc:graphicFrameChg chg="mod modGraphic">
          <ac:chgData name="Berit Schau Nielsen" userId="ad5ede71-5c46-4bb1-be6e-7d17741d7618" providerId="ADAL" clId="{04A60E61-275A-4820-A810-FB2A5D890A86}" dt="2026-07-03T11:01:54.647" v="336" actId="20577"/>
          <ac:graphicFrameMkLst>
            <pc:docMk/>
            <pc:sldMk cId="3141576034" sldId="260"/>
            <ac:graphicFrameMk id="26" creationId="{EE54211A-8984-D01D-9E6A-BD30DDCE4136}"/>
          </ac:graphicFrameMkLst>
        </pc:graphicFrameChg>
      </pc:sldChg>
      <pc:sldChg chg="delSp modSp add mod ord">
        <pc:chgData name="Berit Schau Nielsen" userId="ad5ede71-5c46-4bb1-be6e-7d17741d7618" providerId="ADAL" clId="{04A60E61-275A-4820-A810-FB2A5D890A86}" dt="2026-07-03T11:23:08.979" v="1512" actId="20577"/>
        <pc:sldMkLst>
          <pc:docMk/>
          <pc:sldMk cId="3485325338" sldId="261"/>
        </pc:sldMkLst>
        <pc:spChg chg="mod">
          <ac:chgData name="Berit Schau Nielsen" userId="ad5ede71-5c46-4bb1-be6e-7d17741d7618" providerId="ADAL" clId="{04A60E61-275A-4820-A810-FB2A5D890A86}" dt="2026-07-03T11:23:08.979" v="1512" actId="20577"/>
          <ac:spMkLst>
            <pc:docMk/>
            <pc:sldMk cId="3485325338" sldId="261"/>
            <ac:spMk id="6" creationId="{4839FD7B-E381-0D87-1C69-935E8D5E16AB}"/>
          </ac:spMkLst>
        </pc:spChg>
        <pc:spChg chg="del">
          <ac:chgData name="Berit Schau Nielsen" userId="ad5ede71-5c46-4bb1-be6e-7d17741d7618" providerId="ADAL" clId="{04A60E61-275A-4820-A810-FB2A5D890A86}" dt="2026-07-03T11:08:44.343" v="525" actId="478"/>
          <ac:spMkLst>
            <pc:docMk/>
            <pc:sldMk cId="3485325338" sldId="261"/>
            <ac:spMk id="8" creationId="{AA2E5E0B-8DCE-67BF-883A-DA9A208518DA}"/>
          </ac:spMkLst>
        </pc:spChg>
      </pc:sldChg>
      <pc:sldChg chg="delSp modSp add mod">
        <pc:chgData name="Berit Schau Nielsen" userId="ad5ede71-5c46-4bb1-be6e-7d17741d7618" providerId="ADAL" clId="{04A60E61-275A-4820-A810-FB2A5D890A86}" dt="2026-07-03T12:00:42.973" v="1720"/>
        <pc:sldMkLst>
          <pc:docMk/>
          <pc:sldMk cId="540002176" sldId="262"/>
        </pc:sldMkLst>
        <pc:spChg chg="del mod">
          <ac:chgData name="Berit Schau Nielsen" userId="ad5ede71-5c46-4bb1-be6e-7d17741d7618" providerId="ADAL" clId="{04A60E61-275A-4820-A810-FB2A5D890A86}" dt="2026-07-03T12:00:42.973" v="1720"/>
          <ac:spMkLst>
            <pc:docMk/>
            <pc:sldMk cId="540002176" sldId="262"/>
            <ac:spMk id="6" creationId="{A27D1B2C-9116-E03A-CF57-82F22D6FC1BB}"/>
          </ac:spMkLst>
        </pc:spChg>
      </pc:sldChg>
      <pc:sldChg chg="add del setBg">
        <pc:chgData name="Berit Schau Nielsen" userId="ad5ede71-5c46-4bb1-be6e-7d17741d7618" providerId="ADAL" clId="{04A60E61-275A-4820-A810-FB2A5D890A86}" dt="2026-07-03T12:08:50.092" v="1915" actId="2696"/>
        <pc:sldMkLst>
          <pc:docMk/>
          <pc:sldMk cId="3648047976" sldId="316"/>
        </pc:sldMkLst>
      </pc:sldChg>
      <pc:sldChg chg="addSp delSp modSp add mod">
        <pc:chgData name="Berit Schau Nielsen" userId="ad5ede71-5c46-4bb1-be6e-7d17741d7618" providerId="ADAL" clId="{04A60E61-275A-4820-A810-FB2A5D890A86}" dt="2026-07-03T12:08:43.895" v="1914" actId="1076"/>
        <pc:sldMkLst>
          <pc:docMk/>
          <pc:sldMk cId="4153474424" sldId="317"/>
        </pc:sldMkLst>
        <pc:spChg chg="add mod">
          <ac:chgData name="Berit Schau Nielsen" userId="ad5ede71-5c46-4bb1-be6e-7d17741d7618" providerId="ADAL" clId="{04A60E61-275A-4820-A810-FB2A5D890A86}" dt="2026-07-03T12:07:05.729" v="1899" actId="1076"/>
          <ac:spMkLst>
            <pc:docMk/>
            <pc:sldMk cId="4153474424" sldId="317"/>
            <ac:spMk id="3" creationId="{DF508E6D-F49B-6E63-E01A-0ABD1B76A399}"/>
          </ac:spMkLst>
        </pc:spChg>
        <pc:spChg chg="add mod">
          <ac:chgData name="Berit Schau Nielsen" userId="ad5ede71-5c46-4bb1-be6e-7d17741d7618" providerId="ADAL" clId="{04A60E61-275A-4820-A810-FB2A5D890A86}" dt="2026-07-03T12:08:35.719" v="1912" actId="1076"/>
          <ac:spMkLst>
            <pc:docMk/>
            <pc:sldMk cId="4153474424" sldId="317"/>
            <ac:spMk id="5" creationId="{C5E59835-9E35-F0AA-D4B1-A2B6453728B0}"/>
          </ac:spMkLst>
        </pc:spChg>
        <pc:spChg chg="del">
          <ac:chgData name="Berit Schau Nielsen" userId="ad5ede71-5c46-4bb1-be6e-7d17741d7618" providerId="ADAL" clId="{04A60E61-275A-4820-A810-FB2A5D890A86}" dt="2026-07-03T12:06:25.804" v="1893" actId="478"/>
          <ac:spMkLst>
            <pc:docMk/>
            <pc:sldMk cId="4153474424" sldId="317"/>
            <ac:spMk id="6" creationId="{8B9AF4C0-D5B4-E9F4-CA0F-18618D5CE596}"/>
          </ac:spMkLst>
        </pc:spChg>
        <pc:spChg chg="del">
          <ac:chgData name="Berit Schau Nielsen" userId="ad5ede71-5c46-4bb1-be6e-7d17741d7618" providerId="ADAL" clId="{04A60E61-275A-4820-A810-FB2A5D890A86}" dt="2026-07-03T12:06:23.764" v="1892" actId="478"/>
          <ac:spMkLst>
            <pc:docMk/>
            <pc:sldMk cId="4153474424" sldId="317"/>
            <ac:spMk id="8" creationId="{52286FB3-81DA-5D96-7D17-7355EE1A1B4D}"/>
          </ac:spMkLst>
        </pc:spChg>
        <pc:spChg chg="add mod">
          <ac:chgData name="Berit Schau Nielsen" userId="ad5ede71-5c46-4bb1-be6e-7d17741d7618" providerId="ADAL" clId="{04A60E61-275A-4820-A810-FB2A5D890A86}" dt="2026-07-03T12:08:08.132" v="1907" actId="12"/>
          <ac:spMkLst>
            <pc:docMk/>
            <pc:sldMk cId="4153474424" sldId="317"/>
            <ac:spMk id="9" creationId="{A056E232-F90E-102F-834C-7E5D7677F32F}"/>
          </ac:spMkLst>
        </pc:spChg>
        <pc:spChg chg="add mod">
          <ac:chgData name="Berit Schau Nielsen" userId="ad5ede71-5c46-4bb1-be6e-7d17741d7618" providerId="ADAL" clId="{04A60E61-275A-4820-A810-FB2A5D890A86}" dt="2026-07-03T12:08:41.601" v="1913" actId="1076"/>
          <ac:spMkLst>
            <pc:docMk/>
            <pc:sldMk cId="4153474424" sldId="317"/>
            <ac:spMk id="13" creationId="{29B3605B-C5B3-73B8-FCFF-2CC350F1F223}"/>
          </ac:spMkLst>
        </pc:spChg>
        <pc:spChg chg="add mod">
          <ac:chgData name="Berit Schau Nielsen" userId="ad5ede71-5c46-4bb1-be6e-7d17741d7618" providerId="ADAL" clId="{04A60E61-275A-4820-A810-FB2A5D890A86}" dt="2026-07-03T12:08:43.895" v="1914" actId="1076"/>
          <ac:spMkLst>
            <pc:docMk/>
            <pc:sldMk cId="4153474424" sldId="317"/>
            <ac:spMk id="16" creationId="{11B0D7A4-040D-0444-77F3-5CE4943B4F06}"/>
          </ac:spMkLst>
        </pc:spChg>
        <pc:spChg chg="del">
          <ac:chgData name="Berit Schau Nielsen" userId="ad5ede71-5c46-4bb1-be6e-7d17741d7618" providerId="ADAL" clId="{04A60E61-275A-4820-A810-FB2A5D890A86}" dt="2026-07-03T12:06:28.033" v="1894" actId="478"/>
          <ac:spMkLst>
            <pc:docMk/>
            <pc:sldMk cId="4153474424" sldId="317"/>
            <ac:spMk id="18" creationId="{AAB9C01F-9404-0F34-8A7C-08322DC62E97}"/>
          </ac:spMkLst>
        </pc:spChg>
      </pc:sldChg>
      <pc:sldChg chg="addSp delSp modSp add mod">
        <pc:chgData name="Berit Schau Nielsen" userId="ad5ede71-5c46-4bb1-be6e-7d17741d7618" providerId="ADAL" clId="{04A60E61-275A-4820-A810-FB2A5D890A86}" dt="2026-07-03T12:22:12.622" v="2010" actId="207"/>
        <pc:sldMkLst>
          <pc:docMk/>
          <pc:sldMk cId="3209153482" sldId="318"/>
        </pc:sldMkLst>
        <pc:spChg chg="del">
          <ac:chgData name="Berit Schau Nielsen" userId="ad5ede71-5c46-4bb1-be6e-7d17741d7618" providerId="ADAL" clId="{04A60E61-275A-4820-A810-FB2A5D890A86}" dt="2026-07-03T12:09:30.731" v="1917" actId="478"/>
          <ac:spMkLst>
            <pc:docMk/>
            <pc:sldMk cId="3209153482" sldId="318"/>
            <ac:spMk id="3" creationId="{449D7D27-6BDA-1E19-27E7-3E64BC93083D}"/>
          </ac:spMkLst>
        </pc:spChg>
        <pc:spChg chg="del">
          <ac:chgData name="Berit Schau Nielsen" userId="ad5ede71-5c46-4bb1-be6e-7d17741d7618" providerId="ADAL" clId="{04A60E61-275A-4820-A810-FB2A5D890A86}" dt="2026-07-03T12:09:32.919" v="1918" actId="478"/>
          <ac:spMkLst>
            <pc:docMk/>
            <pc:sldMk cId="3209153482" sldId="318"/>
            <ac:spMk id="5" creationId="{E5E32653-4566-C87C-E690-F62B4EA8CC0B}"/>
          </ac:spMkLst>
        </pc:spChg>
        <pc:spChg chg="del">
          <ac:chgData name="Berit Schau Nielsen" userId="ad5ede71-5c46-4bb1-be6e-7d17741d7618" providerId="ADAL" clId="{04A60E61-275A-4820-A810-FB2A5D890A86}" dt="2026-07-03T12:09:34.803" v="1919" actId="478"/>
          <ac:spMkLst>
            <pc:docMk/>
            <pc:sldMk cId="3209153482" sldId="318"/>
            <ac:spMk id="9" creationId="{11BCE27A-A789-D5A8-79DA-EEF5E3E3EC9F}"/>
          </ac:spMkLst>
        </pc:spChg>
        <pc:spChg chg="del">
          <ac:chgData name="Berit Schau Nielsen" userId="ad5ede71-5c46-4bb1-be6e-7d17741d7618" providerId="ADAL" clId="{04A60E61-275A-4820-A810-FB2A5D890A86}" dt="2026-07-03T12:09:36.870" v="1920" actId="478"/>
          <ac:spMkLst>
            <pc:docMk/>
            <pc:sldMk cId="3209153482" sldId="318"/>
            <ac:spMk id="13" creationId="{BC8B3936-5094-568E-A30B-91A57F39CED4}"/>
          </ac:spMkLst>
        </pc:spChg>
        <pc:spChg chg="del">
          <ac:chgData name="Berit Schau Nielsen" userId="ad5ede71-5c46-4bb1-be6e-7d17741d7618" providerId="ADAL" clId="{04A60E61-275A-4820-A810-FB2A5D890A86}" dt="2026-07-03T12:09:38.585" v="1921" actId="478"/>
          <ac:spMkLst>
            <pc:docMk/>
            <pc:sldMk cId="3209153482" sldId="318"/>
            <ac:spMk id="16" creationId="{949B5D53-B237-7B68-60FF-CF514C51546F}"/>
          </ac:spMkLst>
        </pc:spChg>
        <pc:spChg chg="add mod">
          <ac:chgData name="Berit Schau Nielsen" userId="ad5ede71-5c46-4bb1-be6e-7d17741d7618" providerId="ADAL" clId="{04A60E61-275A-4820-A810-FB2A5D890A86}" dt="2026-07-03T12:12:27.268" v="1946" actId="1076"/>
          <ac:spMkLst>
            <pc:docMk/>
            <pc:sldMk cId="3209153482" sldId="318"/>
            <ac:spMk id="21" creationId="{D1972647-11C1-9350-AF0C-6E9F43748325}"/>
          </ac:spMkLst>
        </pc:spChg>
        <pc:spChg chg="add mod">
          <ac:chgData name="Berit Schau Nielsen" userId="ad5ede71-5c46-4bb1-be6e-7d17741d7618" providerId="ADAL" clId="{04A60E61-275A-4820-A810-FB2A5D890A86}" dt="2026-07-03T12:13:28.508" v="1954" actId="255"/>
          <ac:spMkLst>
            <pc:docMk/>
            <pc:sldMk cId="3209153482" sldId="318"/>
            <ac:spMk id="27" creationId="{2B7820EB-79D7-247F-5041-48C725959381}"/>
          </ac:spMkLst>
        </pc:spChg>
        <pc:spChg chg="add mod">
          <ac:chgData name="Berit Schau Nielsen" userId="ad5ede71-5c46-4bb1-be6e-7d17741d7618" providerId="ADAL" clId="{04A60E61-275A-4820-A810-FB2A5D890A86}" dt="2026-07-03T12:16:42.265" v="1968" actId="1076"/>
          <ac:spMkLst>
            <pc:docMk/>
            <pc:sldMk cId="3209153482" sldId="318"/>
            <ac:spMk id="35" creationId="{73183210-89F2-F2F8-8227-39A7251BE7D4}"/>
          </ac:spMkLst>
        </pc:spChg>
        <pc:spChg chg="add mod">
          <ac:chgData name="Berit Schau Nielsen" userId="ad5ede71-5c46-4bb1-be6e-7d17741d7618" providerId="ADAL" clId="{04A60E61-275A-4820-A810-FB2A5D890A86}" dt="2026-07-03T12:19:24.511" v="2007" actId="1076"/>
          <ac:spMkLst>
            <pc:docMk/>
            <pc:sldMk cId="3209153482" sldId="318"/>
            <ac:spMk id="42" creationId="{F674705A-9C5D-E60E-A221-98B43DDAFE33}"/>
          </ac:spMkLst>
        </pc:spChg>
        <pc:picChg chg="add del">
          <ac:chgData name="Berit Schau Nielsen" userId="ad5ede71-5c46-4bb1-be6e-7d17741d7618" providerId="ADAL" clId="{04A60E61-275A-4820-A810-FB2A5D890A86}" dt="2026-07-03T12:09:53.988" v="1923" actId="22"/>
          <ac:picMkLst>
            <pc:docMk/>
            <pc:sldMk cId="3209153482" sldId="318"/>
            <ac:picMk id="4" creationId="{BB738AFF-6FCB-D058-34D6-353DE77F9050}"/>
          </ac:picMkLst>
        </pc:picChg>
        <pc:picChg chg="add mod">
          <ac:chgData name="Berit Schau Nielsen" userId="ad5ede71-5c46-4bb1-be6e-7d17741d7618" providerId="ADAL" clId="{04A60E61-275A-4820-A810-FB2A5D890A86}" dt="2026-07-03T12:22:12.622" v="2010" actId="207"/>
          <ac:picMkLst>
            <pc:docMk/>
            <pc:sldMk cId="3209153482" sldId="318"/>
            <ac:picMk id="7" creationId="{5FF2A23E-5B6A-CCD9-F182-CA21EF1F3C35}"/>
          </ac:picMkLst>
        </pc:picChg>
        <pc:picChg chg="add mod">
          <ac:chgData name="Berit Schau Nielsen" userId="ad5ede71-5c46-4bb1-be6e-7d17741d7618" providerId="ADAL" clId="{04A60E61-275A-4820-A810-FB2A5D890A86}" dt="2026-07-03T12:16:50.302" v="1970" actId="14100"/>
          <ac:picMkLst>
            <pc:docMk/>
            <pc:sldMk cId="3209153482" sldId="318"/>
            <ac:picMk id="11" creationId="{04AEE6A0-DA13-13C9-CD0B-CFC6A3E631AA}"/>
          </ac:picMkLst>
        </pc:picChg>
        <pc:picChg chg="add mod">
          <ac:chgData name="Berit Schau Nielsen" userId="ad5ede71-5c46-4bb1-be6e-7d17741d7618" providerId="ADAL" clId="{04A60E61-275A-4820-A810-FB2A5D890A86}" dt="2026-07-03T12:16:46.516" v="1969" actId="14100"/>
          <ac:picMkLst>
            <pc:docMk/>
            <pc:sldMk cId="3209153482" sldId="318"/>
            <ac:picMk id="17" creationId="{042272AD-5302-07EC-E8F7-03D1DD6FFEF3}"/>
          </ac:picMkLst>
        </pc:picChg>
        <pc:picChg chg="add del mod">
          <ac:chgData name="Berit Schau Nielsen" userId="ad5ede71-5c46-4bb1-be6e-7d17741d7618" providerId="ADAL" clId="{04A60E61-275A-4820-A810-FB2A5D890A86}" dt="2026-07-03T12:15:48.496" v="1959" actId="478"/>
          <ac:picMkLst>
            <pc:docMk/>
            <pc:sldMk cId="3209153482" sldId="318"/>
            <ac:picMk id="19" creationId="{4A58DB4C-B44A-85F2-A850-240D6CB8D529}"/>
          </ac:picMkLst>
        </pc:picChg>
        <pc:picChg chg="add del mod">
          <ac:chgData name="Berit Schau Nielsen" userId="ad5ede71-5c46-4bb1-be6e-7d17741d7618" providerId="ADAL" clId="{04A60E61-275A-4820-A810-FB2A5D890A86}" dt="2026-07-03T12:15:50.666" v="1960" actId="478"/>
          <ac:picMkLst>
            <pc:docMk/>
            <pc:sldMk cId="3209153482" sldId="318"/>
            <ac:picMk id="23" creationId="{BB9728E2-8601-03D5-DB3F-0348820336CF}"/>
          </ac:picMkLst>
        </pc:picChg>
        <pc:picChg chg="add del">
          <ac:chgData name="Berit Schau Nielsen" userId="ad5ede71-5c46-4bb1-be6e-7d17741d7618" providerId="ADAL" clId="{04A60E61-275A-4820-A810-FB2A5D890A86}" dt="2026-07-03T12:13:04.382" v="1951" actId="22"/>
          <ac:picMkLst>
            <pc:docMk/>
            <pc:sldMk cId="3209153482" sldId="318"/>
            <ac:picMk id="25" creationId="{DDDA4508-E27E-C992-67E6-E23506F744B7}"/>
          </ac:picMkLst>
        </pc:picChg>
        <pc:picChg chg="add del">
          <ac:chgData name="Berit Schau Nielsen" userId="ad5ede71-5c46-4bb1-be6e-7d17741d7618" providerId="ADAL" clId="{04A60E61-275A-4820-A810-FB2A5D890A86}" dt="2026-07-03T12:16:20.614" v="1965" actId="478"/>
          <ac:picMkLst>
            <pc:docMk/>
            <pc:sldMk cId="3209153482" sldId="318"/>
            <ac:picMk id="29" creationId="{A44A05F8-448A-F5DB-C630-C6FEEFA649E5}"/>
          </ac:picMkLst>
        </pc:picChg>
        <pc:picChg chg="add del">
          <ac:chgData name="Berit Schau Nielsen" userId="ad5ede71-5c46-4bb1-be6e-7d17741d7618" providerId="ADAL" clId="{04A60E61-275A-4820-A810-FB2A5D890A86}" dt="2026-07-03T12:16:19.867" v="1964" actId="478"/>
          <ac:picMkLst>
            <pc:docMk/>
            <pc:sldMk cId="3209153482" sldId="318"/>
            <ac:picMk id="31" creationId="{32C4980A-D7DA-44C4-690B-EC431B027563}"/>
          </ac:picMkLst>
        </pc:picChg>
        <pc:picChg chg="add mod">
          <ac:chgData name="Berit Schau Nielsen" userId="ad5ede71-5c46-4bb1-be6e-7d17741d7618" providerId="ADAL" clId="{04A60E61-275A-4820-A810-FB2A5D890A86}" dt="2026-07-03T12:16:37.318" v="1967" actId="1076"/>
          <ac:picMkLst>
            <pc:docMk/>
            <pc:sldMk cId="3209153482" sldId="318"/>
            <ac:picMk id="33" creationId="{35000656-E879-A557-7CCF-5839C39FBEF1}"/>
          </ac:picMkLst>
        </pc:picChg>
        <pc:picChg chg="add mod">
          <ac:chgData name="Berit Schau Nielsen" userId="ad5ede71-5c46-4bb1-be6e-7d17741d7618" providerId="ADAL" clId="{04A60E61-275A-4820-A810-FB2A5D890A86}" dt="2026-07-03T12:17:09.762" v="1973" actId="1076"/>
          <ac:picMkLst>
            <pc:docMk/>
            <pc:sldMk cId="3209153482" sldId="318"/>
            <ac:picMk id="37" creationId="{58C6449B-00E8-6515-28C7-8CFC06E17E71}"/>
          </ac:picMkLst>
        </pc:picChg>
        <pc:picChg chg="add mod">
          <ac:chgData name="Berit Schau Nielsen" userId="ad5ede71-5c46-4bb1-be6e-7d17741d7618" providerId="ADAL" clId="{04A60E61-275A-4820-A810-FB2A5D890A86}" dt="2026-07-03T12:18:07.618" v="1975" actId="1076"/>
          <ac:picMkLst>
            <pc:docMk/>
            <pc:sldMk cId="3209153482" sldId="318"/>
            <ac:picMk id="39" creationId="{DA536D81-5AC0-F9F7-D70C-BF2D7AFEF93D}"/>
          </ac:picMkLst>
        </pc:picChg>
        <pc:picChg chg="add del mod">
          <ac:chgData name="Berit Schau Nielsen" userId="ad5ede71-5c46-4bb1-be6e-7d17741d7618" providerId="ADAL" clId="{04A60E61-275A-4820-A810-FB2A5D890A86}" dt="2026-07-03T12:18:48.239" v="1979" actId="478"/>
          <ac:picMkLst>
            <pc:docMk/>
            <pc:sldMk cId="3209153482" sldId="318"/>
            <ac:picMk id="41" creationId="{2B7396EC-A234-1475-AD8B-9AF242D8BFB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40E2AD-8BBD-4DD7-8449-3124B44A5A21}" type="datetimeFigureOut">
              <a:rPr lang="da-DK" smtClean="0"/>
              <a:t>03-07-2026</a:t>
            </a:fld>
            <a:endParaRPr lang="da-DK"/>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a-DK"/>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7F1EAE-1926-441D-920C-A387985D46CB}" type="slidenum">
              <a:rPr lang="da-DK" smtClean="0"/>
              <a:t>‹nr.›</a:t>
            </a:fld>
            <a:endParaRPr lang="da-DK"/>
          </a:p>
        </p:txBody>
      </p:sp>
    </p:spTree>
    <p:extLst>
      <p:ext uri="{BB962C8B-B14F-4D97-AF65-F5344CB8AC3E}">
        <p14:creationId xmlns:p14="http://schemas.microsoft.com/office/powerpoint/2010/main" val="1797015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4388FB9-349A-98C4-AC43-F869064001E4}"/>
              </a:ext>
            </a:extLst>
          </p:cNvPr>
          <p:cNvSpPr>
            <a:spLocks noGrp="1"/>
          </p:cNvSpPr>
          <p:nvPr>
            <p:ph type="ctrTitle"/>
          </p:nvPr>
        </p:nvSpPr>
        <p:spPr>
          <a:xfrm>
            <a:off x="1524000" y="1122363"/>
            <a:ext cx="9144000" cy="2387600"/>
          </a:xfrm>
        </p:spPr>
        <p:txBody>
          <a:bodyPr anchor="b"/>
          <a:lstStyle>
            <a:lvl1pPr algn="ctr">
              <a:defRPr sz="6000"/>
            </a:lvl1pPr>
          </a:lstStyle>
          <a:p>
            <a:r>
              <a:rPr lang="da-DK"/>
              <a:t>Klik for at redigere titeltypografien i masteren</a:t>
            </a:r>
          </a:p>
        </p:txBody>
      </p:sp>
      <p:sp>
        <p:nvSpPr>
          <p:cNvPr id="3" name="Undertitel 2">
            <a:extLst>
              <a:ext uri="{FF2B5EF4-FFF2-40B4-BE49-F238E27FC236}">
                <a16:creationId xmlns:a16="http://schemas.microsoft.com/office/drawing/2014/main" id="{C82D0D82-4411-C439-A7AE-A7E6E919EF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Klik for at redigere undertiteltypografien i masteren</a:t>
            </a:r>
          </a:p>
        </p:txBody>
      </p:sp>
      <p:sp>
        <p:nvSpPr>
          <p:cNvPr id="4" name="Pladsholder til dato 3">
            <a:extLst>
              <a:ext uri="{FF2B5EF4-FFF2-40B4-BE49-F238E27FC236}">
                <a16:creationId xmlns:a16="http://schemas.microsoft.com/office/drawing/2014/main" id="{3EE9E669-7CD5-C23C-898C-1A876B1C0E50}"/>
              </a:ext>
            </a:extLst>
          </p:cNvPr>
          <p:cNvSpPr>
            <a:spLocks noGrp="1"/>
          </p:cNvSpPr>
          <p:nvPr>
            <p:ph type="dt" sz="half" idx="10"/>
          </p:nvPr>
        </p:nvSpPr>
        <p:spPr/>
        <p:txBody>
          <a:bodyPr/>
          <a:lstStyle/>
          <a:p>
            <a:fld id="{99168E94-C512-41B1-9A48-BAD401EA7DD7}" type="datetimeFigureOut">
              <a:rPr lang="da-DK" smtClean="0"/>
              <a:t>03-07-2026</a:t>
            </a:fld>
            <a:endParaRPr lang="da-DK"/>
          </a:p>
        </p:txBody>
      </p:sp>
      <p:sp>
        <p:nvSpPr>
          <p:cNvPr id="5" name="Pladsholder til sidefod 4">
            <a:extLst>
              <a:ext uri="{FF2B5EF4-FFF2-40B4-BE49-F238E27FC236}">
                <a16:creationId xmlns:a16="http://schemas.microsoft.com/office/drawing/2014/main" id="{32C62348-EF6D-F1C4-7F42-AA61265E02C9}"/>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C0BA95CB-DA4E-963F-5F4A-C46FCBBB72D7}"/>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1546671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8300ED5-79BD-71A4-734A-4D039E1B8401}"/>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87BA9A77-A1E3-A666-9B41-81541AF80BC0}"/>
              </a:ext>
            </a:extLst>
          </p:cNvPr>
          <p:cNvSpPr>
            <a:spLocks noGrp="1"/>
          </p:cNvSpPr>
          <p:nvPr>
            <p:ph idx="1"/>
          </p:nvPr>
        </p:nvSpPr>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07C668BF-7B14-1AFF-36FB-01562E74D455}"/>
              </a:ext>
            </a:extLst>
          </p:cNvPr>
          <p:cNvSpPr>
            <a:spLocks noGrp="1"/>
          </p:cNvSpPr>
          <p:nvPr>
            <p:ph type="dt" sz="half" idx="10"/>
          </p:nvPr>
        </p:nvSpPr>
        <p:spPr/>
        <p:txBody>
          <a:bodyPr/>
          <a:lstStyle/>
          <a:p>
            <a:fld id="{99168E94-C512-41B1-9A48-BAD401EA7DD7}" type="datetimeFigureOut">
              <a:rPr lang="da-DK" smtClean="0"/>
              <a:t>03-07-2026</a:t>
            </a:fld>
            <a:endParaRPr lang="da-DK"/>
          </a:p>
        </p:txBody>
      </p:sp>
      <p:sp>
        <p:nvSpPr>
          <p:cNvPr id="5" name="Pladsholder til sidefod 4">
            <a:extLst>
              <a:ext uri="{FF2B5EF4-FFF2-40B4-BE49-F238E27FC236}">
                <a16:creationId xmlns:a16="http://schemas.microsoft.com/office/drawing/2014/main" id="{3ECCE9B7-D3E6-A685-9CC9-9342FB99B523}"/>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1EEED4C7-FE3A-D2B1-B2BD-E9EEF193AC68}"/>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166131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783C1BA-215B-C006-E745-584FCF5E5E0B}"/>
              </a:ext>
            </a:extLst>
          </p:cNvPr>
          <p:cNvSpPr>
            <a:spLocks noGrp="1"/>
          </p:cNvSpPr>
          <p:nvPr>
            <p:ph type="title"/>
          </p:nvPr>
        </p:nvSpPr>
        <p:spPr>
          <a:xfrm>
            <a:off x="831850" y="1709738"/>
            <a:ext cx="10515600" cy="2852737"/>
          </a:xfrm>
        </p:spPr>
        <p:txBody>
          <a:bodyPr anchor="b"/>
          <a:lstStyle>
            <a:lvl1pPr>
              <a:defRPr sz="6000"/>
            </a:lvl1pPr>
          </a:lstStyle>
          <a:p>
            <a:r>
              <a:rPr lang="da-DK"/>
              <a:t>Klik for at redigere titeltypografien i masteren</a:t>
            </a:r>
          </a:p>
        </p:txBody>
      </p:sp>
      <p:sp>
        <p:nvSpPr>
          <p:cNvPr id="3" name="Pladsholder til tekst 2">
            <a:extLst>
              <a:ext uri="{FF2B5EF4-FFF2-40B4-BE49-F238E27FC236}">
                <a16:creationId xmlns:a16="http://schemas.microsoft.com/office/drawing/2014/main" id="{9BBF3B14-B93C-3366-6648-C1DF035621F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da-DK"/>
              <a:t>Klik for at redigere teksttypografierne i masteren</a:t>
            </a:r>
          </a:p>
        </p:txBody>
      </p:sp>
      <p:sp>
        <p:nvSpPr>
          <p:cNvPr id="4" name="Pladsholder til dato 3">
            <a:extLst>
              <a:ext uri="{FF2B5EF4-FFF2-40B4-BE49-F238E27FC236}">
                <a16:creationId xmlns:a16="http://schemas.microsoft.com/office/drawing/2014/main" id="{89B9660D-3A7E-4933-0041-81757C637034}"/>
              </a:ext>
            </a:extLst>
          </p:cNvPr>
          <p:cNvSpPr>
            <a:spLocks noGrp="1"/>
          </p:cNvSpPr>
          <p:nvPr>
            <p:ph type="dt" sz="half" idx="10"/>
          </p:nvPr>
        </p:nvSpPr>
        <p:spPr/>
        <p:txBody>
          <a:bodyPr/>
          <a:lstStyle/>
          <a:p>
            <a:fld id="{99168E94-C512-41B1-9A48-BAD401EA7DD7}" type="datetimeFigureOut">
              <a:rPr lang="da-DK" smtClean="0"/>
              <a:t>03-07-2026</a:t>
            </a:fld>
            <a:endParaRPr lang="da-DK"/>
          </a:p>
        </p:txBody>
      </p:sp>
      <p:sp>
        <p:nvSpPr>
          <p:cNvPr id="5" name="Pladsholder til sidefod 4">
            <a:extLst>
              <a:ext uri="{FF2B5EF4-FFF2-40B4-BE49-F238E27FC236}">
                <a16:creationId xmlns:a16="http://schemas.microsoft.com/office/drawing/2014/main" id="{6A6F2BF6-DC51-35D1-ABAD-9481181FE4E3}"/>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5830E0DC-0AD3-E418-16D1-BA6295317AB2}"/>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23022936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B2D922-FBCB-CB9B-7745-A4C34DF99D51}"/>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D61E3946-F248-7BCC-EDD5-878C8565C5DF}"/>
              </a:ext>
            </a:extLst>
          </p:cNvPr>
          <p:cNvSpPr>
            <a:spLocks noGrp="1"/>
          </p:cNvSpPr>
          <p:nvPr>
            <p:ph sz="half" idx="1"/>
          </p:nvPr>
        </p:nvSpPr>
        <p:spPr>
          <a:xfrm>
            <a:off x="838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indhold 3">
            <a:extLst>
              <a:ext uri="{FF2B5EF4-FFF2-40B4-BE49-F238E27FC236}">
                <a16:creationId xmlns:a16="http://schemas.microsoft.com/office/drawing/2014/main" id="{316D3627-D88A-D8AC-BEEB-56FC76FEE159}"/>
              </a:ext>
            </a:extLst>
          </p:cNvPr>
          <p:cNvSpPr>
            <a:spLocks noGrp="1"/>
          </p:cNvSpPr>
          <p:nvPr>
            <p:ph sz="half" idx="2"/>
          </p:nvPr>
        </p:nvSpPr>
        <p:spPr>
          <a:xfrm>
            <a:off x="6172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dato 4">
            <a:extLst>
              <a:ext uri="{FF2B5EF4-FFF2-40B4-BE49-F238E27FC236}">
                <a16:creationId xmlns:a16="http://schemas.microsoft.com/office/drawing/2014/main" id="{896CC507-9DFB-0D64-6944-5F9D99CC11F3}"/>
              </a:ext>
            </a:extLst>
          </p:cNvPr>
          <p:cNvSpPr>
            <a:spLocks noGrp="1"/>
          </p:cNvSpPr>
          <p:nvPr>
            <p:ph type="dt" sz="half" idx="10"/>
          </p:nvPr>
        </p:nvSpPr>
        <p:spPr/>
        <p:txBody>
          <a:bodyPr/>
          <a:lstStyle/>
          <a:p>
            <a:fld id="{99168E94-C512-41B1-9A48-BAD401EA7DD7}" type="datetimeFigureOut">
              <a:rPr lang="da-DK" smtClean="0"/>
              <a:t>03-07-2026</a:t>
            </a:fld>
            <a:endParaRPr lang="da-DK"/>
          </a:p>
        </p:txBody>
      </p:sp>
      <p:sp>
        <p:nvSpPr>
          <p:cNvPr id="6" name="Pladsholder til sidefod 5">
            <a:extLst>
              <a:ext uri="{FF2B5EF4-FFF2-40B4-BE49-F238E27FC236}">
                <a16:creationId xmlns:a16="http://schemas.microsoft.com/office/drawing/2014/main" id="{6D711F53-2C03-23FE-D80E-6EA9665D84A9}"/>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69284970-618A-A9C1-45AF-CB68D40AD9D8}"/>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3560717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87C62C3-ABC2-513D-A067-C2A85057591D}"/>
              </a:ext>
            </a:extLst>
          </p:cNvPr>
          <p:cNvSpPr>
            <a:spLocks noGrp="1"/>
          </p:cNvSpPr>
          <p:nvPr>
            <p:ph type="title"/>
          </p:nvPr>
        </p:nvSpPr>
        <p:spPr>
          <a:xfrm>
            <a:off x="839788" y="365125"/>
            <a:ext cx="10515600" cy="1325563"/>
          </a:xfrm>
        </p:spPr>
        <p:txBody>
          <a:bodyPr/>
          <a:lstStyle/>
          <a:p>
            <a:r>
              <a:rPr lang="da-DK"/>
              <a:t>Klik for at redigere titeltypografien i masteren</a:t>
            </a:r>
          </a:p>
        </p:txBody>
      </p:sp>
      <p:sp>
        <p:nvSpPr>
          <p:cNvPr id="3" name="Pladsholder til tekst 2">
            <a:extLst>
              <a:ext uri="{FF2B5EF4-FFF2-40B4-BE49-F238E27FC236}">
                <a16:creationId xmlns:a16="http://schemas.microsoft.com/office/drawing/2014/main" id="{4FCBA95C-8676-CBDF-7509-08976E0CE04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4" name="Pladsholder til indhold 3">
            <a:extLst>
              <a:ext uri="{FF2B5EF4-FFF2-40B4-BE49-F238E27FC236}">
                <a16:creationId xmlns:a16="http://schemas.microsoft.com/office/drawing/2014/main" id="{67B7D96A-47BE-FD49-831D-A84133E012D3}"/>
              </a:ext>
            </a:extLst>
          </p:cNvPr>
          <p:cNvSpPr>
            <a:spLocks noGrp="1"/>
          </p:cNvSpPr>
          <p:nvPr>
            <p:ph sz="half" idx="2"/>
          </p:nvPr>
        </p:nvSpPr>
        <p:spPr>
          <a:xfrm>
            <a:off x="839788" y="2505075"/>
            <a:ext cx="5157787"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tekst 4">
            <a:extLst>
              <a:ext uri="{FF2B5EF4-FFF2-40B4-BE49-F238E27FC236}">
                <a16:creationId xmlns:a16="http://schemas.microsoft.com/office/drawing/2014/main" id="{9D45E9C9-99AF-AD22-272F-F1EC339AEE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6" name="Pladsholder til indhold 5">
            <a:extLst>
              <a:ext uri="{FF2B5EF4-FFF2-40B4-BE49-F238E27FC236}">
                <a16:creationId xmlns:a16="http://schemas.microsoft.com/office/drawing/2014/main" id="{DBBA1475-E6DF-03A7-1697-A77F715DA241}"/>
              </a:ext>
            </a:extLst>
          </p:cNvPr>
          <p:cNvSpPr>
            <a:spLocks noGrp="1"/>
          </p:cNvSpPr>
          <p:nvPr>
            <p:ph sz="quarter" idx="4"/>
          </p:nvPr>
        </p:nvSpPr>
        <p:spPr>
          <a:xfrm>
            <a:off x="6172200" y="2505075"/>
            <a:ext cx="5183188"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7" name="Pladsholder til dato 6">
            <a:extLst>
              <a:ext uri="{FF2B5EF4-FFF2-40B4-BE49-F238E27FC236}">
                <a16:creationId xmlns:a16="http://schemas.microsoft.com/office/drawing/2014/main" id="{4A5C11A9-A584-ED05-66BE-666CA1B586A5}"/>
              </a:ext>
            </a:extLst>
          </p:cNvPr>
          <p:cNvSpPr>
            <a:spLocks noGrp="1"/>
          </p:cNvSpPr>
          <p:nvPr>
            <p:ph type="dt" sz="half" idx="10"/>
          </p:nvPr>
        </p:nvSpPr>
        <p:spPr/>
        <p:txBody>
          <a:bodyPr/>
          <a:lstStyle/>
          <a:p>
            <a:fld id="{99168E94-C512-41B1-9A48-BAD401EA7DD7}" type="datetimeFigureOut">
              <a:rPr lang="da-DK" smtClean="0"/>
              <a:t>03-07-2026</a:t>
            </a:fld>
            <a:endParaRPr lang="da-DK"/>
          </a:p>
        </p:txBody>
      </p:sp>
      <p:sp>
        <p:nvSpPr>
          <p:cNvPr id="8" name="Pladsholder til sidefod 7">
            <a:extLst>
              <a:ext uri="{FF2B5EF4-FFF2-40B4-BE49-F238E27FC236}">
                <a16:creationId xmlns:a16="http://schemas.microsoft.com/office/drawing/2014/main" id="{CA92B9DE-B109-6695-EEB4-145CF27EB13C}"/>
              </a:ext>
            </a:extLst>
          </p:cNvPr>
          <p:cNvSpPr>
            <a:spLocks noGrp="1"/>
          </p:cNvSpPr>
          <p:nvPr>
            <p:ph type="ftr" sz="quarter" idx="11"/>
          </p:nvPr>
        </p:nvSpPr>
        <p:spPr/>
        <p:txBody>
          <a:bodyPr/>
          <a:lstStyle/>
          <a:p>
            <a:endParaRPr lang="da-DK"/>
          </a:p>
        </p:txBody>
      </p:sp>
      <p:sp>
        <p:nvSpPr>
          <p:cNvPr id="9" name="Pladsholder til slidenummer 8">
            <a:extLst>
              <a:ext uri="{FF2B5EF4-FFF2-40B4-BE49-F238E27FC236}">
                <a16:creationId xmlns:a16="http://schemas.microsoft.com/office/drawing/2014/main" id="{3BDCCAA7-6058-2651-82D8-D2501F98BADD}"/>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4083375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F6AB98F-0F34-F775-E4E2-4335DC7D4EE4}"/>
              </a:ext>
            </a:extLst>
          </p:cNvPr>
          <p:cNvSpPr>
            <a:spLocks noGrp="1"/>
          </p:cNvSpPr>
          <p:nvPr>
            <p:ph type="title"/>
          </p:nvPr>
        </p:nvSpPr>
        <p:spPr/>
        <p:txBody>
          <a:bodyPr/>
          <a:lstStyle/>
          <a:p>
            <a:r>
              <a:rPr lang="da-DK"/>
              <a:t>Klik for at redigere titeltypografien i masteren</a:t>
            </a:r>
          </a:p>
        </p:txBody>
      </p:sp>
      <p:sp>
        <p:nvSpPr>
          <p:cNvPr id="3" name="Pladsholder til dato 2">
            <a:extLst>
              <a:ext uri="{FF2B5EF4-FFF2-40B4-BE49-F238E27FC236}">
                <a16:creationId xmlns:a16="http://schemas.microsoft.com/office/drawing/2014/main" id="{737A7782-24DF-C20B-FB1F-B5DD30DB3302}"/>
              </a:ext>
            </a:extLst>
          </p:cNvPr>
          <p:cNvSpPr>
            <a:spLocks noGrp="1"/>
          </p:cNvSpPr>
          <p:nvPr>
            <p:ph type="dt" sz="half" idx="10"/>
          </p:nvPr>
        </p:nvSpPr>
        <p:spPr/>
        <p:txBody>
          <a:bodyPr/>
          <a:lstStyle/>
          <a:p>
            <a:fld id="{99168E94-C512-41B1-9A48-BAD401EA7DD7}" type="datetimeFigureOut">
              <a:rPr lang="da-DK" smtClean="0"/>
              <a:t>03-07-2026</a:t>
            </a:fld>
            <a:endParaRPr lang="da-DK"/>
          </a:p>
        </p:txBody>
      </p:sp>
      <p:sp>
        <p:nvSpPr>
          <p:cNvPr id="4" name="Pladsholder til sidefod 3">
            <a:extLst>
              <a:ext uri="{FF2B5EF4-FFF2-40B4-BE49-F238E27FC236}">
                <a16:creationId xmlns:a16="http://schemas.microsoft.com/office/drawing/2014/main" id="{5FCCB943-C49C-870B-D9AE-95EA754130A5}"/>
              </a:ext>
            </a:extLst>
          </p:cNvPr>
          <p:cNvSpPr>
            <a:spLocks noGrp="1"/>
          </p:cNvSpPr>
          <p:nvPr>
            <p:ph type="ftr" sz="quarter" idx="11"/>
          </p:nvPr>
        </p:nvSpPr>
        <p:spPr/>
        <p:txBody>
          <a:bodyPr/>
          <a:lstStyle/>
          <a:p>
            <a:endParaRPr lang="da-DK"/>
          </a:p>
        </p:txBody>
      </p:sp>
      <p:sp>
        <p:nvSpPr>
          <p:cNvPr id="5" name="Pladsholder til slidenummer 4">
            <a:extLst>
              <a:ext uri="{FF2B5EF4-FFF2-40B4-BE49-F238E27FC236}">
                <a16:creationId xmlns:a16="http://schemas.microsoft.com/office/drawing/2014/main" id="{7F6287EE-0C50-336B-22CE-078780141FCF}"/>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1157453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1">
            <a:extLst>
              <a:ext uri="{FF2B5EF4-FFF2-40B4-BE49-F238E27FC236}">
                <a16:creationId xmlns:a16="http://schemas.microsoft.com/office/drawing/2014/main" id="{138209DE-C516-D903-14ED-F97CE8B4D4D7}"/>
              </a:ext>
            </a:extLst>
          </p:cNvPr>
          <p:cNvSpPr>
            <a:spLocks noGrp="1"/>
          </p:cNvSpPr>
          <p:nvPr>
            <p:ph type="dt" sz="half" idx="10"/>
          </p:nvPr>
        </p:nvSpPr>
        <p:spPr/>
        <p:txBody>
          <a:bodyPr/>
          <a:lstStyle/>
          <a:p>
            <a:fld id="{99168E94-C512-41B1-9A48-BAD401EA7DD7}" type="datetimeFigureOut">
              <a:rPr lang="da-DK" smtClean="0"/>
              <a:t>03-07-2026</a:t>
            </a:fld>
            <a:endParaRPr lang="da-DK"/>
          </a:p>
        </p:txBody>
      </p:sp>
      <p:sp>
        <p:nvSpPr>
          <p:cNvPr id="3" name="Pladsholder til sidefod 2">
            <a:extLst>
              <a:ext uri="{FF2B5EF4-FFF2-40B4-BE49-F238E27FC236}">
                <a16:creationId xmlns:a16="http://schemas.microsoft.com/office/drawing/2014/main" id="{21E19339-E2CA-A905-9115-15E67905B1A7}"/>
              </a:ext>
            </a:extLst>
          </p:cNvPr>
          <p:cNvSpPr>
            <a:spLocks noGrp="1"/>
          </p:cNvSpPr>
          <p:nvPr>
            <p:ph type="ftr" sz="quarter" idx="11"/>
          </p:nvPr>
        </p:nvSpPr>
        <p:spPr/>
        <p:txBody>
          <a:bodyPr/>
          <a:lstStyle/>
          <a:p>
            <a:endParaRPr lang="da-DK"/>
          </a:p>
        </p:txBody>
      </p:sp>
      <p:sp>
        <p:nvSpPr>
          <p:cNvPr id="4" name="Pladsholder til slidenummer 3">
            <a:extLst>
              <a:ext uri="{FF2B5EF4-FFF2-40B4-BE49-F238E27FC236}">
                <a16:creationId xmlns:a16="http://schemas.microsoft.com/office/drawing/2014/main" id="{47C75928-A6EC-D732-9700-086CA54F346B}"/>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3467211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865E381-D501-73D3-1137-DF30B98D7883}"/>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4CE67540-F2C3-3925-C09B-8F47770225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tekst 3">
            <a:extLst>
              <a:ext uri="{FF2B5EF4-FFF2-40B4-BE49-F238E27FC236}">
                <a16:creationId xmlns:a16="http://schemas.microsoft.com/office/drawing/2014/main" id="{6DCBE47C-87D9-1612-3B41-0879C118C0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7E6C3B83-2849-CD2A-7676-8971473561B2}"/>
              </a:ext>
            </a:extLst>
          </p:cNvPr>
          <p:cNvSpPr>
            <a:spLocks noGrp="1"/>
          </p:cNvSpPr>
          <p:nvPr>
            <p:ph type="dt" sz="half" idx="10"/>
          </p:nvPr>
        </p:nvSpPr>
        <p:spPr/>
        <p:txBody>
          <a:bodyPr/>
          <a:lstStyle/>
          <a:p>
            <a:fld id="{99168E94-C512-41B1-9A48-BAD401EA7DD7}" type="datetimeFigureOut">
              <a:rPr lang="da-DK" smtClean="0"/>
              <a:t>03-07-2026</a:t>
            </a:fld>
            <a:endParaRPr lang="da-DK"/>
          </a:p>
        </p:txBody>
      </p:sp>
      <p:sp>
        <p:nvSpPr>
          <p:cNvPr id="6" name="Pladsholder til sidefod 5">
            <a:extLst>
              <a:ext uri="{FF2B5EF4-FFF2-40B4-BE49-F238E27FC236}">
                <a16:creationId xmlns:a16="http://schemas.microsoft.com/office/drawing/2014/main" id="{E7EE6FAF-C3CC-CF45-193C-A267DB72171C}"/>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1505EAC7-0511-F411-07CB-B13DDD1AB667}"/>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4288189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2622D9A-4BF5-18B4-4A52-36A3B1EF0394}"/>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billede 2">
            <a:extLst>
              <a:ext uri="{FF2B5EF4-FFF2-40B4-BE49-F238E27FC236}">
                <a16:creationId xmlns:a16="http://schemas.microsoft.com/office/drawing/2014/main" id="{CB435DE0-AE87-C851-793D-C3AD53C22E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a-DK"/>
          </a:p>
        </p:txBody>
      </p:sp>
      <p:sp>
        <p:nvSpPr>
          <p:cNvPr id="4" name="Pladsholder til tekst 3">
            <a:extLst>
              <a:ext uri="{FF2B5EF4-FFF2-40B4-BE49-F238E27FC236}">
                <a16:creationId xmlns:a16="http://schemas.microsoft.com/office/drawing/2014/main" id="{8E0DB5F4-CB40-DAE2-52D5-FC47631543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AA4161F7-C8AE-D854-1C2E-D187BB126DE7}"/>
              </a:ext>
            </a:extLst>
          </p:cNvPr>
          <p:cNvSpPr>
            <a:spLocks noGrp="1"/>
          </p:cNvSpPr>
          <p:nvPr>
            <p:ph type="dt" sz="half" idx="10"/>
          </p:nvPr>
        </p:nvSpPr>
        <p:spPr/>
        <p:txBody>
          <a:bodyPr/>
          <a:lstStyle/>
          <a:p>
            <a:fld id="{99168E94-C512-41B1-9A48-BAD401EA7DD7}" type="datetimeFigureOut">
              <a:rPr lang="da-DK" smtClean="0"/>
              <a:t>03-07-2026</a:t>
            </a:fld>
            <a:endParaRPr lang="da-DK"/>
          </a:p>
        </p:txBody>
      </p:sp>
      <p:sp>
        <p:nvSpPr>
          <p:cNvPr id="6" name="Pladsholder til sidefod 5">
            <a:extLst>
              <a:ext uri="{FF2B5EF4-FFF2-40B4-BE49-F238E27FC236}">
                <a16:creationId xmlns:a16="http://schemas.microsoft.com/office/drawing/2014/main" id="{718E0D87-0675-0240-6BAB-29AA393FA1A0}"/>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B0C0B910-402A-016D-2EF5-01296EC7CFE6}"/>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353772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165C3E-3D3F-12C2-1B96-FE4B28A2E193}"/>
              </a:ext>
            </a:extLst>
          </p:cNvPr>
          <p:cNvSpPr>
            <a:spLocks noGrp="1"/>
          </p:cNvSpPr>
          <p:nvPr>
            <p:ph type="title"/>
          </p:nvPr>
        </p:nvSpPr>
        <p:spPr/>
        <p:txBody>
          <a:bodyPr/>
          <a:lstStyle/>
          <a:p>
            <a:r>
              <a:rPr lang="da-DK"/>
              <a:t>Klik for at redigere titeltypografien i masteren</a:t>
            </a:r>
          </a:p>
        </p:txBody>
      </p:sp>
      <p:sp>
        <p:nvSpPr>
          <p:cNvPr id="3" name="Pladsholder til lodret titel 2">
            <a:extLst>
              <a:ext uri="{FF2B5EF4-FFF2-40B4-BE49-F238E27FC236}">
                <a16:creationId xmlns:a16="http://schemas.microsoft.com/office/drawing/2014/main" id="{9D2E82D7-C442-2FDD-D348-C3456E2E9FD0}"/>
              </a:ext>
            </a:extLst>
          </p:cNvPr>
          <p:cNvSpPr>
            <a:spLocks noGrp="1"/>
          </p:cNvSpPr>
          <p:nvPr>
            <p:ph type="body" orient="vert" idx="1"/>
          </p:nvPr>
        </p:nvSpPr>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41C50590-5F05-95DF-80D1-D37F2E62200E}"/>
              </a:ext>
            </a:extLst>
          </p:cNvPr>
          <p:cNvSpPr>
            <a:spLocks noGrp="1"/>
          </p:cNvSpPr>
          <p:nvPr>
            <p:ph type="dt" sz="half" idx="10"/>
          </p:nvPr>
        </p:nvSpPr>
        <p:spPr/>
        <p:txBody>
          <a:bodyPr/>
          <a:lstStyle/>
          <a:p>
            <a:fld id="{99168E94-C512-41B1-9A48-BAD401EA7DD7}" type="datetimeFigureOut">
              <a:rPr lang="da-DK" smtClean="0"/>
              <a:t>03-07-2026</a:t>
            </a:fld>
            <a:endParaRPr lang="da-DK"/>
          </a:p>
        </p:txBody>
      </p:sp>
      <p:sp>
        <p:nvSpPr>
          <p:cNvPr id="5" name="Pladsholder til sidefod 4">
            <a:extLst>
              <a:ext uri="{FF2B5EF4-FFF2-40B4-BE49-F238E27FC236}">
                <a16:creationId xmlns:a16="http://schemas.microsoft.com/office/drawing/2014/main" id="{7BAFC466-403E-0164-45A4-AE99FF1A69A3}"/>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86820381-E34D-7D60-8539-38377310A8EF}"/>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25552506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a:extLst>
              <a:ext uri="{FF2B5EF4-FFF2-40B4-BE49-F238E27FC236}">
                <a16:creationId xmlns:a16="http://schemas.microsoft.com/office/drawing/2014/main" id="{D8FB895D-2B08-6945-8A95-8AE80EA2FC7B}"/>
              </a:ext>
            </a:extLst>
          </p:cNvPr>
          <p:cNvSpPr>
            <a:spLocks noGrp="1"/>
          </p:cNvSpPr>
          <p:nvPr>
            <p:ph type="title" orient="vert"/>
          </p:nvPr>
        </p:nvSpPr>
        <p:spPr>
          <a:xfrm>
            <a:off x="8724900" y="365125"/>
            <a:ext cx="2628900" cy="5811838"/>
          </a:xfrm>
        </p:spPr>
        <p:txBody>
          <a:bodyPr vert="eaVert"/>
          <a:lstStyle/>
          <a:p>
            <a:r>
              <a:rPr lang="da-DK"/>
              <a:t>Klik for at redigere titeltypografien i masteren</a:t>
            </a:r>
          </a:p>
        </p:txBody>
      </p:sp>
      <p:sp>
        <p:nvSpPr>
          <p:cNvPr id="3" name="Pladsholder til lodret titel 2">
            <a:extLst>
              <a:ext uri="{FF2B5EF4-FFF2-40B4-BE49-F238E27FC236}">
                <a16:creationId xmlns:a16="http://schemas.microsoft.com/office/drawing/2014/main" id="{9095A883-E70C-0D69-D369-06C14152B52F}"/>
              </a:ext>
            </a:extLst>
          </p:cNvPr>
          <p:cNvSpPr>
            <a:spLocks noGrp="1"/>
          </p:cNvSpPr>
          <p:nvPr>
            <p:ph type="body" orient="vert" idx="1"/>
          </p:nvPr>
        </p:nvSpPr>
        <p:spPr>
          <a:xfrm>
            <a:off x="838200" y="365125"/>
            <a:ext cx="7734300" cy="5811838"/>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67226E1C-44AB-8065-7CE9-60251F86E0DC}"/>
              </a:ext>
            </a:extLst>
          </p:cNvPr>
          <p:cNvSpPr>
            <a:spLocks noGrp="1"/>
          </p:cNvSpPr>
          <p:nvPr>
            <p:ph type="dt" sz="half" idx="10"/>
          </p:nvPr>
        </p:nvSpPr>
        <p:spPr/>
        <p:txBody>
          <a:bodyPr/>
          <a:lstStyle/>
          <a:p>
            <a:fld id="{99168E94-C512-41B1-9A48-BAD401EA7DD7}" type="datetimeFigureOut">
              <a:rPr lang="da-DK" smtClean="0"/>
              <a:t>03-07-2026</a:t>
            </a:fld>
            <a:endParaRPr lang="da-DK"/>
          </a:p>
        </p:txBody>
      </p:sp>
      <p:sp>
        <p:nvSpPr>
          <p:cNvPr id="5" name="Pladsholder til sidefod 4">
            <a:extLst>
              <a:ext uri="{FF2B5EF4-FFF2-40B4-BE49-F238E27FC236}">
                <a16:creationId xmlns:a16="http://schemas.microsoft.com/office/drawing/2014/main" id="{DDE74104-3CA4-B86C-08F0-4A4755E281DB}"/>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B5F4BFD2-957B-1E25-ED6C-E2068E3AE680}"/>
              </a:ext>
            </a:extLst>
          </p:cNvPr>
          <p:cNvSpPr>
            <a:spLocks noGrp="1"/>
          </p:cNvSpPr>
          <p:nvPr>
            <p:ph type="sldNum" sz="quarter" idx="12"/>
          </p:nvPr>
        </p:nvSpPr>
        <p:spPr/>
        <p:txBody>
          <a:bodyPr/>
          <a:lstStyle/>
          <a:p>
            <a:fld id="{E1816E69-BDCE-411B-9702-9006C3868927}" type="slidenum">
              <a:rPr lang="da-DK" smtClean="0"/>
              <a:t>‹nr.›</a:t>
            </a:fld>
            <a:endParaRPr lang="da-DK"/>
          </a:p>
        </p:txBody>
      </p:sp>
    </p:spTree>
    <p:extLst>
      <p:ext uri="{BB962C8B-B14F-4D97-AF65-F5344CB8AC3E}">
        <p14:creationId xmlns:p14="http://schemas.microsoft.com/office/powerpoint/2010/main" val="35773264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366A5F12-9CEA-4443-B43A-3E4A4CACA1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DK"/>
              <a:t>Klik for at redigere titeltypografien i masteren</a:t>
            </a:r>
          </a:p>
        </p:txBody>
      </p:sp>
      <p:sp>
        <p:nvSpPr>
          <p:cNvPr id="3" name="Pladsholder til tekst 2">
            <a:extLst>
              <a:ext uri="{FF2B5EF4-FFF2-40B4-BE49-F238E27FC236}">
                <a16:creationId xmlns:a16="http://schemas.microsoft.com/office/drawing/2014/main" id="{2B925D55-CCA5-BC29-BBB1-3A82E8D268E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A4E8E5FD-4E24-77CF-A346-311D127910B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9168E94-C512-41B1-9A48-BAD401EA7DD7}" type="datetimeFigureOut">
              <a:rPr lang="da-DK" smtClean="0"/>
              <a:t>03-07-2026</a:t>
            </a:fld>
            <a:endParaRPr lang="da-DK"/>
          </a:p>
        </p:txBody>
      </p:sp>
      <p:sp>
        <p:nvSpPr>
          <p:cNvPr id="5" name="Pladsholder til sidefod 4">
            <a:extLst>
              <a:ext uri="{FF2B5EF4-FFF2-40B4-BE49-F238E27FC236}">
                <a16:creationId xmlns:a16="http://schemas.microsoft.com/office/drawing/2014/main" id="{CBB851A7-6F85-43CC-7FC0-6D4CA8CEDFF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da-DK"/>
          </a:p>
        </p:txBody>
      </p:sp>
      <p:sp>
        <p:nvSpPr>
          <p:cNvPr id="6" name="Pladsholder til slidenummer 5">
            <a:extLst>
              <a:ext uri="{FF2B5EF4-FFF2-40B4-BE49-F238E27FC236}">
                <a16:creationId xmlns:a16="http://schemas.microsoft.com/office/drawing/2014/main" id="{4D3EDBD1-018B-CE25-F314-8066E7DD7B2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1816E69-BDCE-411B-9702-9006C3868927}" type="slidenum">
              <a:rPr lang="da-DK" smtClean="0"/>
              <a:t>‹nr.›</a:t>
            </a:fld>
            <a:endParaRPr lang="da-DK"/>
          </a:p>
        </p:txBody>
      </p:sp>
    </p:spTree>
    <p:extLst>
      <p:ext uri="{BB962C8B-B14F-4D97-AF65-F5344CB8AC3E}">
        <p14:creationId xmlns:p14="http://schemas.microsoft.com/office/powerpoint/2010/main" val="40062067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hyperlink" Target="mailto:sponsor@ssb.dk"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sponsor@ssb.dk" TargetMode="Externa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2.png"/><Relationship Id="rId18" Type="http://schemas.openxmlformats.org/officeDocument/2006/relationships/hyperlink" Target="https://www.linkedin.com/company/86895795/admin/dashboard/" TargetMode="External"/><Relationship Id="rId3" Type="http://schemas.openxmlformats.org/officeDocument/2006/relationships/image" Target="../media/image4.png"/><Relationship Id="rId7" Type="http://schemas.openxmlformats.org/officeDocument/2006/relationships/image" Target="../media/image7.svg"/><Relationship Id="rId12" Type="http://schemas.openxmlformats.org/officeDocument/2006/relationships/hyperlink" Target="https://www.ssb.dk/" TargetMode="External"/><Relationship Id="rId17" Type="http://schemas.openxmlformats.org/officeDocument/2006/relationships/hyperlink" Target="https://pixabay.com/en/linkedin-online-success-business-400850/" TargetMode="External"/><Relationship Id="rId2" Type="http://schemas.openxmlformats.org/officeDocument/2006/relationships/image" Target="../media/image1.png"/><Relationship Id="rId16"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svg"/><Relationship Id="rId5" Type="http://schemas.openxmlformats.org/officeDocument/2006/relationships/hyperlink" Target="https://svgsilh.com/de/image/1293316.html" TargetMode="External"/><Relationship Id="rId15" Type="http://schemas.openxmlformats.org/officeDocument/2006/relationships/hyperlink" Target="https://www.facebook.com/ssbdk" TargetMode="External"/><Relationship Id="rId10" Type="http://schemas.openxmlformats.org/officeDocument/2006/relationships/image" Target="../media/image10.png"/><Relationship Id="rId4" Type="http://schemas.openxmlformats.org/officeDocument/2006/relationships/image" Target="../media/image5.svg"/><Relationship Id="rId9" Type="http://schemas.openxmlformats.org/officeDocument/2006/relationships/image" Target="../media/image9.svg"/><Relationship Id="rId14" Type="http://schemas.openxmlformats.org/officeDocument/2006/relationships/hyperlink" Target="https://pixabay.com/fr/facebook-logo-r%C3%A9seau-social-r%C3%A9seau-77068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91AFBFDA-1370-79F0-8ADD-ED3C3F2B0CDD}"/>
              </a:ext>
            </a:extLst>
          </p:cNvPr>
          <p:cNvSpPr txBox="1"/>
          <p:nvPr/>
        </p:nvSpPr>
        <p:spPr>
          <a:xfrm>
            <a:off x="1299204" y="2536869"/>
            <a:ext cx="9593588" cy="461665"/>
          </a:xfrm>
          <a:prstGeom prst="rect">
            <a:avLst/>
          </a:prstGeom>
          <a:noFill/>
        </p:spPr>
        <p:txBody>
          <a:bodyPr wrap="none" rtlCol="0">
            <a:spAutoFit/>
          </a:bodyPr>
          <a:lstStyle/>
          <a:p>
            <a:r>
              <a:rPr lang="da-DK" sz="2400" b="1" dirty="0"/>
              <a:t>Støtte der skaber værdi – Investér i fremtiden – Kom med helt tæt på</a:t>
            </a:r>
          </a:p>
        </p:txBody>
      </p:sp>
      <p:sp>
        <p:nvSpPr>
          <p:cNvPr id="8" name="Tekstfelt 7">
            <a:extLst>
              <a:ext uri="{FF2B5EF4-FFF2-40B4-BE49-F238E27FC236}">
                <a16:creationId xmlns:a16="http://schemas.microsoft.com/office/drawing/2014/main" id="{B533E44D-FE41-B9B2-FF77-C1AE7F9F464E}"/>
              </a:ext>
            </a:extLst>
          </p:cNvPr>
          <p:cNvSpPr txBox="1"/>
          <p:nvPr/>
        </p:nvSpPr>
        <p:spPr>
          <a:xfrm>
            <a:off x="2078497" y="3710914"/>
            <a:ext cx="8035002" cy="1338828"/>
          </a:xfrm>
          <a:prstGeom prst="rect">
            <a:avLst/>
          </a:prstGeom>
          <a:noFill/>
        </p:spPr>
        <p:txBody>
          <a:bodyPr wrap="square" rtlCol="0">
            <a:spAutoFit/>
          </a:bodyPr>
          <a:lstStyle/>
          <a:p>
            <a:pPr algn="ctr"/>
            <a:r>
              <a:rPr lang="da-DK" sz="1400" i="1" dirty="0"/>
              <a:t>Som sponsor i Solrød Strand Badminton Klub bliver du en del af et af Danmarks største badmintonfællesskaber og en stærk tradition for talentudvikling. Samtidig er du med til at støtte </a:t>
            </a:r>
          </a:p>
          <a:p>
            <a:pPr algn="ctr"/>
            <a:r>
              <a:rPr lang="da-DK" sz="1400" i="1" dirty="0"/>
              <a:t>en sund og aktiv livsstil på tværs af generationer. Partnerskabet giver din virksomhed værdifuld eksponering, adgang til særlige sportsoplevelser samt eksklusive invitationer til både interne og eksterne arrangementer.</a:t>
            </a:r>
          </a:p>
          <a:p>
            <a:endParaRPr lang="da-DK" sz="1100" dirty="0"/>
          </a:p>
        </p:txBody>
      </p:sp>
      <p:sp>
        <p:nvSpPr>
          <p:cNvPr id="10" name="Right Triangle 5">
            <a:extLst>
              <a:ext uri="{FF2B5EF4-FFF2-40B4-BE49-F238E27FC236}">
                <a16:creationId xmlns:a16="http://schemas.microsoft.com/office/drawing/2014/main" id="{7EF326CE-0063-DA15-D77B-20EDE2BFFE71}"/>
              </a:ext>
            </a:extLst>
          </p:cNvPr>
          <p:cNvSpPr/>
          <p:nvPr/>
        </p:nvSpPr>
        <p:spPr>
          <a:xfrm rot="10800000">
            <a:off x="-1" y="0"/>
            <a:ext cx="12191999" cy="957946"/>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ight Triangle 6">
            <a:extLst>
              <a:ext uri="{FF2B5EF4-FFF2-40B4-BE49-F238E27FC236}">
                <a16:creationId xmlns:a16="http://schemas.microsoft.com/office/drawing/2014/main" id="{77E8181E-F699-00B7-5240-6B6BDFC4384D}"/>
              </a:ext>
            </a:extLst>
          </p:cNvPr>
          <p:cNvSpPr/>
          <p:nvPr/>
        </p:nvSpPr>
        <p:spPr>
          <a:xfrm>
            <a:off x="0" y="226423"/>
            <a:ext cx="9544594" cy="73152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1">
            <a:extLst>
              <a:ext uri="{FF2B5EF4-FFF2-40B4-BE49-F238E27FC236}">
                <a16:creationId xmlns:a16="http://schemas.microsoft.com/office/drawing/2014/main" id="{FFA3FA64-6D82-8371-E140-381D2A6D777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55976" y="81647"/>
            <a:ext cx="747489" cy="754376"/>
          </a:xfrm>
          <a:prstGeom prst="rect">
            <a:avLst/>
          </a:prstGeom>
        </p:spPr>
      </p:pic>
    </p:spTree>
    <p:extLst>
      <p:ext uri="{BB962C8B-B14F-4D97-AF65-F5344CB8AC3E}">
        <p14:creationId xmlns:p14="http://schemas.microsoft.com/office/powerpoint/2010/main" val="37537224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2269CF-F420-D87C-71B2-80AF28D79BF1}"/>
            </a:ext>
          </a:extLst>
        </p:cNvPr>
        <p:cNvGrpSpPr/>
        <p:nvPr/>
      </p:nvGrpSpPr>
      <p:grpSpPr>
        <a:xfrm>
          <a:off x="0" y="0"/>
          <a:ext cx="0" cy="0"/>
          <a:chOff x="0" y="0"/>
          <a:chExt cx="0" cy="0"/>
        </a:xfrm>
      </p:grpSpPr>
      <p:sp>
        <p:nvSpPr>
          <p:cNvPr id="10" name="Right Triangle 5">
            <a:extLst>
              <a:ext uri="{FF2B5EF4-FFF2-40B4-BE49-F238E27FC236}">
                <a16:creationId xmlns:a16="http://schemas.microsoft.com/office/drawing/2014/main" id="{CB7F17D5-28E5-58D7-EAC3-8DE53B778836}"/>
              </a:ext>
            </a:extLst>
          </p:cNvPr>
          <p:cNvSpPr/>
          <p:nvPr/>
        </p:nvSpPr>
        <p:spPr>
          <a:xfrm rot="10800000">
            <a:off x="-1" y="0"/>
            <a:ext cx="12191999" cy="957946"/>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ight Triangle 6">
            <a:extLst>
              <a:ext uri="{FF2B5EF4-FFF2-40B4-BE49-F238E27FC236}">
                <a16:creationId xmlns:a16="http://schemas.microsoft.com/office/drawing/2014/main" id="{1A8996F3-0ADA-41AB-2D70-45EFC01105A5}"/>
              </a:ext>
            </a:extLst>
          </p:cNvPr>
          <p:cNvSpPr/>
          <p:nvPr/>
        </p:nvSpPr>
        <p:spPr>
          <a:xfrm>
            <a:off x="0" y="226423"/>
            <a:ext cx="9544594" cy="73152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1">
            <a:extLst>
              <a:ext uri="{FF2B5EF4-FFF2-40B4-BE49-F238E27FC236}">
                <a16:creationId xmlns:a16="http://schemas.microsoft.com/office/drawing/2014/main" id="{63838261-1F43-DB91-D100-4A7CCD29E26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55976" y="81647"/>
            <a:ext cx="747489" cy="754376"/>
          </a:xfrm>
          <a:prstGeom prst="rect">
            <a:avLst/>
          </a:prstGeom>
        </p:spPr>
      </p:pic>
      <p:sp>
        <p:nvSpPr>
          <p:cNvPr id="3" name="Title 3">
            <a:extLst>
              <a:ext uri="{FF2B5EF4-FFF2-40B4-BE49-F238E27FC236}">
                <a16:creationId xmlns:a16="http://schemas.microsoft.com/office/drawing/2014/main" id="{DF508E6D-F49B-6E63-E01A-0ABD1B76A399}"/>
              </a:ext>
            </a:extLst>
          </p:cNvPr>
          <p:cNvSpPr txBox="1"/>
          <p:nvPr/>
        </p:nvSpPr>
        <p:spPr>
          <a:xfrm>
            <a:off x="382858" y="3131543"/>
            <a:ext cx="4628980" cy="893130"/>
          </a:xfrm>
          <a:prstGeom prst="rect">
            <a:avLst/>
          </a:prstGeom>
          <a:noFill/>
        </p:spPr>
        <p:txBody>
          <a:bodyPr vertOverflow="clip" horzOverflow="clip" wrap="square" lIns="0" tIns="0" rIns="0" bIns="0" rtlCol="0" anchor="t">
            <a:spAutoFit/>
          </a:bodyPr>
          <a:lstStyle/>
          <a:p>
            <a:pPr>
              <a:lnSpc>
                <a:spcPts val="3640"/>
              </a:lnSpc>
            </a:pPr>
            <a:r>
              <a:rPr lang="en-US" sz="2400" b="1" spc="-98" dirty="0">
                <a:solidFill>
                  <a:srgbClr val="110606">
                    <a:alpha val="100000"/>
                  </a:srgbClr>
                </a:solidFill>
              </a:rPr>
              <a:t>HVEM VI ER I DAG:        </a:t>
            </a:r>
          </a:p>
          <a:p>
            <a:pPr>
              <a:lnSpc>
                <a:spcPts val="3640"/>
              </a:lnSpc>
            </a:pPr>
            <a:r>
              <a:rPr lang="en-US" sz="2400" b="1" spc="-98" dirty="0">
                <a:solidFill>
                  <a:srgbClr val="110606"/>
                </a:solidFill>
              </a:rPr>
              <a:t>ENGAGEMENT OG FÆLLESSKAB</a:t>
            </a:r>
          </a:p>
        </p:txBody>
      </p:sp>
      <p:sp>
        <p:nvSpPr>
          <p:cNvPr id="5" name="-413">
            <a:extLst>
              <a:ext uri="{FF2B5EF4-FFF2-40B4-BE49-F238E27FC236}">
                <a16:creationId xmlns:a16="http://schemas.microsoft.com/office/drawing/2014/main" id="{C5E59835-9E35-F0AA-D4B1-A2B6453728B0}"/>
              </a:ext>
            </a:extLst>
          </p:cNvPr>
          <p:cNvSpPr txBox="1"/>
          <p:nvPr/>
        </p:nvSpPr>
        <p:spPr>
          <a:xfrm>
            <a:off x="6188440" y="2321568"/>
            <a:ext cx="5915025" cy="269304"/>
          </a:xfrm>
          <a:prstGeom prst="rect">
            <a:avLst/>
          </a:prstGeom>
          <a:noFill/>
        </p:spPr>
        <p:txBody>
          <a:bodyPr vertOverflow="clip" horzOverflow="clip" wrap="square" lIns="0" tIns="0" rIns="0" bIns="0" rtlCol="0" anchor="t">
            <a:spAutoFit/>
          </a:bodyPr>
          <a:lstStyle/>
          <a:p>
            <a:pPr marL="285750" indent="-285750">
              <a:lnSpc>
                <a:spcPts val="2072"/>
              </a:lnSpc>
              <a:buFont typeface="Arial" panose="020B0604020202020204" pitchFamily="34" charset="0"/>
              <a:buChar char="•"/>
            </a:pPr>
            <a:r>
              <a:rPr lang="en-US" spc="-14" dirty="0">
                <a:solidFill>
                  <a:srgbClr val="110606">
                    <a:alpha val="100000"/>
                  </a:srgbClr>
                </a:solidFill>
              </a:rPr>
              <a:t>En </a:t>
            </a:r>
            <a:r>
              <a:rPr lang="en-US" spc="-14" dirty="0" err="1">
                <a:solidFill>
                  <a:srgbClr val="110606">
                    <a:alpha val="100000"/>
                  </a:srgbClr>
                </a:solidFill>
              </a:rPr>
              <a:t>af</a:t>
            </a:r>
            <a:r>
              <a:rPr lang="en-US" spc="-14" dirty="0">
                <a:solidFill>
                  <a:srgbClr val="110606">
                    <a:alpha val="100000"/>
                  </a:srgbClr>
                </a:solidFill>
              </a:rPr>
              <a:t> </a:t>
            </a:r>
            <a:r>
              <a:rPr lang="en-US" spc="-14" dirty="0" err="1">
                <a:solidFill>
                  <a:srgbClr val="110606">
                    <a:alpha val="100000"/>
                  </a:srgbClr>
                </a:solidFill>
              </a:rPr>
              <a:t>danmarks</a:t>
            </a:r>
            <a:r>
              <a:rPr lang="en-US" spc="-14" dirty="0">
                <a:solidFill>
                  <a:srgbClr val="110606">
                    <a:alpha val="100000"/>
                  </a:srgbClr>
                </a:solidFill>
              </a:rPr>
              <a:t> </a:t>
            </a:r>
            <a:r>
              <a:rPr lang="en-US" spc="-14" dirty="0" err="1">
                <a:solidFill>
                  <a:srgbClr val="110606">
                    <a:alpha val="100000"/>
                  </a:srgbClr>
                </a:solidFill>
              </a:rPr>
              <a:t>mest</a:t>
            </a:r>
            <a:r>
              <a:rPr lang="en-US" spc="-14" dirty="0">
                <a:solidFill>
                  <a:srgbClr val="110606">
                    <a:alpha val="100000"/>
                  </a:srgbClr>
                </a:solidFill>
              </a:rPr>
              <a:t> </a:t>
            </a:r>
            <a:r>
              <a:rPr lang="en-US" spc="-14" dirty="0" err="1">
                <a:solidFill>
                  <a:srgbClr val="110606">
                    <a:alpha val="100000"/>
                  </a:srgbClr>
                </a:solidFill>
              </a:rPr>
              <a:t>engagerede</a:t>
            </a:r>
            <a:r>
              <a:rPr lang="en-US" spc="-14" dirty="0">
                <a:solidFill>
                  <a:srgbClr val="110606">
                    <a:alpha val="100000"/>
                  </a:srgbClr>
                </a:solidFill>
              </a:rPr>
              <a:t> </a:t>
            </a:r>
            <a:r>
              <a:rPr lang="en-US" spc="-14" dirty="0" err="1">
                <a:solidFill>
                  <a:srgbClr val="110606">
                    <a:alpha val="100000"/>
                  </a:srgbClr>
                </a:solidFill>
              </a:rPr>
              <a:t>badmintonklubber</a:t>
            </a:r>
            <a:endParaRPr lang="en-US" spc="-14" dirty="0">
              <a:solidFill>
                <a:srgbClr val="110606">
                  <a:alpha val="100000"/>
                </a:srgbClr>
              </a:solidFill>
            </a:endParaRPr>
          </a:p>
        </p:txBody>
      </p:sp>
      <p:sp>
        <p:nvSpPr>
          <p:cNvPr id="9" name="-430">
            <a:extLst>
              <a:ext uri="{FF2B5EF4-FFF2-40B4-BE49-F238E27FC236}">
                <a16:creationId xmlns:a16="http://schemas.microsoft.com/office/drawing/2014/main" id="{A056E232-F90E-102F-834C-7E5D7677F32F}"/>
              </a:ext>
            </a:extLst>
          </p:cNvPr>
          <p:cNvSpPr txBox="1"/>
          <p:nvPr/>
        </p:nvSpPr>
        <p:spPr>
          <a:xfrm>
            <a:off x="6188439" y="3127745"/>
            <a:ext cx="5915025" cy="269304"/>
          </a:xfrm>
          <a:prstGeom prst="rect">
            <a:avLst/>
          </a:prstGeom>
          <a:noFill/>
        </p:spPr>
        <p:txBody>
          <a:bodyPr vertOverflow="clip" horzOverflow="clip" wrap="square" lIns="0" tIns="0" rIns="0" bIns="0" rtlCol="0" anchor="t">
            <a:spAutoFit/>
          </a:bodyPr>
          <a:lstStyle/>
          <a:p>
            <a:pPr marL="285750" indent="-285750">
              <a:lnSpc>
                <a:spcPts val="2072"/>
              </a:lnSpc>
              <a:buFont typeface="Arial" panose="020B0604020202020204" pitchFamily="34" charset="0"/>
              <a:buChar char="•"/>
            </a:pPr>
            <a:r>
              <a:rPr lang="en-US" spc="-14" dirty="0" err="1">
                <a:solidFill>
                  <a:srgbClr val="110606">
                    <a:alpha val="100000"/>
                  </a:srgbClr>
                </a:solidFill>
              </a:rPr>
              <a:t>Stærkt</a:t>
            </a:r>
            <a:r>
              <a:rPr lang="en-US" spc="-14" dirty="0">
                <a:solidFill>
                  <a:srgbClr val="110606">
                    <a:alpha val="100000"/>
                  </a:srgbClr>
                </a:solidFill>
              </a:rPr>
              <a:t> </a:t>
            </a:r>
            <a:r>
              <a:rPr lang="en-US" spc="-14" dirty="0" err="1">
                <a:solidFill>
                  <a:srgbClr val="110606">
                    <a:alpha val="100000"/>
                  </a:srgbClr>
                </a:solidFill>
              </a:rPr>
              <a:t>trænerteam</a:t>
            </a:r>
            <a:r>
              <a:rPr lang="en-US" spc="-14" dirty="0">
                <a:solidFill>
                  <a:srgbClr val="110606">
                    <a:alpha val="100000"/>
                  </a:srgbClr>
                </a:solidFill>
              </a:rPr>
              <a:t> </a:t>
            </a:r>
            <a:r>
              <a:rPr lang="en-US" spc="-14" dirty="0" err="1">
                <a:solidFill>
                  <a:srgbClr val="110606">
                    <a:alpha val="100000"/>
                  </a:srgbClr>
                </a:solidFill>
              </a:rPr>
              <a:t>og</a:t>
            </a:r>
            <a:r>
              <a:rPr lang="en-US" spc="-14" dirty="0">
                <a:solidFill>
                  <a:srgbClr val="110606">
                    <a:alpha val="100000"/>
                  </a:srgbClr>
                </a:solidFill>
              </a:rPr>
              <a:t> </a:t>
            </a:r>
            <a:r>
              <a:rPr lang="en-US" spc="-14" dirty="0" err="1">
                <a:solidFill>
                  <a:srgbClr val="110606">
                    <a:alpha val="100000"/>
                  </a:srgbClr>
                </a:solidFill>
              </a:rPr>
              <a:t>dedikerede</a:t>
            </a:r>
            <a:r>
              <a:rPr lang="en-US" spc="-14" dirty="0">
                <a:solidFill>
                  <a:srgbClr val="110606">
                    <a:alpha val="100000"/>
                  </a:srgbClr>
                </a:solidFill>
              </a:rPr>
              <a:t> </a:t>
            </a:r>
            <a:r>
              <a:rPr lang="en-US" spc="-14" dirty="0" err="1">
                <a:solidFill>
                  <a:srgbClr val="110606">
                    <a:alpha val="100000"/>
                  </a:srgbClr>
                </a:solidFill>
              </a:rPr>
              <a:t>frivillige</a:t>
            </a:r>
            <a:endParaRPr lang="en-US" spc="-14" dirty="0">
              <a:solidFill>
                <a:srgbClr val="110606">
                  <a:alpha val="100000"/>
                </a:srgbClr>
              </a:solidFill>
            </a:endParaRPr>
          </a:p>
        </p:txBody>
      </p:sp>
      <p:sp>
        <p:nvSpPr>
          <p:cNvPr id="13" name="-446">
            <a:extLst>
              <a:ext uri="{FF2B5EF4-FFF2-40B4-BE49-F238E27FC236}">
                <a16:creationId xmlns:a16="http://schemas.microsoft.com/office/drawing/2014/main" id="{29B3605B-C5B3-73B8-FCFF-2CC350F1F223}"/>
              </a:ext>
            </a:extLst>
          </p:cNvPr>
          <p:cNvSpPr txBox="1"/>
          <p:nvPr/>
        </p:nvSpPr>
        <p:spPr>
          <a:xfrm>
            <a:off x="6188439" y="3890021"/>
            <a:ext cx="5915025" cy="269304"/>
          </a:xfrm>
          <a:prstGeom prst="rect">
            <a:avLst/>
          </a:prstGeom>
          <a:noFill/>
        </p:spPr>
        <p:txBody>
          <a:bodyPr vertOverflow="clip" horzOverflow="clip" wrap="square" lIns="0" tIns="0" rIns="0" bIns="0" rtlCol="0" anchor="t">
            <a:spAutoFit/>
          </a:bodyPr>
          <a:lstStyle/>
          <a:p>
            <a:pPr marL="285750" indent="-285750">
              <a:lnSpc>
                <a:spcPts val="2072"/>
              </a:lnSpc>
              <a:buFont typeface="Arial" panose="020B0604020202020204" pitchFamily="34" charset="0"/>
              <a:buChar char="•"/>
            </a:pPr>
            <a:r>
              <a:rPr lang="en-US" spc="-14" dirty="0" err="1">
                <a:solidFill>
                  <a:srgbClr val="110606">
                    <a:alpha val="100000"/>
                  </a:srgbClr>
                </a:solidFill>
              </a:rPr>
              <a:t>Klubben</a:t>
            </a:r>
            <a:r>
              <a:rPr lang="en-US" spc="-14" dirty="0">
                <a:solidFill>
                  <a:srgbClr val="110606">
                    <a:alpha val="100000"/>
                  </a:srgbClr>
                </a:solidFill>
              </a:rPr>
              <a:t> er et </a:t>
            </a:r>
            <a:r>
              <a:rPr lang="en-US" spc="-14" dirty="0" err="1">
                <a:solidFill>
                  <a:srgbClr val="110606">
                    <a:alpha val="100000"/>
                  </a:srgbClr>
                </a:solidFill>
              </a:rPr>
              <a:t>samlingspunkt</a:t>
            </a:r>
            <a:r>
              <a:rPr lang="en-US" spc="-14" dirty="0">
                <a:solidFill>
                  <a:srgbClr val="110606">
                    <a:alpha val="100000"/>
                  </a:srgbClr>
                </a:solidFill>
              </a:rPr>
              <a:t> for </a:t>
            </a:r>
            <a:r>
              <a:rPr lang="en-US" spc="-14" dirty="0" err="1">
                <a:solidFill>
                  <a:srgbClr val="110606">
                    <a:alpha val="100000"/>
                  </a:srgbClr>
                </a:solidFill>
              </a:rPr>
              <a:t>børn</a:t>
            </a:r>
            <a:r>
              <a:rPr lang="en-US" spc="-14" dirty="0">
                <a:solidFill>
                  <a:srgbClr val="110606">
                    <a:alpha val="100000"/>
                  </a:srgbClr>
                </a:solidFill>
              </a:rPr>
              <a:t>, </a:t>
            </a:r>
            <a:r>
              <a:rPr lang="en-US" spc="-14" dirty="0" err="1">
                <a:solidFill>
                  <a:srgbClr val="110606">
                    <a:alpha val="100000"/>
                  </a:srgbClr>
                </a:solidFill>
              </a:rPr>
              <a:t>unge</a:t>
            </a:r>
            <a:r>
              <a:rPr lang="en-US" spc="-14" dirty="0">
                <a:solidFill>
                  <a:srgbClr val="110606">
                    <a:alpha val="100000"/>
                  </a:srgbClr>
                </a:solidFill>
              </a:rPr>
              <a:t> </a:t>
            </a:r>
            <a:r>
              <a:rPr lang="en-US" spc="-14" dirty="0" err="1">
                <a:solidFill>
                  <a:srgbClr val="110606">
                    <a:alpha val="100000"/>
                  </a:srgbClr>
                </a:solidFill>
              </a:rPr>
              <a:t>og</a:t>
            </a:r>
            <a:r>
              <a:rPr lang="en-US" spc="-14" dirty="0">
                <a:solidFill>
                  <a:srgbClr val="110606">
                    <a:alpha val="100000"/>
                  </a:srgbClr>
                </a:solidFill>
              </a:rPr>
              <a:t> </a:t>
            </a:r>
            <a:r>
              <a:rPr lang="en-US" spc="-14" dirty="0" err="1">
                <a:solidFill>
                  <a:srgbClr val="110606">
                    <a:alpha val="100000"/>
                  </a:srgbClr>
                </a:solidFill>
              </a:rPr>
              <a:t>voksne</a:t>
            </a:r>
            <a:endParaRPr lang="en-US" spc="-14" dirty="0">
              <a:solidFill>
                <a:srgbClr val="110606">
                  <a:alpha val="100000"/>
                </a:srgbClr>
              </a:solidFill>
            </a:endParaRPr>
          </a:p>
        </p:txBody>
      </p:sp>
      <p:sp>
        <p:nvSpPr>
          <p:cNvPr id="16" name="-424">
            <a:extLst>
              <a:ext uri="{FF2B5EF4-FFF2-40B4-BE49-F238E27FC236}">
                <a16:creationId xmlns:a16="http://schemas.microsoft.com/office/drawing/2014/main" id="{11B0D7A4-040D-0444-77F3-5CE4943B4F06}"/>
              </a:ext>
            </a:extLst>
          </p:cNvPr>
          <p:cNvSpPr txBox="1"/>
          <p:nvPr/>
        </p:nvSpPr>
        <p:spPr>
          <a:xfrm>
            <a:off x="6188438" y="4760670"/>
            <a:ext cx="5915025" cy="269304"/>
          </a:xfrm>
          <a:prstGeom prst="rect">
            <a:avLst/>
          </a:prstGeom>
          <a:noFill/>
        </p:spPr>
        <p:txBody>
          <a:bodyPr vertOverflow="clip" horzOverflow="clip" wrap="square" lIns="0" tIns="0" rIns="0" bIns="0" rtlCol="0" anchor="t">
            <a:spAutoFit/>
          </a:bodyPr>
          <a:lstStyle/>
          <a:p>
            <a:pPr marL="285750" indent="-285750">
              <a:lnSpc>
                <a:spcPts val="2072"/>
              </a:lnSpc>
              <a:buFont typeface="Arial" panose="020B0604020202020204" pitchFamily="34" charset="0"/>
              <a:buChar char="•"/>
            </a:pPr>
            <a:r>
              <a:rPr lang="en-US" spc="-14" dirty="0">
                <a:solidFill>
                  <a:srgbClr val="110606">
                    <a:alpha val="100000"/>
                  </a:srgbClr>
                </a:solidFill>
                <a:ea typeface="Open Sans" panose="020B0606030504020204" pitchFamily="34" charset="0"/>
                <a:cs typeface="Open Sans" panose="020B0606030504020204" pitchFamily="34" charset="0"/>
              </a:rPr>
              <a:t>Hal med liv, </a:t>
            </a:r>
            <a:r>
              <a:rPr lang="en-US" spc="-14" dirty="0" err="1">
                <a:solidFill>
                  <a:srgbClr val="110606">
                    <a:alpha val="100000"/>
                  </a:srgbClr>
                </a:solidFill>
                <a:ea typeface="Open Sans" panose="020B0606030504020204" pitchFamily="34" charset="0"/>
                <a:cs typeface="Open Sans" panose="020B0606030504020204" pitchFamily="34" charset="0"/>
              </a:rPr>
              <a:t>energi</a:t>
            </a:r>
            <a:r>
              <a:rPr lang="en-US" spc="-14" dirty="0">
                <a:solidFill>
                  <a:srgbClr val="110606">
                    <a:alpha val="100000"/>
                  </a:srgbClr>
                </a:solidFill>
                <a:ea typeface="Open Sans" panose="020B0606030504020204" pitchFamily="34" charset="0"/>
                <a:cs typeface="Open Sans" panose="020B0606030504020204" pitchFamily="34" charset="0"/>
              </a:rPr>
              <a:t> </a:t>
            </a:r>
            <a:r>
              <a:rPr lang="en-US" spc="-14" dirty="0" err="1">
                <a:solidFill>
                  <a:srgbClr val="110606">
                    <a:alpha val="100000"/>
                  </a:srgbClr>
                </a:solidFill>
                <a:ea typeface="Open Sans" panose="020B0606030504020204" pitchFamily="34" charset="0"/>
                <a:cs typeface="Open Sans" panose="020B0606030504020204" pitchFamily="34" charset="0"/>
              </a:rPr>
              <a:t>og</a:t>
            </a:r>
            <a:r>
              <a:rPr lang="en-US" spc="-14" dirty="0">
                <a:solidFill>
                  <a:srgbClr val="110606">
                    <a:alpha val="100000"/>
                  </a:srgbClr>
                </a:solidFill>
                <a:ea typeface="Open Sans" panose="020B0606030504020204" pitchFamily="34" charset="0"/>
                <a:cs typeface="Open Sans" panose="020B0606030504020204" pitchFamily="34" charset="0"/>
              </a:rPr>
              <a:t> badminton hele </a:t>
            </a:r>
            <a:r>
              <a:rPr lang="en-US" spc="-14" dirty="0" err="1">
                <a:solidFill>
                  <a:srgbClr val="110606">
                    <a:alpha val="100000"/>
                  </a:srgbClr>
                </a:solidFill>
                <a:ea typeface="Open Sans" panose="020B0606030504020204" pitchFamily="34" charset="0"/>
                <a:cs typeface="Open Sans" panose="020B0606030504020204" pitchFamily="34" charset="0"/>
              </a:rPr>
              <a:t>ugen</a:t>
            </a:r>
            <a:endParaRPr lang="en-US" spc="-14" dirty="0">
              <a:solidFill>
                <a:srgbClr val="110606">
                  <a:alpha val="100000"/>
                </a:srgbClr>
              </a:solidFill>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41534744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6B6C78-1611-0A48-FA56-7C8FAC199108}"/>
            </a:ext>
          </a:extLst>
        </p:cNvPr>
        <p:cNvGrpSpPr/>
        <p:nvPr/>
      </p:nvGrpSpPr>
      <p:grpSpPr>
        <a:xfrm>
          <a:off x="0" y="0"/>
          <a:ext cx="0" cy="0"/>
          <a:chOff x="0" y="0"/>
          <a:chExt cx="0" cy="0"/>
        </a:xfrm>
      </p:grpSpPr>
      <p:sp>
        <p:nvSpPr>
          <p:cNvPr id="10" name="Right Triangle 5">
            <a:extLst>
              <a:ext uri="{FF2B5EF4-FFF2-40B4-BE49-F238E27FC236}">
                <a16:creationId xmlns:a16="http://schemas.microsoft.com/office/drawing/2014/main" id="{1760BB9C-A6F7-7ADD-3129-F0AE16C3FE4E}"/>
              </a:ext>
            </a:extLst>
          </p:cNvPr>
          <p:cNvSpPr/>
          <p:nvPr/>
        </p:nvSpPr>
        <p:spPr>
          <a:xfrm rot="10800000">
            <a:off x="-1" y="0"/>
            <a:ext cx="12191999" cy="957946"/>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ight Triangle 6">
            <a:extLst>
              <a:ext uri="{FF2B5EF4-FFF2-40B4-BE49-F238E27FC236}">
                <a16:creationId xmlns:a16="http://schemas.microsoft.com/office/drawing/2014/main" id="{18C91CD1-E1DF-840A-FC17-FFDDB9E1D58C}"/>
              </a:ext>
            </a:extLst>
          </p:cNvPr>
          <p:cNvSpPr/>
          <p:nvPr/>
        </p:nvSpPr>
        <p:spPr>
          <a:xfrm>
            <a:off x="0" y="226423"/>
            <a:ext cx="9544594" cy="73152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1">
            <a:extLst>
              <a:ext uri="{FF2B5EF4-FFF2-40B4-BE49-F238E27FC236}">
                <a16:creationId xmlns:a16="http://schemas.microsoft.com/office/drawing/2014/main" id="{46252205-BE4C-E2E0-FB17-89BADF9DE42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55976" y="81647"/>
            <a:ext cx="747489" cy="754376"/>
          </a:xfrm>
          <a:prstGeom prst="rect">
            <a:avLst/>
          </a:prstGeom>
        </p:spPr>
      </p:pic>
      <p:sp>
        <p:nvSpPr>
          <p:cNvPr id="5" name="-413">
            <a:extLst>
              <a:ext uri="{FF2B5EF4-FFF2-40B4-BE49-F238E27FC236}">
                <a16:creationId xmlns:a16="http://schemas.microsoft.com/office/drawing/2014/main" id="{DD4648B7-58A3-2966-729F-772ABB1878CD}"/>
              </a:ext>
            </a:extLst>
          </p:cNvPr>
          <p:cNvSpPr txBox="1"/>
          <p:nvPr/>
        </p:nvSpPr>
        <p:spPr>
          <a:xfrm>
            <a:off x="6095998" y="1296105"/>
            <a:ext cx="5915025" cy="1016112"/>
          </a:xfrm>
          <a:prstGeom prst="rect">
            <a:avLst/>
          </a:prstGeom>
          <a:noFill/>
        </p:spPr>
        <p:txBody>
          <a:bodyPr vertOverflow="clip" horzOverflow="clip" wrap="square" lIns="0" tIns="0" rIns="0" bIns="0" rtlCol="0" anchor="t">
            <a:spAutoFit/>
          </a:bodyPr>
          <a:lstStyle/>
          <a:p>
            <a:pPr marL="285750" indent="-285750">
              <a:lnSpc>
                <a:spcPts val="2736"/>
              </a:lnSpc>
              <a:buFont typeface="Arial" panose="020B0604020202020204" pitchFamily="34" charset="0"/>
              <a:buChar char="•"/>
            </a:pPr>
            <a:r>
              <a:rPr lang="en-US" spc="-18" dirty="0">
                <a:solidFill>
                  <a:srgbClr val="110606">
                    <a:alpha val="100000"/>
                  </a:srgbClr>
                </a:solidFill>
              </a:rPr>
              <a:t>Solrød Strand Badminton Klub </a:t>
            </a:r>
            <a:r>
              <a:rPr lang="en-US" spc="-18" dirty="0" err="1">
                <a:solidFill>
                  <a:srgbClr val="110606">
                    <a:alpha val="100000"/>
                  </a:srgbClr>
                </a:solidFill>
              </a:rPr>
              <a:t>fungerer</a:t>
            </a:r>
            <a:r>
              <a:rPr lang="en-US" spc="-18" dirty="0">
                <a:solidFill>
                  <a:srgbClr val="110606">
                    <a:alpha val="100000"/>
                  </a:srgbClr>
                </a:solidFill>
              </a:rPr>
              <a:t> </a:t>
            </a:r>
            <a:r>
              <a:rPr lang="en-US" spc="-18" dirty="0" err="1">
                <a:solidFill>
                  <a:srgbClr val="110606">
                    <a:alpha val="100000"/>
                  </a:srgbClr>
                </a:solidFill>
              </a:rPr>
              <a:t>som</a:t>
            </a:r>
            <a:r>
              <a:rPr lang="en-US" spc="-18" dirty="0">
                <a:solidFill>
                  <a:srgbClr val="110606">
                    <a:alpha val="100000"/>
                  </a:srgbClr>
                </a:solidFill>
              </a:rPr>
              <a:t> et social </a:t>
            </a:r>
            <a:r>
              <a:rPr lang="en-US" spc="-18" dirty="0" err="1">
                <a:solidFill>
                  <a:srgbClr val="110606">
                    <a:alpha val="100000"/>
                  </a:srgbClr>
                </a:solidFill>
              </a:rPr>
              <a:t>samlingspunkt</a:t>
            </a:r>
            <a:r>
              <a:rPr lang="en-US" spc="-18" dirty="0">
                <a:solidFill>
                  <a:srgbClr val="110606">
                    <a:alpha val="100000"/>
                  </a:srgbClr>
                </a:solidFill>
              </a:rPr>
              <a:t>, </a:t>
            </a:r>
            <a:r>
              <a:rPr lang="en-US" spc="-18" dirty="0" err="1">
                <a:solidFill>
                  <a:srgbClr val="110606">
                    <a:alpha val="100000"/>
                  </a:srgbClr>
                </a:solidFill>
              </a:rPr>
              <a:t>hvor</a:t>
            </a:r>
            <a:r>
              <a:rPr lang="en-US" spc="-18" dirty="0">
                <a:solidFill>
                  <a:srgbClr val="110606">
                    <a:alpha val="100000"/>
                  </a:srgbClr>
                </a:solidFill>
              </a:rPr>
              <a:t> </a:t>
            </a:r>
            <a:r>
              <a:rPr lang="en-US" spc="-18" dirty="0" err="1">
                <a:solidFill>
                  <a:srgbClr val="110606">
                    <a:alpha val="100000"/>
                  </a:srgbClr>
                </a:solidFill>
              </a:rPr>
              <a:t>børn</a:t>
            </a:r>
            <a:r>
              <a:rPr lang="en-US" spc="-18" dirty="0">
                <a:solidFill>
                  <a:srgbClr val="110606">
                    <a:alpha val="100000"/>
                  </a:srgbClr>
                </a:solidFill>
              </a:rPr>
              <a:t> </a:t>
            </a:r>
            <a:r>
              <a:rPr lang="en-US" spc="-18" dirty="0" err="1">
                <a:solidFill>
                  <a:srgbClr val="110606">
                    <a:alpha val="100000"/>
                  </a:srgbClr>
                </a:solidFill>
              </a:rPr>
              <a:t>og</a:t>
            </a:r>
            <a:r>
              <a:rPr lang="en-US" spc="-18" dirty="0">
                <a:solidFill>
                  <a:srgbClr val="110606">
                    <a:alpha val="100000"/>
                  </a:srgbClr>
                </a:solidFill>
              </a:rPr>
              <a:t> </a:t>
            </a:r>
            <a:r>
              <a:rPr lang="en-US" spc="-18" dirty="0" err="1">
                <a:solidFill>
                  <a:srgbClr val="110606">
                    <a:alpha val="100000"/>
                  </a:srgbClr>
                </a:solidFill>
              </a:rPr>
              <a:t>unge</a:t>
            </a:r>
            <a:r>
              <a:rPr lang="en-US" spc="-18" dirty="0">
                <a:solidFill>
                  <a:srgbClr val="110606">
                    <a:alpha val="100000"/>
                  </a:srgbClr>
                </a:solidFill>
              </a:rPr>
              <a:t> </a:t>
            </a:r>
            <a:r>
              <a:rPr lang="en-US" spc="-18" dirty="0" err="1">
                <a:solidFill>
                  <a:srgbClr val="110606">
                    <a:alpha val="100000"/>
                  </a:srgbClr>
                </a:solidFill>
              </a:rPr>
              <a:t>udvikler</a:t>
            </a:r>
            <a:r>
              <a:rPr lang="en-US" spc="-18" dirty="0">
                <a:solidFill>
                  <a:srgbClr val="110606">
                    <a:alpha val="100000"/>
                  </a:srgbClr>
                </a:solidFill>
              </a:rPr>
              <a:t> </a:t>
            </a:r>
            <a:r>
              <a:rPr lang="en-US" spc="-18" dirty="0" err="1">
                <a:solidFill>
                  <a:srgbClr val="110606">
                    <a:alpha val="100000"/>
                  </a:srgbClr>
                </a:solidFill>
              </a:rPr>
              <a:t>samarbejde</a:t>
            </a:r>
            <a:r>
              <a:rPr lang="en-US" spc="-18" dirty="0">
                <a:solidFill>
                  <a:srgbClr val="110606">
                    <a:alpha val="100000"/>
                  </a:srgbClr>
                </a:solidFill>
              </a:rPr>
              <a:t>, </a:t>
            </a:r>
            <a:r>
              <a:rPr lang="en-US" spc="-18" dirty="0" err="1">
                <a:solidFill>
                  <a:srgbClr val="110606">
                    <a:alpha val="100000"/>
                  </a:srgbClr>
                </a:solidFill>
              </a:rPr>
              <a:t>ansvarlighed</a:t>
            </a:r>
            <a:r>
              <a:rPr lang="en-US" spc="-18" dirty="0">
                <a:solidFill>
                  <a:srgbClr val="110606">
                    <a:alpha val="100000"/>
                  </a:srgbClr>
                </a:solidFill>
              </a:rPr>
              <a:t> </a:t>
            </a:r>
            <a:r>
              <a:rPr lang="en-US" spc="-18" dirty="0" err="1">
                <a:solidFill>
                  <a:srgbClr val="110606">
                    <a:alpha val="100000"/>
                  </a:srgbClr>
                </a:solidFill>
              </a:rPr>
              <a:t>og</a:t>
            </a:r>
            <a:r>
              <a:rPr lang="en-US" spc="-18" dirty="0">
                <a:solidFill>
                  <a:srgbClr val="110606">
                    <a:alpha val="100000"/>
                  </a:srgbClr>
                </a:solidFill>
              </a:rPr>
              <a:t> </a:t>
            </a:r>
            <a:r>
              <a:rPr lang="en-US" spc="-18" dirty="0" err="1">
                <a:solidFill>
                  <a:srgbClr val="110606">
                    <a:alpha val="100000"/>
                  </a:srgbClr>
                </a:solidFill>
              </a:rPr>
              <a:t>respekt</a:t>
            </a:r>
            <a:endParaRPr lang="en-US" spc="-18" dirty="0">
              <a:solidFill>
                <a:srgbClr val="110606">
                  <a:alpha val="100000"/>
                </a:srgbClr>
              </a:solidFill>
            </a:endParaRPr>
          </a:p>
        </p:txBody>
      </p:sp>
      <p:sp>
        <p:nvSpPr>
          <p:cNvPr id="9" name="-430">
            <a:extLst>
              <a:ext uri="{FF2B5EF4-FFF2-40B4-BE49-F238E27FC236}">
                <a16:creationId xmlns:a16="http://schemas.microsoft.com/office/drawing/2014/main" id="{DAED9488-6E91-6750-E6F2-F87990D6C413}"/>
              </a:ext>
            </a:extLst>
          </p:cNvPr>
          <p:cNvSpPr txBox="1"/>
          <p:nvPr/>
        </p:nvSpPr>
        <p:spPr>
          <a:xfrm>
            <a:off x="6095998" y="2845913"/>
            <a:ext cx="5915025" cy="669863"/>
          </a:xfrm>
          <a:prstGeom prst="rect">
            <a:avLst/>
          </a:prstGeom>
          <a:noFill/>
        </p:spPr>
        <p:txBody>
          <a:bodyPr vertOverflow="clip" horzOverflow="clip" wrap="square" lIns="0" tIns="0" rIns="0" bIns="0" rtlCol="0" anchor="t">
            <a:spAutoFit/>
          </a:bodyPr>
          <a:lstStyle/>
          <a:p>
            <a:pPr marL="285750" indent="-285750">
              <a:lnSpc>
                <a:spcPts val="2736"/>
              </a:lnSpc>
              <a:buFont typeface="Arial" panose="020B0604020202020204" pitchFamily="34" charset="0"/>
              <a:buChar char="•"/>
            </a:pPr>
            <a:r>
              <a:rPr lang="en-US" spc="-18" dirty="0" err="1">
                <a:solidFill>
                  <a:srgbClr val="110606">
                    <a:alpha val="100000"/>
                  </a:srgbClr>
                </a:solidFill>
              </a:rPr>
              <a:t>Klubben</a:t>
            </a:r>
            <a:r>
              <a:rPr lang="en-US" spc="-18" dirty="0">
                <a:solidFill>
                  <a:srgbClr val="110606">
                    <a:alpha val="100000"/>
                  </a:srgbClr>
                </a:solidFill>
              </a:rPr>
              <a:t> </a:t>
            </a:r>
            <a:r>
              <a:rPr lang="en-US" spc="-18" dirty="0" err="1">
                <a:solidFill>
                  <a:srgbClr val="110606">
                    <a:alpha val="100000"/>
                  </a:srgbClr>
                </a:solidFill>
              </a:rPr>
              <a:t>fremmer</a:t>
            </a:r>
            <a:r>
              <a:rPr lang="en-US" spc="-18" dirty="0">
                <a:solidFill>
                  <a:srgbClr val="110606">
                    <a:alpha val="100000"/>
                  </a:srgbClr>
                </a:solidFill>
              </a:rPr>
              <a:t> </a:t>
            </a:r>
            <a:r>
              <a:rPr lang="en-US" spc="-18" dirty="0" err="1">
                <a:solidFill>
                  <a:srgbClr val="110606">
                    <a:alpha val="100000"/>
                  </a:srgbClr>
                </a:solidFill>
              </a:rPr>
              <a:t>en</a:t>
            </a:r>
            <a:r>
              <a:rPr lang="en-US" spc="-18" dirty="0">
                <a:solidFill>
                  <a:srgbClr val="110606">
                    <a:alpha val="100000"/>
                  </a:srgbClr>
                </a:solidFill>
              </a:rPr>
              <a:t> </a:t>
            </a:r>
            <a:r>
              <a:rPr lang="en-US" spc="-18" dirty="0" err="1">
                <a:solidFill>
                  <a:srgbClr val="110606">
                    <a:alpha val="100000"/>
                  </a:srgbClr>
                </a:solidFill>
              </a:rPr>
              <a:t>stærk</a:t>
            </a:r>
            <a:r>
              <a:rPr lang="en-US" spc="-18" dirty="0">
                <a:solidFill>
                  <a:srgbClr val="110606">
                    <a:alpha val="100000"/>
                  </a:srgbClr>
                </a:solidFill>
              </a:rPr>
              <a:t> </a:t>
            </a:r>
            <a:r>
              <a:rPr lang="en-US" spc="-18" dirty="0" err="1">
                <a:solidFill>
                  <a:srgbClr val="110606">
                    <a:alpha val="100000"/>
                  </a:srgbClr>
                </a:solidFill>
              </a:rPr>
              <a:t>fællesskabsidentitet</a:t>
            </a:r>
            <a:r>
              <a:rPr lang="en-US" spc="-18" dirty="0">
                <a:solidFill>
                  <a:srgbClr val="110606">
                    <a:alpha val="100000"/>
                  </a:srgbClr>
                </a:solidFill>
              </a:rPr>
              <a:t> </a:t>
            </a:r>
            <a:r>
              <a:rPr lang="en-US" spc="-18" dirty="0" err="1">
                <a:solidFill>
                  <a:srgbClr val="110606">
                    <a:alpha val="100000"/>
                  </a:srgbClr>
                </a:solidFill>
              </a:rPr>
              <a:t>og</a:t>
            </a:r>
            <a:r>
              <a:rPr lang="en-US" spc="-18" dirty="0">
                <a:solidFill>
                  <a:srgbClr val="110606">
                    <a:alpha val="100000"/>
                  </a:srgbClr>
                </a:solidFill>
              </a:rPr>
              <a:t> </a:t>
            </a:r>
            <a:r>
              <a:rPr lang="en-US" spc="-18" dirty="0" err="1">
                <a:solidFill>
                  <a:srgbClr val="110606">
                    <a:alpha val="100000"/>
                  </a:srgbClr>
                </a:solidFill>
              </a:rPr>
              <a:t>stolthed</a:t>
            </a:r>
            <a:r>
              <a:rPr lang="en-US" spc="-18" dirty="0">
                <a:solidFill>
                  <a:srgbClr val="110606">
                    <a:alpha val="100000"/>
                  </a:srgbClr>
                </a:solidFill>
              </a:rPr>
              <a:t> I Solrød </a:t>
            </a:r>
            <a:r>
              <a:rPr lang="en-US" spc="-18" dirty="0" err="1">
                <a:solidFill>
                  <a:srgbClr val="110606">
                    <a:alpha val="100000"/>
                  </a:srgbClr>
                </a:solidFill>
              </a:rPr>
              <a:t>Kommune</a:t>
            </a:r>
            <a:endParaRPr lang="en-US" spc="-18" dirty="0">
              <a:solidFill>
                <a:srgbClr val="110606">
                  <a:alpha val="100000"/>
                </a:srgbClr>
              </a:solidFill>
            </a:endParaRPr>
          </a:p>
        </p:txBody>
      </p:sp>
      <p:sp>
        <p:nvSpPr>
          <p:cNvPr id="13" name="-446">
            <a:extLst>
              <a:ext uri="{FF2B5EF4-FFF2-40B4-BE49-F238E27FC236}">
                <a16:creationId xmlns:a16="http://schemas.microsoft.com/office/drawing/2014/main" id="{5DE196D7-FFA1-7125-A349-A9CE75F5BD71}"/>
              </a:ext>
            </a:extLst>
          </p:cNvPr>
          <p:cNvSpPr txBox="1"/>
          <p:nvPr/>
        </p:nvSpPr>
        <p:spPr>
          <a:xfrm>
            <a:off x="6095998" y="4212911"/>
            <a:ext cx="5915025" cy="538609"/>
          </a:xfrm>
          <a:prstGeom prst="rect">
            <a:avLst/>
          </a:prstGeom>
          <a:noFill/>
        </p:spPr>
        <p:txBody>
          <a:bodyPr vertOverflow="clip" horzOverflow="clip" wrap="square" lIns="0" tIns="0" rIns="0" bIns="0" rtlCol="0" anchor="t">
            <a:spAutoFit/>
          </a:bodyPr>
          <a:lstStyle/>
          <a:p>
            <a:pPr marL="285750" indent="-285750">
              <a:lnSpc>
                <a:spcPts val="2072"/>
              </a:lnSpc>
              <a:buFont typeface="Arial" panose="020B0604020202020204" pitchFamily="34" charset="0"/>
              <a:buChar char="•"/>
            </a:pPr>
            <a:r>
              <a:rPr lang="en-US" spc="-18" dirty="0" err="1">
                <a:solidFill>
                  <a:srgbClr val="110606">
                    <a:alpha val="100000"/>
                  </a:srgbClr>
                </a:solidFill>
              </a:rPr>
              <a:t>Engagere</a:t>
            </a:r>
            <a:r>
              <a:rPr lang="en-US" spc="-18" dirty="0">
                <a:solidFill>
                  <a:srgbClr val="110606">
                    <a:alpha val="100000"/>
                  </a:srgbClr>
                </a:solidFill>
              </a:rPr>
              <a:t> </a:t>
            </a:r>
            <a:r>
              <a:rPr lang="en-US" spc="-18" dirty="0" err="1">
                <a:solidFill>
                  <a:srgbClr val="110606">
                    <a:alpha val="100000"/>
                  </a:srgbClr>
                </a:solidFill>
              </a:rPr>
              <a:t>unge</a:t>
            </a:r>
            <a:r>
              <a:rPr lang="en-US" spc="-18" dirty="0">
                <a:solidFill>
                  <a:srgbClr val="110606">
                    <a:alpha val="100000"/>
                  </a:srgbClr>
                </a:solidFill>
              </a:rPr>
              <a:t> </a:t>
            </a:r>
            <a:r>
              <a:rPr lang="en-US" spc="-18" dirty="0" err="1">
                <a:solidFill>
                  <a:srgbClr val="110606">
                    <a:alpha val="100000"/>
                  </a:srgbClr>
                </a:solidFill>
              </a:rPr>
              <a:t>i</a:t>
            </a:r>
            <a:r>
              <a:rPr lang="en-US" spc="-18" dirty="0">
                <a:solidFill>
                  <a:srgbClr val="110606">
                    <a:alpha val="100000"/>
                  </a:srgbClr>
                </a:solidFill>
              </a:rPr>
              <a:t> positive </a:t>
            </a:r>
            <a:r>
              <a:rPr lang="en-US" spc="-18" dirty="0" err="1">
                <a:solidFill>
                  <a:srgbClr val="110606">
                    <a:alpha val="100000"/>
                  </a:srgbClr>
                </a:solidFill>
              </a:rPr>
              <a:t>aktiviteter</a:t>
            </a:r>
            <a:r>
              <a:rPr lang="en-US" spc="-18" dirty="0">
                <a:solidFill>
                  <a:srgbClr val="110606">
                    <a:alpha val="100000"/>
                  </a:srgbClr>
                </a:solidFill>
              </a:rPr>
              <a:t> </a:t>
            </a:r>
            <a:r>
              <a:rPr lang="en-US" spc="-18" dirty="0" err="1">
                <a:solidFill>
                  <a:srgbClr val="110606">
                    <a:alpha val="100000"/>
                  </a:srgbClr>
                </a:solidFill>
              </a:rPr>
              <a:t>og</a:t>
            </a:r>
            <a:r>
              <a:rPr lang="en-US" spc="-18" dirty="0">
                <a:solidFill>
                  <a:srgbClr val="110606">
                    <a:alpha val="100000"/>
                  </a:srgbClr>
                </a:solidFill>
              </a:rPr>
              <a:t> </a:t>
            </a:r>
            <a:r>
              <a:rPr lang="en-US" spc="-18" dirty="0" err="1">
                <a:solidFill>
                  <a:srgbClr val="110606">
                    <a:alpha val="100000"/>
                  </a:srgbClr>
                </a:solidFill>
              </a:rPr>
              <a:t>fremmer</a:t>
            </a:r>
            <a:r>
              <a:rPr lang="en-US" spc="-18" dirty="0">
                <a:solidFill>
                  <a:srgbClr val="110606">
                    <a:alpha val="100000"/>
                  </a:srgbClr>
                </a:solidFill>
              </a:rPr>
              <a:t> </a:t>
            </a:r>
            <a:r>
              <a:rPr lang="en-US" spc="-18" dirty="0" err="1">
                <a:solidFill>
                  <a:srgbClr val="110606">
                    <a:alpha val="100000"/>
                  </a:srgbClr>
                </a:solidFill>
              </a:rPr>
              <a:t>sundere</a:t>
            </a:r>
            <a:r>
              <a:rPr lang="en-US" spc="-18" dirty="0">
                <a:solidFill>
                  <a:srgbClr val="110606">
                    <a:alpha val="100000"/>
                  </a:srgbClr>
                </a:solidFill>
              </a:rPr>
              <a:t> </a:t>
            </a:r>
            <a:r>
              <a:rPr lang="en-US" spc="-18" dirty="0" err="1">
                <a:solidFill>
                  <a:srgbClr val="110606">
                    <a:alpha val="100000"/>
                  </a:srgbClr>
                </a:solidFill>
              </a:rPr>
              <a:t>livsstil</a:t>
            </a:r>
            <a:r>
              <a:rPr lang="en-US" spc="-18" dirty="0">
                <a:solidFill>
                  <a:srgbClr val="110606">
                    <a:alpha val="100000"/>
                  </a:srgbClr>
                </a:solidFill>
              </a:rPr>
              <a:t> </a:t>
            </a:r>
            <a:r>
              <a:rPr lang="en-US" spc="-18" dirty="0" err="1">
                <a:solidFill>
                  <a:srgbClr val="110606">
                    <a:alpha val="100000"/>
                  </a:srgbClr>
                </a:solidFill>
              </a:rPr>
              <a:t>gennem</a:t>
            </a:r>
            <a:r>
              <a:rPr lang="en-US" spc="-18" dirty="0">
                <a:solidFill>
                  <a:srgbClr val="110606">
                    <a:alpha val="100000"/>
                  </a:srgbClr>
                </a:solidFill>
              </a:rPr>
              <a:t> badminton</a:t>
            </a:r>
          </a:p>
        </p:txBody>
      </p:sp>
      <p:sp>
        <p:nvSpPr>
          <p:cNvPr id="16" name="-424">
            <a:extLst>
              <a:ext uri="{FF2B5EF4-FFF2-40B4-BE49-F238E27FC236}">
                <a16:creationId xmlns:a16="http://schemas.microsoft.com/office/drawing/2014/main" id="{6B00DCB1-86C4-4C18-F739-4F00D2344E4A}"/>
              </a:ext>
            </a:extLst>
          </p:cNvPr>
          <p:cNvSpPr txBox="1"/>
          <p:nvPr/>
        </p:nvSpPr>
        <p:spPr>
          <a:xfrm>
            <a:off x="6095997" y="5448655"/>
            <a:ext cx="5915025" cy="669863"/>
          </a:xfrm>
          <a:prstGeom prst="rect">
            <a:avLst/>
          </a:prstGeom>
          <a:noFill/>
        </p:spPr>
        <p:txBody>
          <a:bodyPr vertOverflow="clip" horzOverflow="clip" wrap="square" lIns="0" tIns="0" rIns="0" bIns="0" rtlCol="0" anchor="t">
            <a:spAutoFit/>
          </a:bodyPr>
          <a:lstStyle/>
          <a:p>
            <a:pPr marL="285750" indent="-285750">
              <a:lnSpc>
                <a:spcPts val="2736"/>
              </a:lnSpc>
              <a:buFont typeface="Arial" panose="020B0604020202020204" pitchFamily="34" charset="0"/>
              <a:buChar char="•"/>
            </a:pPr>
            <a:r>
              <a:rPr lang="en-US" spc="-18" dirty="0" err="1">
                <a:solidFill>
                  <a:srgbClr val="110606">
                    <a:alpha val="100000"/>
                  </a:srgbClr>
                </a:solidFill>
              </a:rPr>
              <a:t>Styrker</a:t>
            </a:r>
            <a:r>
              <a:rPr lang="en-US" spc="-18" dirty="0">
                <a:solidFill>
                  <a:srgbClr val="110606">
                    <a:alpha val="100000"/>
                  </a:srgbClr>
                </a:solidFill>
              </a:rPr>
              <a:t> social </a:t>
            </a:r>
            <a:r>
              <a:rPr lang="en-US" spc="-18" dirty="0" err="1">
                <a:solidFill>
                  <a:srgbClr val="110606">
                    <a:alpha val="100000"/>
                  </a:srgbClr>
                </a:solidFill>
              </a:rPr>
              <a:t>samhørighed</a:t>
            </a:r>
            <a:r>
              <a:rPr lang="en-US" spc="-18" dirty="0">
                <a:solidFill>
                  <a:srgbClr val="110606">
                    <a:alpha val="100000"/>
                  </a:srgbClr>
                </a:solidFill>
              </a:rPr>
              <a:t> </a:t>
            </a:r>
            <a:r>
              <a:rPr lang="en-US" spc="-18" dirty="0" err="1">
                <a:solidFill>
                  <a:srgbClr val="110606">
                    <a:alpha val="100000"/>
                  </a:srgbClr>
                </a:solidFill>
              </a:rPr>
              <a:t>ved</a:t>
            </a:r>
            <a:r>
              <a:rPr lang="en-US" spc="-18" dirty="0">
                <a:solidFill>
                  <a:srgbClr val="110606">
                    <a:alpha val="100000"/>
                  </a:srgbClr>
                </a:solidFill>
              </a:rPr>
              <a:t> at </a:t>
            </a:r>
            <a:r>
              <a:rPr lang="en-US" spc="-18" dirty="0" err="1">
                <a:solidFill>
                  <a:srgbClr val="110606">
                    <a:alpha val="100000"/>
                  </a:srgbClr>
                </a:solidFill>
              </a:rPr>
              <a:t>bringe</a:t>
            </a:r>
            <a:r>
              <a:rPr lang="en-US" spc="-18" dirty="0">
                <a:solidFill>
                  <a:srgbClr val="110606">
                    <a:alpha val="100000"/>
                  </a:srgbClr>
                </a:solidFill>
              </a:rPr>
              <a:t> </a:t>
            </a:r>
            <a:r>
              <a:rPr lang="en-US" spc="-18" dirty="0" err="1">
                <a:solidFill>
                  <a:srgbClr val="110606">
                    <a:alpha val="100000"/>
                  </a:srgbClr>
                </a:solidFill>
              </a:rPr>
              <a:t>mennesker</a:t>
            </a:r>
            <a:r>
              <a:rPr lang="en-US" spc="-18" dirty="0">
                <a:solidFill>
                  <a:srgbClr val="110606">
                    <a:alpha val="100000"/>
                  </a:srgbClr>
                </a:solidFill>
              </a:rPr>
              <a:t> </a:t>
            </a:r>
            <a:r>
              <a:rPr lang="en-US" spc="-18" dirty="0" err="1">
                <a:solidFill>
                  <a:srgbClr val="110606">
                    <a:alpha val="100000"/>
                  </a:srgbClr>
                </a:solidFill>
              </a:rPr>
              <a:t>sammen</a:t>
            </a:r>
            <a:r>
              <a:rPr lang="en-US" spc="-18" dirty="0">
                <a:solidFill>
                  <a:srgbClr val="110606">
                    <a:alpha val="100000"/>
                  </a:srgbClr>
                </a:solidFill>
              </a:rPr>
              <a:t> </a:t>
            </a:r>
            <a:r>
              <a:rPr lang="en-US" spc="-18" dirty="0" err="1">
                <a:solidFill>
                  <a:srgbClr val="110606">
                    <a:alpha val="100000"/>
                  </a:srgbClr>
                </a:solidFill>
              </a:rPr>
              <a:t>gennem</a:t>
            </a:r>
            <a:r>
              <a:rPr lang="en-US" spc="-18" dirty="0">
                <a:solidFill>
                  <a:srgbClr val="110606">
                    <a:alpha val="100000"/>
                  </a:srgbClr>
                </a:solidFill>
              </a:rPr>
              <a:t> sport </a:t>
            </a:r>
            <a:r>
              <a:rPr lang="en-US" spc="-18" dirty="0" err="1">
                <a:solidFill>
                  <a:srgbClr val="110606">
                    <a:alpha val="100000"/>
                  </a:srgbClr>
                </a:solidFill>
              </a:rPr>
              <a:t>og</a:t>
            </a:r>
            <a:r>
              <a:rPr lang="en-US" spc="-18" dirty="0">
                <a:solidFill>
                  <a:srgbClr val="110606">
                    <a:alpha val="100000"/>
                  </a:srgbClr>
                </a:solidFill>
              </a:rPr>
              <a:t> </a:t>
            </a:r>
            <a:r>
              <a:rPr lang="en-US" spc="-18" dirty="0" err="1">
                <a:solidFill>
                  <a:srgbClr val="110606">
                    <a:alpha val="100000"/>
                  </a:srgbClr>
                </a:solidFill>
              </a:rPr>
              <a:t>fælles</a:t>
            </a:r>
            <a:r>
              <a:rPr lang="en-US" spc="-18" dirty="0">
                <a:solidFill>
                  <a:srgbClr val="110606">
                    <a:alpha val="100000"/>
                  </a:srgbClr>
                </a:solidFill>
              </a:rPr>
              <a:t> </a:t>
            </a:r>
            <a:r>
              <a:rPr lang="en-US" spc="-18" dirty="0" err="1">
                <a:solidFill>
                  <a:srgbClr val="110606">
                    <a:alpha val="100000"/>
                  </a:srgbClr>
                </a:solidFill>
              </a:rPr>
              <a:t>værdier</a:t>
            </a:r>
            <a:endParaRPr lang="en-US" spc="-18" dirty="0">
              <a:solidFill>
                <a:srgbClr val="110606">
                  <a:alpha val="100000"/>
                </a:srgbClr>
              </a:solidFill>
            </a:endParaRPr>
          </a:p>
        </p:txBody>
      </p:sp>
      <p:sp>
        <p:nvSpPr>
          <p:cNvPr id="2" name="Title 3">
            <a:extLst>
              <a:ext uri="{FF2B5EF4-FFF2-40B4-BE49-F238E27FC236}">
                <a16:creationId xmlns:a16="http://schemas.microsoft.com/office/drawing/2014/main" id="{D19D8CC4-7C05-721A-4294-4A270A9F1D42}"/>
              </a:ext>
            </a:extLst>
          </p:cNvPr>
          <p:cNvSpPr txBox="1"/>
          <p:nvPr/>
        </p:nvSpPr>
        <p:spPr>
          <a:xfrm>
            <a:off x="348134" y="3256063"/>
            <a:ext cx="4143375" cy="614207"/>
          </a:xfrm>
          <a:prstGeom prst="rect">
            <a:avLst/>
          </a:prstGeom>
          <a:noFill/>
        </p:spPr>
        <p:txBody>
          <a:bodyPr vertOverflow="clip" horzOverflow="clip" wrap="square" lIns="0" tIns="0" rIns="0" bIns="0" rtlCol="0" anchor="t">
            <a:spAutoFit/>
          </a:bodyPr>
          <a:lstStyle/>
          <a:p>
            <a:pPr>
              <a:lnSpc>
                <a:spcPts val="5460"/>
              </a:lnSpc>
            </a:pPr>
            <a:r>
              <a:rPr lang="en-US" sz="2400" b="1" spc="-147" dirty="0">
                <a:solidFill>
                  <a:srgbClr val="110606">
                    <a:alpha val="100000"/>
                  </a:srgbClr>
                </a:solidFill>
              </a:rPr>
              <a:t>SAMFUNDS- OG LOKALVÆRDI</a:t>
            </a:r>
          </a:p>
        </p:txBody>
      </p:sp>
    </p:spTree>
    <p:extLst>
      <p:ext uri="{BB962C8B-B14F-4D97-AF65-F5344CB8AC3E}">
        <p14:creationId xmlns:p14="http://schemas.microsoft.com/office/powerpoint/2010/main" val="8920877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2B1C3-47BA-F675-3173-A7BE6D3009DF}"/>
            </a:ext>
          </a:extLst>
        </p:cNvPr>
        <p:cNvGrpSpPr/>
        <p:nvPr/>
      </p:nvGrpSpPr>
      <p:grpSpPr>
        <a:xfrm>
          <a:off x="0" y="0"/>
          <a:ext cx="0" cy="0"/>
          <a:chOff x="0" y="0"/>
          <a:chExt cx="0" cy="0"/>
        </a:xfrm>
      </p:grpSpPr>
      <p:sp>
        <p:nvSpPr>
          <p:cNvPr id="4" name="Right Triangle 5">
            <a:extLst>
              <a:ext uri="{FF2B5EF4-FFF2-40B4-BE49-F238E27FC236}">
                <a16:creationId xmlns:a16="http://schemas.microsoft.com/office/drawing/2014/main" id="{63CC89A6-89C9-DDE2-A830-A42884C3BAF9}"/>
              </a:ext>
            </a:extLst>
          </p:cNvPr>
          <p:cNvSpPr/>
          <p:nvPr/>
        </p:nvSpPr>
        <p:spPr>
          <a:xfrm rot="10800000">
            <a:off x="-1" y="0"/>
            <a:ext cx="12191999" cy="957946"/>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ight Triangle 6">
            <a:extLst>
              <a:ext uri="{FF2B5EF4-FFF2-40B4-BE49-F238E27FC236}">
                <a16:creationId xmlns:a16="http://schemas.microsoft.com/office/drawing/2014/main" id="{F5BCD937-E17D-772B-21D7-2CD1F1E55DA9}"/>
              </a:ext>
            </a:extLst>
          </p:cNvPr>
          <p:cNvSpPr/>
          <p:nvPr/>
        </p:nvSpPr>
        <p:spPr>
          <a:xfrm>
            <a:off x="0" y="226423"/>
            <a:ext cx="9544594" cy="73152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11">
            <a:extLst>
              <a:ext uri="{FF2B5EF4-FFF2-40B4-BE49-F238E27FC236}">
                <a16:creationId xmlns:a16="http://schemas.microsoft.com/office/drawing/2014/main" id="{DB24826F-092D-0727-C336-6E3E1A2C31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55976" y="81647"/>
            <a:ext cx="747489" cy="754376"/>
          </a:xfrm>
          <a:prstGeom prst="rect">
            <a:avLst/>
          </a:prstGeom>
        </p:spPr>
      </p:pic>
      <p:graphicFrame>
        <p:nvGraphicFramePr>
          <p:cNvPr id="18" name="Tabel 7">
            <a:extLst>
              <a:ext uri="{FF2B5EF4-FFF2-40B4-BE49-F238E27FC236}">
                <a16:creationId xmlns:a16="http://schemas.microsoft.com/office/drawing/2014/main" id="{08A473FC-5048-236A-F3EA-DA89DB2A15C7}"/>
              </a:ext>
            </a:extLst>
          </p:cNvPr>
          <p:cNvGraphicFramePr>
            <a:graphicFrameLocks noGrp="1"/>
          </p:cNvGraphicFramePr>
          <p:nvPr>
            <p:extLst>
              <p:ext uri="{D42A27DB-BD31-4B8C-83A1-F6EECF244321}">
                <p14:modId xmlns:p14="http://schemas.microsoft.com/office/powerpoint/2010/main" val="878024571"/>
              </p:ext>
            </p:extLst>
          </p:nvPr>
        </p:nvGraphicFramePr>
        <p:xfrm>
          <a:off x="4424288" y="1329626"/>
          <a:ext cx="3343425" cy="609600"/>
        </p:xfrm>
        <a:graphic>
          <a:graphicData uri="http://schemas.openxmlformats.org/drawingml/2006/table">
            <a:tbl>
              <a:tblPr firstRow="1" bandRow="1">
                <a:tableStyleId>{5C22544A-7EE6-4342-B048-85BDC9FD1C3A}</a:tableStyleId>
              </a:tblPr>
              <a:tblGrid>
                <a:gridCol w="2369878">
                  <a:extLst>
                    <a:ext uri="{9D8B030D-6E8A-4147-A177-3AD203B41FA5}">
                      <a16:colId xmlns:a16="http://schemas.microsoft.com/office/drawing/2014/main" val="705511871"/>
                    </a:ext>
                  </a:extLst>
                </a:gridCol>
                <a:gridCol w="973547">
                  <a:extLst>
                    <a:ext uri="{9D8B030D-6E8A-4147-A177-3AD203B41FA5}">
                      <a16:colId xmlns:a16="http://schemas.microsoft.com/office/drawing/2014/main" val="2832999166"/>
                    </a:ext>
                  </a:extLst>
                </a:gridCol>
              </a:tblGrid>
              <a:tr h="299036">
                <a:tc gridSpan="2">
                  <a:txBody>
                    <a:bodyPr/>
                    <a:lstStyle/>
                    <a:p>
                      <a:pPr algn="ctr"/>
                      <a:r>
                        <a:rPr lang="da-DK" sz="1400" dirty="0" err="1"/>
                        <a:t>NetværksLounge</a:t>
                      </a:r>
                      <a:endParaRPr lang="da-DK" sz="1400" dirty="0"/>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Pr. person</a:t>
                      </a:r>
                    </a:p>
                  </a:txBody>
                  <a:tcPr/>
                </a:tc>
                <a:tc>
                  <a:txBody>
                    <a:bodyPr/>
                    <a:lstStyle/>
                    <a:p>
                      <a:r>
                        <a:rPr lang="da-DK" sz="1400" dirty="0"/>
                        <a:t>6000,-</a:t>
                      </a:r>
                    </a:p>
                  </a:txBody>
                  <a:tcPr/>
                </a:tc>
                <a:extLst>
                  <a:ext uri="{0D108BD9-81ED-4DB2-BD59-A6C34878D82A}">
                    <a16:rowId xmlns:a16="http://schemas.microsoft.com/office/drawing/2014/main" val="1341757747"/>
                  </a:ext>
                </a:extLst>
              </a:tr>
            </a:tbl>
          </a:graphicData>
        </a:graphic>
      </p:graphicFrame>
      <p:graphicFrame>
        <p:nvGraphicFramePr>
          <p:cNvPr id="22" name="Tabel 7">
            <a:extLst>
              <a:ext uri="{FF2B5EF4-FFF2-40B4-BE49-F238E27FC236}">
                <a16:creationId xmlns:a16="http://schemas.microsoft.com/office/drawing/2014/main" id="{9CBC4118-EEBF-CDFF-B919-3B4EBFC551BA}"/>
              </a:ext>
            </a:extLst>
          </p:cNvPr>
          <p:cNvGraphicFramePr>
            <a:graphicFrameLocks noGrp="1"/>
          </p:cNvGraphicFramePr>
          <p:nvPr>
            <p:extLst>
              <p:ext uri="{D42A27DB-BD31-4B8C-83A1-F6EECF244321}">
                <p14:modId xmlns:p14="http://schemas.microsoft.com/office/powerpoint/2010/main" val="118262224"/>
              </p:ext>
            </p:extLst>
          </p:nvPr>
        </p:nvGraphicFramePr>
        <p:xfrm>
          <a:off x="8562824" y="1329626"/>
          <a:ext cx="3343425" cy="609600"/>
        </p:xfrm>
        <a:graphic>
          <a:graphicData uri="http://schemas.openxmlformats.org/drawingml/2006/table">
            <a:tbl>
              <a:tblPr firstRow="1" bandRow="1">
                <a:tableStyleId>{5C22544A-7EE6-4342-B048-85BDC9FD1C3A}</a:tableStyleId>
              </a:tblPr>
              <a:tblGrid>
                <a:gridCol w="2369878">
                  <a:extLst>
                    <a:ext uri="{9D8B030D-6E8A-4147-A177-3AD203B41FA5}">
                      <a16:colId xmlns:a16="http://schemas.microsoft.com/office/drawing/2014/main" val="705511871"/>
                    </a:ext>
                  </a:extLst>
                </a:gridCol>
                <a:gridCol w="973547">
                  <a:extLst>
                    <a:ext uri="{9D8B030D-6E8A-4147-A177-3AD203B41FA5}">
                      <a16:colId xmlns:a16="http://schemas.microsoft.com/office/drawing/2014/main" val="2832999166"/>
                    </a:ext>
                  </a:extLst>
                </a:gridCol>
              </a:tblGrid>
              <a:tr h="300274">
                <a:tc gridSpan="2">
                  <a:txBody>
                    <a:bodyPr/>
                    <a:lstStyle/>
                    <a:p>
                      <a:pPr algn="ctr"/>
                      <a:r>
                        <a:rPr lang="da-DK" sz="1400" dirty="0" err="1"/>
                        <a:t>NetværksLounge</a:t>
                      </a:r>
                      <a:r>
                        <a:rPr lang="da-DK" sz="1400" dirty="0"/>
                        <a:t> + Netværk+</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Pr. person</a:t>
                      </a:r>
                    </a:p>
                  </a:txBody>
                  <a:tcPr/>
                </a:tc>
                <a:tc>
                  <a:txBody>
                    <a:bodyPr/>
                    <a:lstStyle/>
                    <a:p>
                      <a:r>
                        <a:rPr lang="da-DK" sz="1400" dirty="0"/>
                        <a:t>12000,-</a:t>
                      </a:r>
                    </a:p>
                  </a:txBody>
                  <a:tcPr/>
                </a:tc>
                <a:extLst>
                  <a:ext uri="{0D108BD9-81ED-4DB2-BD59-A6C34878D82A}">
                    <a16:rowId xmlns:a16="http://schemas.microsoft.com/office/drawing/2014/main" val="1341757747"/>
                  </a:ext>
                </a:extLst>
              </a:tr>
            </a:tbl>
          </a:graphicData>
        </a:graphic>
      </p:graphicFrame>
      <p:graphicFrame>
        <p:nvGraphicFramePr>
          <p:cNvPr id="24" name="Tabel 7">
            <a:extLst>
              <a:ext uri="{FF2B5EF4-FFF2-40B4-BE49-F238E27FC236}">
                <a16:creationId xmlns:a16="http://schemas.microsoft.com/office/drawing/2014/main" id="{5DB1E6C6-46CB-699E-E5EE-20D33BDAD167}"/>
              </a:ext>
            </a:extLst>
          </p:cNvPr>
          <p:cNvGraphicFramePr>
            <a:graphicFrameLocks noGrp="1"/>
          </p:cNvGraphicFramePr>
          <p:nvPr>
            <p:extLst>
              <p:ext uri="{D42A27DB-BD31-4B8C-83A1-F6EECF244321}">
                <p14:modId xmlns:p14="http://schemas.microsoft.com/office/powerpoint/2010/main" val="946324484"/>
              </p:ext>
            </p:extLst>
          </p:nvPr>
        </p:nvGraphicFramePr>
        <p:xfrm>
          <a:off x="285751" y="1329626"/>
          <a:ext cx="3343425" cy="609600"/>
        </p:xfrm>
        <a:graphic>
          <a:graphicData uri="http://schemas.openxmlformats.org/drawingml/2006/table">
            <a:tbl>
              <a:tblPr firstRow="1" bandRow="1">
                <a:tableStyleId>{5C22544A-7EE6-4342-B048-85BDC9FD1C3A}</a:tableStyleId>
              </a:tblPr>
              <a:tblGrid>
                <a:gridCol w="2369878">
                  <a:extLst>
                    <a:ext uri="{9D8B030D-6E8A-4147-A177-3AD203B41FA5}">
                      <a16:colId xmlns:a16="http://schemas.microsoft.com/office/drawing/2014/main" val="705511871"/>
                    </a:ext>
                  </a:extLst>
                </a:gridCol>
                <a:gridCol w="973547">
                  <a:extLst>
                    <a:ext uri="{9D8B030D-6E8A-4147-A177-3AD203B41FA5}">
                      <a16:colId xmlns:a16="http://schemas.microsoft.com/office/drawing/2014/main" val="2832999166"/>
                    </a:ext>
                  </a:extLst>
                </a:gridCol>
              </a:tblGrid>
              <a:tr h="299036">
                <a:tc gridSpan="2">
                  <a:txBody>
                    <a:bodyPr/>
                    <a:lstStyle/>
                    <a:p>
                      <a:pPr algn="ctr"/>
                      <a:r>
                        <a:rPr lang="da-DK" sz="1400" dirty="0"/>
                        <a:t>SSB Venner</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Pr. person</a:t>
                      </a:r>
                    </a:p>
                  </a:txBody>
                  <a:tcPr/>
                </a:tc>
                <a:tc>
                  <a:txBody>
                    <a:bodyPr/>
                    <a:lstStyle/>
                    <a:p>
                      <a:r>
                        <a:rPr lang="da-DK" sz="1400" dirty="0"/>
                        <a:t>900,-</a:t>
                      </a:r>
                    </a:p>
                  </a:txBody>
                  <a:tcPr/>
                </a:tc>
                <a:extLst>
                  <a:ext uri="{0D108BD9-81ED-4DB2-BD59-A6C34878D82A}">
                    <a16:rowId xmlns:a16="http://schemas.microsoft.com/office/drawing/2014/main" val="1341757747"/>
                  </a:ext>
                </a:extLst>
              </a:tr>
            </a:tbl>
          </a:graphicData>
        </a:graphic>
      </p:graphicFrame>
      <p:sp>
        <p:nvSpPr>
          <p:cNvPr id="25" name="Tekstfelt 24">
            <a:extLst>
              <a:ext uri="{FF2B5EF4-FFF2-40B4-BE49-F238E27FC236}">
                <a16:creationId xmlns:a16="http://schemas.microsoft.com/office/drawing/2014/main" id="{54DFCAD3-C516-4B0B-CF76-41CEBCBBDC4E}"/>
              </a:ext>
            </a:extLst>
          </p:cNvPr>
          <p:cNvSpPr txBox="1"/>
          <p:nvPr/>
        </p:nvSpPr>
        <p:spPr>
          <a:xfrm>
            <a:off x="285752" y="2260104"/>
            <a:ext cx="3343424" cy="2800767"/>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1100" i="1" dirty="0"/>
              <a:t>Mad + 1 sodavand/øl i </a:t>
            </a:r>
            <a:r>
              <a:rPr lang="da-DK" sz="1100" i="1" dirty="0" err="1"/>
              <a:t>LigaLoungen</a:t>
            </a:r>
            <a:endParaRPr lang="da-DK" sz="1100" i="1" dirty="0"/>
          </a:p>
          <a:p>
            <a:r>
              <a:rPr lang="da-DK" sz="1100" i="1" dirty="0"/>
              <a:t>      før hver hjemmekamp</a:t>
            </a:r>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p:txBody>
      </p:sp>
      <p:sp>
        <p:nvSpPr>
          <p:cNvPr id="27" name="Tekstfelt 26">
            <a:extLst>
              <a:ext uri="{FF2B5EF4-FFF2-40B4-BE49-F238E27FC236}">
                <a16:creationId xmlns:a16="http://schemas.microsoft.com/office/drawing/2014/main" id="{920BDD0C-A267-FF1C-E84D-1BBEEB470B6C}"/>
              </a:ext>
            </a:extLst>
          </p:cNvPr>
          <p:cNvSpPr txBox="1"/>
          <p:nvPr/>
        </p:nvSpPr>
        <p:spPr>
          <a:xfrm>
            <a:off x="4424287" y="2260104"/>
            <a:ext cx="3343426" cy="3170099"/>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1100" i="1" dirty="0"/>
              <a:t>Mad + fri øl/vin/vand til alle hjemmekampe</a:t>
            </a:r>
          </a:p>
          <a:p>
            <a:pPr marL="171450" indent="-171450">
              <a:buFont typeface="Courier New" panose="02070309020205020404" pitchFamily="49" charset="0"/>
              <a:buChar char="o"/>
            </a:pPr>
            <a:r>
              <a:rPr lang="da-DK" sz="1100" i="1" dirty="0"/>
              <a:t>Oplæg i Loungen før kamp</a:t>
            </a:r>
          </a:p>
          <a:p>
            <a:pPr marL="171450" indent="-171450">
              <a:buFont typeface="Courier New" panose="02070309020205020404" pitchFamily="49" charset="0"/>
              <a:buChar char="o"/>
            </a:pPr>
            <a:r>
              <a:rPr lang="da-DK" sz="1100" i="1" dirty="0"/>
              <a:t>Logo på hjemmeside</a:t>
            </a:r>
          </a:p>
          <a:p>
            <a:pPr marL="171450" indent="-171450">
              <a:buFont typeface="Courier New" panose="02070309020205020404" pitchFamily="49" charset="0"/>
              <a:buChar char="o"/>
            </a:pPr>
            <a:r>
              <a:rPr lang="da-DK" sz="1100" i="1" dirty="0"/>
              <a:t>Logo på storskærm* i hallen under Ligakampe</a:t>
            </a:r>
          </a:p>
          <a:p>
            <a:pPr marL="171450" indent="-171450">
              <a:buFont typeface="Courier New" panose="02070309020205020404" pitchFamily="49" charset="0"/>
              <a:buChar char="o"/>
            </a:pPr>
            <a:r>
              <a:rPr lang="da-DK" sz="1100" i="1" dirty="0"/>
              <a:t>Reserveret plads i hallen under hjemmekampe</a:t>
            </a:r>
          </a:p>
          <a:p>
            <a:pPr marL="171450" indent="-171450">
              <a:buFont typeface="Courier New" panose="02070309020205020404" pitchFamily="49" charset="0"/>
              <a:buChar char="o"/>
            </a:pPr>
            <a:r>
              <a:rPr lang="da-DK" sz="1100" i="1" dirty="0"/>
              <a:t>1 stk. SSB sponsor T-shirt</a:t>
            </a:r>
          </a:p>
          <a:p>
            <a:pPr marL="171450" indent="-171450">
              <a:buFont typeface="Courier New" panose="02070309020205020404" pitchFamily="49" charset="0"/>
              <a:buChar char="o"/>
            </a:pPr>
            <a:endParaRPr lang="da-DK" sz="1100" i="1" dirty="0"/>
          </a:p>
          <a:p>
            <a:r>
              <a:rPr lang="da-DK" sz="1100" i="1" dirty="0"/>
              <a:t>*</a:t>
            </a:r>
            <a:r>
              <a:rPr lang="da-DK" sz="800" i="1" dirty="0"/>
              <a:t>Mindre logo på side i kombination med andre sponsorer</a:t>
            </a:r>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p:txBody>
      </p:sp>
      <p:sp>
        <p:nvSpPr>
          <p:cNvPr id="29" name="Tekstfelt 28">
            <a:extLst>
              <a:ext uri="{FF2B5EF4-FFF2-40B4-BE49-F238E27FC236}">
                <a16:creationId xmlns:a16="http://schemas.microsoft.com/office/drawing/2014/main" id="{7F304349-69B1-BA15-2F22-9B0361EEB72F}"/>
              </a:ext>
            </a:extLst>
          </p:cNvPr>
          <p:cNvSpPr txBox="1"/>
          <p:nvPr/>
        </p:nvSpPr>
        <p:spPr>
          <a:xfrm>
            <a:off x="8599258" y="2260104"/>
            <a:ext cx="3343426" cy="3585597"/>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1100" i="1" dirty="0"/>
              <a:t>Mad + fri øl/vin/vand til alle hjemmekampe</a:t>
            </a:r>
          </a:p>
          <a:p>
            <a:pPr marL="171450" indent="-171450">
              <a:buFont typeface="Courier New" panose="02070309020205020404" pitchFamily="49" charset="0"/>
              <a:buChar char="o"/>
            </a:pPr>
            <a:r>
              <a:rPr lang="da-DK" sz="1100" i="1" dirty="0"/>
              <a:t>Oplæg i Loungen før kamp</a:t>
            </a:r>
          </a:p>
          <a:p>
            <a:pPr marL="171450" indent="-171450">
              <a:buFont typeface="Courier New" panose="02070309020205020404" pitchFamily="49" charset="0"/>
              <a:buChar char="o"/>
            </a:pPr>
            <a:r>
              <a:rPr lang="da-DK" sz="1100" i="1" dirty="0"/>
              <a:t>Invitation til særlige Netværk+ arrangementer</a:t>
            </a:r>
          </a:p>
          <a:p>
            <a:pPr marL="171450" indent="-171450">
              <a:buFont typeface="Courier New" panose="02070309020205020404" pitchFamily="49" charset="0"/>
              <a:buChar char="o"/>
            </a:pPr>
            <a:r>
              <a:rPr lang="da-DK" sz="1100" i="1" dirty="0"/>
              <a:t>Logo på hjemmeside</a:t>
            </a:r>
          </a:p>
          <a:p>
            <a:pPr marL="171450" indent="-171450">
              <a:buFont typeface="Courier New" panose="02070309020205020404" pitchFamily="49" charset="0"/>
              <a:buChar char="o"/>
            </a:pPr>
            <a:r>
              <a:rPr lang="da-DK" sz="1100" i="1" dirty="0"/>
              <a:t>Logo på storskærm* i hallen under Ligakampe</a:t>
            </a:r>
          </a:p>
          <a:p>
            <a:pPr marL="171450" indent="-171450">
              <a:buFont typeface="Courier New" panose="02070309020205020404" pitchFamily="49" charset="0"/>
              <a:buChar char="o"/>
            </a:pPr>
            <a:r>
              <a:rPr lang="da-DK" sz="1100" i="1" dirty="0"/>
              <a:t>Reserveret plads i hallen under hjemmekampe</a:t>
            </a:r>
          </a:p>
          <a:p>
            <a:pPr marL="171450" indent="-171450">
              <a:buFont typeface="Courier New" panose="02070309020205020404" pitchFamily="49" charset="0"/>
              <a:buChar char="o"/>
            </a:pPr>
            <a:r>
              <a:rPr lang="da-DK" sz="1100" i="1" dirty="0"/>
              <a:t>1 stk. SSB sponsor T-shirt</a:t>
            </a:r>
          </a:p>
          <a:p>
            <a:endParaRPr lang="da-DK" sz="1100" i="1" dirty="0"/>
          </a:p>
          <a:p>
            <a:r>
              <a:rPr lang="da-DK" sz="800" i="1" dirty="0"/>
              <a:t>*Større logo på egen side </a:t>
            </a:r>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800" i="1" dirty="0"/>
          </a:p>
          <a:p>
            <a:endParaRPr lang="da-DK" sz="1100" i="1" dirty="0"/>
          </a:p>
          <a:p>
            <a:endParaRPr lang="da-DK" sz="800" i="1" dirty="0"/>
          </a:p>
        </p:txBody>
      </p:sp>
    </p:spTree>
    <p:extLst>
      <p:ext uri="{BB962C8B-B14F-4D97-AF65-F5344CB8AC3E}">
        <p14:creationId xmlns:p14="http://schemas.microsoft.com/office/powerpoint/2010/main" val="4280033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92E05-B71B-534B-3788-569B21E45C8D}"/>
            </a:ext>
          </a:extLst>
        </p:cNvPr>
        <p:cNvGrpSpPr/>
        <p:nvPr/>
      </p:nvGrpSpPr>
      <p:grpSpPr>
        <a:xfrm>
          <a:off x="0" y="0"/>
          <a:ext cx="0" cy="0"/>
          <a:chOff x="0" y="0"/>
          <a:chExt cx="0" cy="0"/>
        </a:xfrm>
      </p:grpSpPr>
      <p:sp>
        <p:nvSpPr>
          <p:cNvPr id="4" name="Right Triangle 5">
            <a:extLst>
              <a:ext uri="{FF2B5EF4-FFF2-40B4-BE49-F238E27FC236}">
                <a16:creationId xmlns:a16="http://schemas.microsoft.com/office/drawing/2014/main" id="{FB8BA4B4-70A1-62D6-670B-9A81A6201F53}"/>
              </a:ext>
            </a:extLst>
          </p:cNvPr>
          <p:cNvSpPr/>
          <p:nvPr/>
        </p:nvSpPr>
        <p:spPr>
          <a:xfrm rot="10800000">
            <a:off x="-1" y="0"/>
            <a:ext cx="12191999" cy="957946"/>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ight Triangle 6">
            <a:extLst>
              <a:ext uri="{FF2B5EF4-FFF2-40B4-BE49-F238E27FC236}">
                <a16:creationId xmlns:a16="http://schemas.microsoft.com/office/drawing/2014/main" id="{91365786-BB0A-E1BE-DCA6-F1B3D9AC015B}"/>
              </a:ext>
            </a:extLst>
          </p:cNvPr>
          <p:cNvSpPr/>
          <p:nvPr/>
        </p:nvSpPr>
        <p:spPr>
          <a:xfrm>
            <a:off x="0" y="226423"/>
            <a:ext cx="9544594" cy="73152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11">
            <a:extLst>
              <a:ext uri="{FF2B5EF4-FFF2-40B4-BE49-F238E27FC236}">
                <a16:creationId xmlns:a16="http://schemas.microsoft.com/office/drawing/2014/main" id="{F8619BD3-B80A-D984-0DD9-48EB1A87373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55976" y="81647"/>
            <a:ext cx="747489" cy="754376"/>
          </a:xfrm>
          <a:prstGeom prst="rect">
            <a:avLst/>
          </a:prstGeom>
        </p:spPr>
      </p:pic>
      <p:graphicFrame>
        <p:nvGraphicFramePr>
          <p:cNvPr id="24" name="Tabel 7">
            <a:extLst>
              <a:ext uri="{FF2B5EF4-FFF2-40B4-BE49-F238E27FC236}">
                <a16:creationId xmlns:a16="http://schemas.microsoft.com/office/drawing/2014/main" id="{63601F36-6EF9-7D0A-8E6F-AC45E8C56635}"/>
              </a:ext>
            </a:extLst>
          </p:cNvPr>
          <p:cNvGraphicFramePr>
            <a:graphicFrameLocks noGrp="1"/>
          </p:cNvGraphicFramePr>
          <p:nvPr>
            <p:extLst>
              <p:ext uri="{D42A27DB-BD31-4B8C-83A1-F6EECF244321}">
                <p14:modId xmlns:p14="http://schemas.microsoft.com/office/powerpoint/2010/main" val="485334044"/>
              </p:ext>
            </p:extLst>
          </p:nvPr>
        </p:nvGraphicFramePr>
        <p:xfrm>
          <a:off x="323851" y="1335728"/>
          <a:ext cx="2495549" cy="762000"/>
        </p:xfrm>
        <a:graphic>
          <a:graphicData uri="http://schemas.openxmlformats.org/drawingml/2006/table">
            <a:tbl>
              <a:tblPr firstRow="1" bandRow="1">
                <a:tableStyleId>{5C22544A-7EE6-4342-B048-85BDC9FD1C3A}</a:tableStyleId>
              </a:tblPr>
              <a:tblGrid>
                <a:gridCol w="1768889">
                  <a:extLst>
                    <a:ext uri="{9D8B030D-6E8A-4147-A177-3AD203B41FA5}">
                      <a16:colId xmlns:a16="http://schemas.microsoft.com/office/drawing/2014/main" val="705511871"/>
                    </a:ext>
                  </a:extLst>
                </a:gridCol>
                <a:gridCol w="726660">
                  <a:extLst>
                    <a:ext uri="{9D8B030D-6E8A-4147-A177-3AD203B41FA5}">
                      <a16:colId xmlns:a16="http://schemas.microsoft.com/office/drawing/2014/main" val="2832999166"/>
                    </a:ext>
                  </a:extLst>
                </a:gridCol>
              </a:tblGrid>
              <a:tr h="299036">
                <a:tc gridSpan="2">
                  <a:txBody>
                    <a:bodyPr/>
                    <a:lstStyle/>
                    <a:p>
                      <a:pPr algn="ctr"/>
                      <a:r>
                        <a:rPr lang="da-DK" sz="1200" dirty="0"/>
                        <a:t>Holdsponsor – Ungdom 1</a:t>
                      </a:r>
                    </a:p>
                    <a:p>
                      <a:pPr algn="ctr"/>
                      <a:r>
                        <a:rPr lang="da-DK" sz="1200" dirty="0"/>
                        <a:t>Mavetryk</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Pr. Hold</a:t>
                      </a:r>
                    </a:p>
                  </a:txBody>
                  <a:tcPr/>
                </a:tc>
                <a:tc>
                  <a:txBody>
                    <a:bodyPr/>
                    <a:lstStyle/>
                    <a:p>
                      <a:r>
                        <a:rPr lang="da-DK" sz="1400" dirty="0"/>
                        <a:t>9000,-</a:t>
                      </a:r>
                    </a:p>
                  </a:txBody>
                  <a:tcPr/>
                </a:tc>
                <a:extLst>
                  <a:ext uri="{0D108BD9-81ED-4DB2-BD59-A6C34878D82A}">
                    <a16:rowId xmlns:a16="http://schemas.microsoft.com/office/drawing/2014/main" val="1341757747"/>
                  </a:ext>
                </a:extLst>
              </a:tr>
            </a:tbl>
          </a:graphicData>
        </a:graphic>
      </p:graphicFrame>
      <p:sp>
        <p:nvSpPr>
          <p:cNvPr id="25" name="Tekstfelt 24">
            <a:extLst>
              <a:ext uri="{FF2B5EF4-FFF2-40B4-BE49-F238E27FC236}">
                <a16:creationId xmlns:a16="http://schemas.microsoft.com/office/drawing/2014/main" id="{2456D155-34DF-3213-128A-01DD52FA63D6}"/>
              </a:ext>
            </a:extLst>
          </p:cNvPr>
          <p:cNvSpPr txBox="1"/>
          <p:nvPr/>
        </p:nvSpPr>
        <p:spPr>
          <a:xfrm>
            <a:off x="323851" y="2406650"/>
            <a:ext cx="2495549" cy="984885"/>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900" i="1" dirty="0"/>
              <a:t>Tryk midt på maven på 1stk. Ungdomshold (1. holdet)</a:t>
            </a:r>
          </a:p>
          <a:p>
            <a:pPr marL="171450" indent="-171450">
              <a:buFont typeface="Courier New" panose="02070309020205020404" pitchFamily="49" charset="0"/>
              <a:buChar char="o"/>
            </a:pPr>
            <a:r>
              <a:rPr lang="da-DK" sz="900" i="1" dirty="0"/>
              <a:t>Logo på hjemmeside</a:t>
            </a:r>
          </a:p>
          <a:p>
            <a:pPr marL="171450" indent="-171450">
              <a:buFont typeface="Courier New" panose="02070309020205020404" pitchFamily="49" charset="0"/>
              <a:buChar char="o"/>
            </a:pPr>
            <a:r>
              <a:rPr lang="da-DK" sz="900" i="1" dirty="0"/>
              <a:t>Lille logo på storskærm til ligakampe</a:t>
            </a:r>
          </a:p>
          <a:p>
            <a:endParaRPr lang="da-DK" sz="1100" i="1" dirty="0"/>
          </a:p>
          <a:p>
            <a:endParaRPr lang="da-DK" sz="1100" i="1" dirty="0"/>
          </a:p>
        </p:txBody>
      </p:sp>
      <p:graphicFrame>
        <p:nvGraphicFramePr>
          <p:cNvPr id="3" name="Tabel 7">
            <a:extLst>
              <a:ext uri="{FF2B5EF4-FFF2-40B4-BE49-F238E27FC236}">
                <a16:creationId xmlns:a16="http://schemas.microsoft.com/office/drawing/2014/main" id="{57B2B6C9-70F2-F3AC-3186-2B5ED6FA3DF0}"/>
              </a:ext>
            </a:extLst>
          </p:cNvPr>
          <p:cNvGraphicFramePr>
            <a:graphicFrameLocks noGrp="1"/>
          </p:cNvGraphicFramePr>
          <p:nvPr>
            <p:extLst>
              <p:ext uri="{D42A27DB-BD31-4B8C-83A1-F6EECF244321}">
                <p14:modId xmlns:p14="http://schemas.microsoft.com/office/powerpoint/2010/main" val="2456124482"/>
              </p:ext>
            </p:extLst>
          </p:nvPr>
        </p:nvGraphicFramePr>
        <p:xfrm>
          <a:off x="3346451" y="1331606"/>
          <a:ext cx="2495549" cy="762000"/>
        </p:xfrm>
        <a:graphic>
          <a:graphicData uri="http://schemas.openxmlformats.org/drawingml/2006/table">
            <a:tbl>
              <a:tblPr firstRow="1" bandRow="1">
                <a:tableStyleId>{5C22544A-7EE6-4342-B048-85BDC9FD1C3A}</a:tableStyleId>
              </a:tblPr>
              <a:tblGrid>
                <a:gridCol w="1768889">
                  <a:extLst>
                    <a:ext uri="{9D8B030D-6E8A-4147-A177-3AD203B41FA5}">
                      <a16:colId xmlns:a16="http://schemas.microsoft.com/office/drawing/2014/main" val="705511871"/>
                    </a:ext>
                  </a:extLst>
                </a:gridCol>
                <a:gridCol w="726660">
                  <a:extLst>
                    <a:ext uri="{9D8B030D-6E8A-4147-A177-3AD203B41FA5}">
                      <a16:colId xmlns:a16="http://schemas.microsoft.com/office/drawing/2014/main" val="2832999166"/>
                    </a:ext>
                  </a:extLst>
                </a:gridCol>
              </a:tblGrid>
              <a:tr h="299036">
                <a:tc gridSpan="2">
                  <a:txBody>
                    <a:bodyPr/>
                    <a:lstStyle/>
                    <a:p>
                      <a:pPr algn="ctr"/>
                      <a:r>
                        <a:rPr lang="da-DK" sz="1200" dirty="0"/>
                        <a:t>Holdsponsor – Ungdom 2 og ned</a:t>
                      </a:r>
                    </a:p>
                    <a:p>
                      <a:pPr algn="ctr"/>
                      <a:r>
                        <a:rPr lang="da-DK" sz="1200" dirty="0"/>
                        <a:t>Mavetryk</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Pr. Hold</a:t>
                      </a:r>
                    </a:p>
                  </a:txBody>
                  <a:tcPr/>
                </a:tc>
                <a:tc>
                  <a:txBody>
                    <a:bodyPr/>
                    <a:lstStyle/>
                    <a:p>
                      <a:r>
                        <a:rPr lang="da-DK" sz="1400" dirty="0"/>
                        <a:t>6000,-</a:t>
                      </a:r>
                    </a:p>
                  </a:txBody>
                  <a:tcPr/>
                </a:tc>
                <a:extLst>
                  <a:ext uri="{0D108BD9-81ED-4DB2-BD59-A6C34878D82A}">
                    <a16:rowId xmlns:a16="http://schemas.microsoft.com/office/drawing/2014/main" val="1341757747"/>
                  </a:ext>
                </a:extLst>
              </a:tr>
            </a:tbl>
          </a:graphicData>
        </a:graphic>
      </p:graphicFrame>
      <p:graphicFrame>
        <p:nvGraphicFramePr>
          <p:cNvPr id="6" name="Tabel 7">
            <a:extLst>
              <a:ext uri="{FF2B5EF4-FFF2-40B4-BE49-F238E27FC236}">
                <a16:creationId xmlns:a16="http://schemas.microsoft.com/office/drawing/2014/main" id="{F83F3634-FF9A-A7C2-6646-F0F2985D7603}"/>
              </a:ext>
            </a:extLst>
          </p:cNvPr>
          <p:cNvGraphicFramePr>
            <a:graphicFrameLocks noGrp="1"/>
          </p:cNvGraphicFramePr>
          <p:nvPr>
            <p:extLst>
              <p:ext uri="{D42A27DB-BD31-4B8C-83A1-F6EECF244321}">
                <p14:modId xmlns:p14="http://schemas.microsoft.com/office/powerpoint/2010/main" val="1581238754"/>
              </p:ext>
            </p:extLst>
          </p:nvPr>
        </p:nvGraphicFramePr>
        <p:xfrm>
          <a:off x="6369051" y="1341131"/>
          <a:ext cx="2495549" cy="762000"/>
        </p:xfrm>
        <a:graphic>
          <a:graphicData uri="http://schemas.openxmlformats.org/drawingml/2006/table">
            <a:tbl>
              <a:tblPr firstRow="1" bandRow="1">
                <a:tableStyleId>{5C22544A-7EE6-4342-B048-85BDC9FD1C3A}</a:tableStyleId>
              </a:tblPr>
              <a:tblGrid>
                <a:gridCol w="1768889">
                  <a:extLst>
                    <a:ext uri="{9D8B030D-6E8A-4147-A177-3AD203B41FA5}">
                      <a16:colId xmlns:a16="http://schemas.microsoft.com/office/drawing/2014/main" val="705511871"/>
                    </a:ext>
                  </a:extLst>
                </a:gridCol>
                <a:gridCol w="726660">
                  <a:extLst>
                    <a:ext uri="{9D8B030D-6E8A-4147-A177-3AD203B41FA5}">
                      <a16:colId xmlns:a16="http://schemas.microsoft.com/office/drawing/2014/main" val="2832999166"/>
                    </a:ext>
                  </a:extLst>
                </a:gridCol>
              </a:tblGrid>
              <a:tr h="299036">
                <a:tc gridSpan="2">
                  <a:txBody>
                    <a:bodyPr/>
                    <a:lstStyle/>
                    <a:p>
                      <a:pPr algn="ctr"/>
                      <a:r>
                        <a:rPr lang="da-DK" sz="1200" dirty="0"/>
                        <a:t>Holdsponsor – Ungdom</a:t>
                      </a:r>
                    </a:p>
                    <a:p>
                      <a:pPr algn="ctr"/>
                      <a:r>
                        <a:rPr lang="da-DK" sz="1200" dirty="0"/>
                        <a:t>Ærmetryk</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Pr. Hold</a:t>
                      </a:r>
                    </a:p>
                  </a:txBody>
                  <a:tcPr/>
                </a:tc>
                <a:tc>
                  <a:txBody>
                    <a:bodyPr/>
                    <a:lstStyle/>
                    <a:p>
                      <a:r>
                        <a:rPr lang="da-DK" sz="1400" dirty="0"/>
                        <a:t>4000,-</a:t>
                      </a:r>
                    </a:p>
                  </a:txBody>
                  <a:tcPr/>
                </a:tc>
                <a:extLst>
                  <a:ext uri="{0D108BD9-81ED-4DB2-BD59-A6C34878D82A}">
                    <a16:rowId xmlns:a16="http://schemas.microsoft.com/office/drawing/2014/main" val="1341757747"/>
                  </a:ext>
                </a:extLst>
              </a:tr>
            </a:tbl>
          </a:graphicData>
        </a:graphic>
      </p:graphicFrame>
      <p:sp>
        <p:nvSpPr>
          <p:cNvPr id="9" name="Tekstfelt 8">
            <a:extLst>
              <a:ext uri="{FF2B5EF4-FFF2-40B4-BE49-F238E27FC236}">
                <a16:creationId xmlns:a16="http://schemas.microsoft.com/office/drawing/2014/main" id="{28F67FA1-F885-AD3C-831F-9549EF8F4358}"/>
              </a:ext>
            </a:extLst>
          </p:cNvPr>
          <p:cNvSpPr txBox="1"/>
          <p:nvPr/>
        </p:nvSpPr>
        <p:spPr>
          <a:xfrm>
            <a:off x="6369051" y="2405747"/>
            <a:ext cx="2495549" cy="1661993"/>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900" i="1" dirty="0"/>
              <a:t>Tryk på begge ærmer på 1stk. Ungdomshold (1 og ned)</a:t>
            </a:r>
          </a:p>
          <a:p>
            <a:pPr marL="171450" indent="-171450">
              <a:buFont typeface="Courier New" panose="02070309020205020404" pitchFamily="49" charset="0"/>
              <a:buChar char="o"/>
            </a:pPr>
            <a:r>
              <a:rPr lang="da-DK" sz="900" i="1" dirty="0"/>
              <a:t>Logo på hjemmeside</a:t>
            </a:r>
          </a:p>
          <a:p>
            <a:pPr marL="171450" indent="-171450">
              <a:buFont typeface="Courier New" panose="02070309020205020404" pitchFamily="49" charset="0"/>
              <a:buChar char="o"/>
            </a:pPr>
            <a:r>
              <a:rPr lang="da-DK" sz="900" i="1" dirty="0"/>
              <a:t>Lille logo på storskærm til ligakampe</a:t>
            </a:r>
          </a:p>
          <a:p>
            <a:endParaRPr lang="da-DK" sz="1100" i="1" dirty="0"/>
          </a:p>
          <a:p>
            <a:endParaRPr lang="da-DK" sz="1100" i="1" dirty="0"/>
          </a:p>
          <a:p>
            <a:endParaRPr lang="da-DK" sz="1100" i="1" dirty="0"/>
          </a:p>
          <a:p>
            <a:endParaRPr lang="da-DK" sz="1100" i="1" dirty="0"/>
          </a:p>
          <a:p>
            <a:endParaRPr lang="da-DK" sz="1100" i="1" dirty="0"/>
          </a:p>
          <a:p>
            <a:endParaRPr lang="da-DK" sz="1100" i="1" dirty="0"/>
          </a:p>
        </p:txBody>
      </p:sp>
      <p:graphicFrame>
        <p:nvGraphicFramePr>
          <p:cNvPr id="12" name="Tabel 7">
            <a:extLst>
              <a:ext uri="{FF2B5EF4-FFF2-40B4-BE49-F238E27FC236}">
                <a16:creationId xmlns:a16="http://schemas.microsoft.com/office/drawing/2014/main" id="{282EC5BA-0C9F-C32B-46AC-AB187A118F41}"/>
              </a:ext>
            </a:extLst>
          </p:cNvPr>
          <p:cNvGraphicFramePr>
            <a:graphicFrameLocks noGrp="1"/>
          </p:cNvGraphicFramePr>
          <p:nvPr>
            <p:extLst>
              <p:ext uri="{D42A27DB-BD31-4B8C-83A1-F6EECF244321}">
                <p14:modId xmlns:p14="http://schemas.microsoft.com/office/powerpoint/2010/main" val="4224479521"/>
              </p:ext>
            </p:extLst>
          </p:nvPr>
        </p:nvGraphicFramePr>
        <p:xfrm>
          <a:off x="9372599" y="1341648"/>
          <a:ext cx="2495549" cy="762000"/>
        </p:xfrm>
        <a:graphic>
          <a:graphicData uri="http://schemas.openxmlformats.org/drawingml/2006/table">
            <a:tbl>
              <a:tblPr firstRow="1" bandRow="1">
                <a:tableStyleId>{5C22544A-7EE6-4342-B048-85BDC9FD1C3A}</a:tableStyleId>
              </a:tblPr>
              <a:tblGrid>
                <a:gridCol w="1768889">
                  <a:extLst>
                    <a:ext uri="{9D8B030D-6E8A-4147-A177-3AD203B41FA5}">
                      <a16:colId xmlns:a16="http://schemas.microsoft.com/office/drawing/2014/main" val="705511871"/>
                    </a:ext>
                  </a:extLst>
                </a:gridCol>
                <a:gridCol w="726660">
                  <a:extLst>
                    <a:ext uri="{9D8B030D-6E8A-4147-A177-3AD203B41FA5}">
                      <a16:colId xmlns:a16="http://schemas.microsoft.com/office/drawing/2014/main" val="2832999166"/>
                    </a:ext>
                  </a:extLst>
                </a:gridCol>
              </a:tblGrid>
              <a:tr h="299036">
                <a:tc gridSpan="2">
                  <a:txBody>
                    <a:bodyPr/>
                    <a:lstStyle/>
                    <a:p>
                      <a:pPr algn="ctr"/>
                      <a:r>
                        <a:rPr lang="da-DK" sz="1200" dirty="0"/>
                        <a:t>Holdsponsor – Ungdom</a:t>
                      </a:r>
                    </a:p>
                    <a:p>
                      <a:pPr algn="ctr"/>
                      <a:r>
                        <a:rPr lang="da-DK" sz="1200" dirty="0"/>
                        <a:t>Lændetryk</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Pr. Hold</a:t>
                      </a:r>
                    </a:p>
                  </a:txBody>
                  <a:tcPr/>
                </a:tc>
                <a:tc>
                  <a:txBody>
                    <a:bodyPr/>
                    <a:lstStyle/>
                    <a:p>
                      <a:r>
                        <a:rPr lang="da-DK" sz="1400" dirty="0"/>
                        <a:t>6000,-</a:t>
                      </a:r>
                    </a:p>
                  </a:txBody>
                  <a:tcPr/>
                </a:tc>
                <a:extLst>
                  <a:ext uri="{0D108BD9-81ED-4DB2-BD59-A6C34878D82A}">
                    <a16:rowId xmlns:a16="http://schemas.microsoft.com/office/drawing/2014/main" val="1341757747"/>
                  </a:ext>
                </a:extLst>
              </a:tr>
            </a:tbl>
          </a:graphicData>
        </a:graphic>
      </p:graphicFrame>
      <p:sp>
        <p:nvSpPr>
          <p:cNvPr id="14" name="Tekstfelt 13">
            <a:extLst>
              <a:ext uri="{FF2B5EF4-FFF2-40B4-BE49-F238E27FC236}">
                <a16:creationId xmlns:a16="http://schemas.microsoft.com/office/drawing/2014/main" id="{C06FCD63-8B13-02C5-2804-1FB5CCAD383D}"/>
              </a:ext>
            </a:extLst>
          </p:cNvPr>
          <p:cNvSpPr txBox="1"/>
          <p:nvPr/>
        </p:nvSpPr>
        <p:spPr>
          <a:xfrm>
            <a:off x="3346450" y="2405747"/>
            <a:ext cx="2495549" cy="1323439"/>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900" i="1" dirty="0"/>
              <a:t>Tryk midt på maven på 1stk. Ungdomshold (2 og ned)</a:t>
            </a:r>
          </a:p>
          <a:p>
            <a:pPr marL="171450" indent="-171450">
              <a:buFont typeface="Courier New" panose="02070309020205020404" pitchFamily="49" charset="0"/>
              <a:buChar char="o"/>
            </a:pPr>
            <a:r>
              <a:rPr lang="da-DK" sz="900" i="1" dirty="0"/>
              <a:t>Logo på hjemmeside</a:t>
            </a:r>
          </a:p>
          <a:p>
            <a:pPr marL="171450" indent="-171450">
              <a:buFont typeface="Courier New" panose="02070309020205020404" pitchFamily="49" charset="0"/>
              <a:buChar char="o"/>
            </a:pPr>
            <a:r>
              <a:rPr lang="da-DK" sz="900" i="1" dirty="0"/>
              <a:t>Lille logo på storskærm til ligakampe</a:t>
            </a:r>
          </a:p>
          <a:p>
            <a:endParaRPr lang="da-DK" sz="1100" i="1" dirty="0"/>
          </a:p>
          <a:p>
            <a:endParaRPr lang="da-DK" sz="1100" i="1" dirty="0"/>
          </a:p>
          <a:p>
            <a:endParaRPr lang="da-DK" sz="1100" i="1" dirty="0"/>
          </a:p>
          <a:p>
            <a:endParaRPr lang="da-DK" sz="1100" i="1" dirty="0"/>
          </a:p>
        </p:txBody>
      </p:sp>
      <p:sp>
        <p:nvSpPr>
          <p:cNvPr id="16" name="Tekstfelt 15">
            <a:extLst>
              <a:ext uri="{FF2B5EF4-FFF2-40B4-BE49-F238E27FC236}">
                <a16:creationId xmlns:a16="http://schemas.microsoft.com/office/drawing/2014/main" id="{2E88DF73-644A-7263-D724-7DDC0547F55F}"/>
              </a:ext>
            </a:extLst>
          </p:cNvPr>
          <p:cNvSpPr txBox="1"/>
          <p:nvPr/>
        </p:nvSpPr>
        <p:spPr>
          <a:xfrm>
            <a:off x="9372600" y="2405747"/>
            <a:ext cx="2495549" cy="2000548"/>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900" i="1" dirty="0"/>
              <a:t>Tryk på lænden på 1stk. Ungdomshold (1 og ned)</a:t>
            </a:r>
          </a:p>
          <a:p>
            <a:pPr marL="171450" indent="-171450">
              <a:buFont typeface="Courier New" panose="02070309020205020404" pitchFamily="49" charset="0"/>
              <a:buChar char="o"/>
            </a:pPr>
            <a:r>
              <a:rPr lang="da-DK" sz="900" i="1" dirty="0"/>
              <a:t>Logo på hjemmeside</a:t>
            </a:r>
          </a:p>
          <a:p>
            <a:pPr marL="171450" indent="-171450">
              <a:buFont typeface="Courier New" panose="02070309020205020404" pitchFamily="49" charset="0"/>
              <a:buChar char="o"/>
            </a:pPr>
            <a:r>
              <a:rPr lang="da-DK" sz="900" i="1" dirty="0"/>
              <a:t>Lille logo på storskærm til ligakampe</a:t>
            </a:r>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a:p>
            <a:endParaRPr lang="da-DK" sz="1100" i="1" dirty="0"/>
          </a:p>
        </p:txBody>
      </p:sp>
      <p:pic>
        <p:nvPicPr>
          <p:cNvPr id="5" name="Billede 4">
            <a:extLst>
              <a:ext uri="{FF2B5EF4-FFF2-40B4-BE49-F238E27FC236}">
                <a16:creationId xmlns:a16="http://schemas.microsoft.com/office/drawing/2014/main" id="{7869F629-91EC-02BA-90AE-0576A18AF37B}"/>
              </a:ext>
            </a:extLst>
          </p:cNvPr>
          <p:cNvPicPr>
            <a:picLocks noChangeAspect="1"/>
          </p:cNvPicPr>
          <p:nvPr/>
        </p:nvPicPr>
        <p:blipFill>
          <a:blip r:embed="rId3"/>
          <a:stretch>
            <a:fillRect/>
          </a:stretch>
        </p:blipFill>
        <p:spPr>
          <a:xfrm>
            <a:off x="120650" y="4562358"/>
            <a:ext cx="3464225" cy="2295642"/>
          </a:xfrm>
          <a:prstGeom prst="rect">
            <a:avLst/>
          </a:prstGeom>
        </p:spPr>
      </p:pic>
      <p:sp>
        <p:nvSpPr>
          <p:cNvPr id="7" name="Tekstfelt 6">
            <a:extLst>
              <a:ext uri="{FF2B5EF4-FFF2-40B4-BE49-F238E27FC236}">
                <a16:creationId xmlns:a16="http://schemas.microsoft.com/office/drawing/2014/main" id="{93B71F38-A0C9-4E2F-21A5-17A287DB64DB}"/>
              </a:ext>
            </a:extLst>
          </p:cNvPr>
          <p:cNvSpPr txBox="1"/>
          <p:nvPr/>
        </p:nvSpPr>
        <p:spPr>
          <a:xfrm>
            <a:off x="551162" y="5765076"/>
            <a:ext cx="756938" cy="338554"/>
          </a:xfrm>
          <a:prstGeom prst="rect">
            <a:avLst/>
          </a:prstGeom>
          <a:noFill/>
        </p:spPr>
        <p:txBody>
          <a:bodyPr wrap="none" rtlCol="0">
            <a:spAutoFit/>
          </a:bodyPr>
          <a:lstStyle/>
          <a:p>
            <a:r>
              <a:rPr lang="da-DK" sz="800" dirty="0"/>
              <a:t>Holdsponsor</a:t>
            </a:r>
          </a:p>
          <a:p>
            <a:r>
              <a:rPr lang="da-DK" sz="800" dirty="0"/>
              <a:t>       (Mave)</a:t>
            </a:r>
          </a:p>
        </p:txBody>
      </p:sp>
      <p:sp>
        <p:nvSpPr>
          <p:cNvPr id="13" name="Tekstfelt 12">
            <a:extLst>
              <a:ext uri="{FF2B5EF4-FFF2-40B4-BE49-F238E27FC236}">
                <a16:creationId xmlns:a16="http://schemas.microsoft.com/office/drawing/2014/main" id="{B69DFF7F-0DD6-6CA7-2CB0-D31D707CC912}"/>
              </a:ext>
            </a:extLst>
          </p:cNvPr>
          <p:cNvSpPr txBox="1"/>
          <p:nvPr/>
        </p:nvSpPr>
        <p:spPr>
          <a:xfrm>
            <a:off x="586847" y="5432428"/>
            <a:ext cx="757320" cy="215444"/>
          </a:xfrm>
          <a:prstGeom prst="rect">
            <a:avLst/>
          </a:prstGeom>
          <a:noFill/>
        </p:spPr>
        <p:txBody>
          <a:bodyPr wrap="square" rtlCol="0">
            <a:spAutoFit/>
          </a:bodyPr>
          <a:lstStyle/>
          <a:p>
            <a:r>
              <a:rPr lang="da-DK" sz="800" dirty="0"/>
              <a:t>Elitepartner</a:t>
            </a:r>
            <a:endParaRPr lang="da-DK" sz="600" dirty="0"/>
          </a:p>
        </p:txBody>
      </p:sp>
      <p:sp>
        <p:nvSpPr>
          <p:cNvPr id="17" name="Tekstfelt 16">
            <a:extLst>
              <a:ext uri="{FF2B5EF4-FFF2-40B4-BE49-F238E27FC236}">
                <a16:creationId xmlns:a16="http://schemas.microsoft.com/office/drawing/2014/main" id="{537D505B-1CF7-FC65-8874-47615E965E00}"/>
              </a:ext>
            </a:extLst>
          </p:cNvPr>
          <p:cNvSpPr txBox="1"/>
          <p:nvPr/>
        </p:nvSpPr>
        <p:spPr>
          <a:xfrm>
            <a:off x="584825" y="6096094"/>
            <a:ext cx="723275" cy="215444"/>
          </a:xfrm>
          <a:prstGeom prst="rect">
            <a:avLst/>
          </a:prstGeom>
          <a:noFill/>
        </p:spPr>
        <p:txBody>
          <a:bodyPr wrap="none" rtlCol="0">
            <a:spAutoFit/>
          </a:bodyPr>
          <a:lstStyle/>
          <a:p>
            <a:r>
              <a:rPr lang="da-DK" sz="800" dirty="0"/>
              <a:t>Guldpartner</a:t>
            </a:r>
          </a:p>
        </p:txBody>
      </p:sp>
      <p:sp>
        <p:nvSpPr>
          <p:cNvPr id="23" name="Tekstfelt 22">
            <a:extLst>
              <a:ext uri="{FF2B5EF4-FFF2-40B4-BE49-F238E27FC236}">
                <a16:creationId xmlns:a16="http://schemas.microsoft.com/office/drawing/2014/main" id="{824CCB80-74C8-6455-402B-2C9FADD626E3}"/>
              </a:ext>
            </a:extLst>
          </p:cNvPr>
          <p:cNvSpPr txBox="1"/>
          <p:nvPr/>
        </p:nvSpPr>
        <p:spPr>
          <a:xfrm>
            <a:off x="622915" y="4921020"/>
            <a:ext cx="685185" cy="276999"/>
          </a:xfrm>
          <a:prstGeom prst="rect">
            <a:avLst/>
          </a:prstGeom>
          <a:noFill/>
        </p:spPr>
        <p:txBody>
          <a:bodyPr wrap="square" rtlCol="0">
            <a:spAutoFit/>
          </a:bodyPr>
          <a:lstStyle/>
          <a:p>
            <a:pPr algn="ctr"/>
            <a:r>
              <a:rPr lang="da-DK" sz="600" dirty="0"/>
              <a:t>Holdsponsor</a:t>
            </a:r>
          </a:p>
          <a:p>
            <a:pPr algn="ctr"/>
            <a:r>
              <a:rPr lang="da-DK" sz="600" dirty="0"/>
              <a:t>Hals</a:t>
            </a:r>
          </a:p>
        </p:txBody>
      </p:sp>
      <p:sp>
        <p:nvSpPr>
          <p:cNvPr id="28" name="Tekstfelt 27">
            <a:extLst>
              <a:ext uri="{FF2B5EF4-FFF2-40B4-BE49-F238E27FC236}">
                <a16:creationId xmlns:a16="http://schemas.microsoft.com/office/drawing/2014/main" id="{888F99F9-CFAF-38C7-2BE9-A20C1C6EA3AC}"/>
              </a:ext>
            </a:extLst>
          </p:cNvPr>
          <p:cNvSpPr txBox="1"/>
          <p:nvPr/>
        </p:nvSpPr>
        <p:spPr>
          <a:xfrm>
            <a:off x="2400915" y="4782520"/>
            <a:ext cx="685185" cy="276999"/>
          </a:xfrm>
          <a:prstGeom prst="rect">
            <a:avLst/>
          </a:prstGeom>
          <a:noFill/>
        </p:spPr>
        <p:txBody>
          <a:bodyPr wrap="square" rtlCol="0">
            <a:spAutoFit/>
          </a:bodyPr>
          <a:lstStyle/>
          <a:p>
            <a:pPr algn="ctr"/>
            <a:r>
              <a:rPr lang="da-DK" sz="600" dirty="0"/>
              <a:t>Holdsponsor</a:t>
            </a:r>
          </a:p>
          <a:p>
            <a:pPr algn="ctr"/>
            <a:r>
              <a:rPr lang="da-DK" sz="600" dirty="0"/>
              <a:t>Nakke</a:t>
            </a:r>
          </a:p>
        </p:txBody>
      </p:sp>
      <p:sp>
        <p:nvSpPr>
          <p:cNvPr id="31" name="Tekstfelt 30">
            <a:extLst>
              <a:ext uri="{FF2B5EF4-FFF2-40B4-BE49-F238E27FC236}">
                <a16:creationId xmlns:a16="http://schemas.microsoft.com/office/drawing/2014/main" id="{1875278A-AF19-7DED-531D-764A577E6F9E}"/>
              </a:ext>
            </a:extLst>
          </p:cNvPr>
          <p:cNvSpPr txBox="1"/>
          <p:nvPr/>
        </p:nvSpPr>
        <p:spPr>
          <a:xfrm>
            <a:off x="2381869" y="6311538"/>
            <a:ext cx="756938" cy="338554"/>
          </a:xfrm>
          <a:prstGeom prst="rect">
            <a:avLst/>
          </a:prstGeom>
          <a:noFill/>
        </p:spPr>
        <p:txBody>
          <a:bodyPr wrap="none" rtlCol="0">
            <a:spAutoFit/>
          </a:bodyPr>
          <a:lstStyle/>
          <a:p>
            <a:r>
              <a:rPr lang="da-DK" sz="800" dirty="0"/>
              <a:t>Holdsponsor</a:t>
            </a:r>
          </a:p>
          <a:p>
            <a:r>
              <a:rPr lang="da-DK" sz="800" dirty="0"/>
              <a:t>     (Lænd)</a:t>
            </a:r>
          </a:p>
        </p:txBody>
      </p:sp>
      <p:sp>
        <p:nvSpPr>
          <p:cNvPr id="34" name="Tekstfelt 33">
            <a:extLst>
              <a:ext uri="{FF2B5EF4-FFF2-40B4-BE49-F238E27FC236}">
                <a16:creationId xmlns:a16="http://schemas.microsoft.com/office/drawing/2014/main" id="{E59F9BE9-29D3-554E-D6AD-4D79BBA2D42D}"/>
              </a:ext>
            </a:extLst>
          </p:cNvPr>
          <p:cNvSpPr txBox="1"/>
          <p:nvPr/>
        </p:nvSpPr>
        <p:spPr>
          <a:xfrm rot="17076534">
            <a:off x="9070" y="5152570"/>
            <a:ext cx="622916" cy="276999"/>
          </a:xfrm>
          <a:prstGeom prst="rect">
            <a:avLst/>
          </a:prstGeom>
          <a:noFill/>
        </p:spPr>
        <p:txBody>
          <a:bodyPr wrap="square" rtlCol="0">
            <a:spAutoFit/>
          </a:bodyPr>
          <a:lstStyle/>
          <a:p>
            <a:pPr algn="ctr"/>
            <a:r>
              <a:rPr lang="da-DK" sz="600" dirty="0"/>
              <a:t>Holdsponsor</a:t>
            </a:r>
          </a:p>
          <a:p>
            <a:pPr algn="ctr"/>
            <a:r>
              <a:rPr lang="da-DK" sz="600" dirty="0"/>
              <a:t>Ærme</a:t>
            </a:r>
          </a:p>
        </p:txBody>
      </p:sp>
      <p:sp>
        <p:nvSpPr>
          <p:cNvPr id="36" name="Tekstfelt 35">
            <a:extLst>
              <a:ext uri="{FF2B5EF4-FFF2-40B4-BE49-F238E27FC236}">
                <a16:creationId xmlns:a16="http://schemas.microsoft.com/office/drawing/2014/main" id="{6B997F0B-1DE3-E808-5A5C-C5A21D3B2BBA}"/>
              </a:ext>
            </a:extLst>
          </p:cNvPr>
          <p:cNvSpPr txBox="1"/>
          <p:nvPr/>
        </p:nvSpPr>
        <p:spPr>
          <a:xfrm rot="4525800">
            <a:off x="1260168" y="5138401"/>
            <a:ext cx="622916" cy="276999"/>
          </a:xfrm>
          <a:prstGeom prst="rect">
            <a:avLst/>
          </a:prstGeom>
          <a:noFill/>
        </p:spPr>
        <p:txBody>
          <a:bodyPr wrap="square" rtlCol="0">
            <a:spAutoFit/>
          </a:bodyPr>
          <a:lstStyle/>
          <a:p>
            <a:pPr algn="ctr"/>
            <a:r>
              <a:rPr lang="da-DK" sz="600" dirty="0"/>
              <a:t>Holdsponsor</a:t>
            </a:r>
          </a:p>
          <a:p>
            <a:pPr algn="ctr"/>
            <a:r>
              <a:rPr lang="da-DK" sz="600" dirty="0"/>
              <a:t>Ærme</a:t>
            </a:r>
          </a:p>
        </p:txBody>
      </p:sp>
      <p:pic>
        <p:nvPicPr>
          <p:cNvPr id="38" name="object 3">
            <a:extLst>
              <a:ext uri="{FF2B5EF4-FFF2-40B4-BE49-F238E27FC236}">
                <a16:creationId xmlns:a16="http://schemas.microsoft.com/office/drawing/2014/main" id="{18BFEF20-70DF-4081-7E11-ADD43CAC5BF6}"/>
              </a:ext>
            </a:extLst>
          </p:cNvPr>
          <p:cNvPicPr/>
          <p:nvPr/>
        </p:nvPicPr>
        <p:blipFill>
          <a:blip r:embed="rId4" cstate="print"/>
          <a:stretch>
            <a:fillRect/>
          </a:stretch>
        </p:blipFill>
        <p:spPr>
          <a:xfrm>
            <a:off x="1057471" y="5124322"/>
            <a:ext cx="263329" cy="257574"/>
          </a:xfrm>
          <a:prstGeom prst="rect">
            <a:avLst/>
          </a:prstGeom>
        </p:spPr>
      </p:pic>
    </p:spTree>
    <p:extLst>
      <p:ext uri="{BB962C8B-B14F-4D97-AF65-F5344CB8AC3E}">
        <p14:creationId xmlns:p14="http://schemas.microsoft.com/office/powerpoint/2010/main" val="8074654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14468-1B4D-9C97-E02E-238E902EC5AC}"/>
            </a:ext>
          </a:extLst>
        </p:cNvPr>
        <p:cNvGrpSpPr/>
        <p:nvPr/>
      </p:nvGrpSpPr>
      <p:grpSpPr>
        <a:xfrm>
          <a:off x="0" y="0"/>
          <a:ext cx="0" cy="0"/>
          <a:chOff x="0" y="0"/>
          <a:chExt cx="0" cy="0"/>
        </a:xfrm>
      </p:grpSpPr>
      <p:sp>
        <p:nvSpPr>
          <p:cNvPr id="4" name="Right Triangle 5">
            <a:extLst>
              <a:ext uri="{FF2B5EF4-FFF2-40B4-BE49-F238E27FC236}">
                <a16:creationId xmlns:a16="http://schemas.microsoft.com/office/drawing/2014/main" id="{32AEE7D8-C917-716A-2937-008D82988BAA}"/>
              </a:ext>
            </a:extLst>
          </p:cNvPr>
          <p:cNvSpPr/>
          <p:nvPr/>
        </p:nvSpPr>
        <p:spPr>
          <a:xfrm rot="10800000">
            <a:off x="-1" y="0"/>
            <a:ext cx="12191999" cy="957946"/>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ight Triangle 6">
            <a:extLst>
              <a:ext uri="{FF2B5EF4-FFF2-40B4-BE49-F238E27FC236}">
                <a16:creationId xmlns:a16="http://schemas.microsoft.com/office/drawing/2014/main" id="{BC1E4512-5585-856D-D5B3-D28E4B89E15F}"/>
              </a:ext>
            </a:extLst>
          </p:cNvPr>
          <p:cNvSpPr/>
          <p:nvPr/>
        </p:nvSpPr>
        <p:spPr>
          <a:xfrm>
            <a:off x="0" y="226423"/>
            <a:ext cx="9544594" cy="73152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11">
            <a:extLst>
              <a:ext uri="{FF2B5EF4-FFF2-40B4-BE49-F238E27FC236}">
                <a16:creationId xmlns:a16="http://schemas.microsoft.com/office/drawing/2014/main" id="{EA816D13-6B0F-96C9-C9A6-0172F2D7D08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55976" y="81647"/>
            <a:ext cx="747489" cy="754376"/>
          </a:xfrm>
          <a:prstGeom prst="rect">
            <a:avLst/>
          </a:prstGeom>
        </p:spPr>
      </p:pic>
      <p:sp>
        <p:nvSpPr>
          <p:cNvPr id="25" name="Tekstfelt 24">
            <a:extLst>
              <a:ext uri="{FF2B5EF4-FFF2-40B4-BE49-F238E27FC236}">
                <a16:creationId xmlns:a16="http://schemas.microsoft.com/office/drawing/2014/main" id="{0E07442B-7541-4494-726D-89050CFE8BD6}"/>
              </a:ext>
            </a:extLst>
          </p:cNvPr>
          <p:cNvSpPr txBox="1"/>
          <p:nvPr/>
        </p:nvSpPr>
        <p:spPr>
          <a:xfrm>
            <a:off x="266698" y="2613392"/>
            <a:ext cx="2752726" cy="1231106"/>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900" i="1" dirty="0"/>
              <a:t>Tryk midt på hals på 1stk. Ungdomshold (1 og ned)</a:t>
            </a:r>
          </a:p>
          <a:p>
            <a:pPr marL="171450" indent="-171450">
              <a:buFont typeface="Courier New" panose="02070309020205020404" pitchFamily="49" charset="0"/>
              <a:buChar char="o"/>
            </a:pPr>
            <a:r>
              <a:rPr lang="da-DK" sz="900" i="1" dirty="0"/>
              <a:t>Logo på hjemmeside</a:t>
            </a:r>
          </a:p>
          <a:p>
            <a:pPr marL="171450" indent="-171450">
              <a:buFont typeface="Courier New" panose="02070309020205020404" pitchFamily="49" charset="0"/>
              <a:buChar char="o"/>
            </a:pPr>
            <a:r>
              <a:rPr lang="da-DK" sz="900" i="1" dirty="0" err="1"/>
              <a:t>Fuldskærm</a:t>
            </a:r>
            <a:r>
              <a:rPr lang="da-DK" sz="900" i="1" dirty="0"/>
              <a:t> logo på storskærm til ligakampe</a:t>
            </a:r>
          </a:p>
          <a:p>
            <a:pPr marL="171450" indent="-171450">
              <a:buFont typeface="Courier New" panose="02070309020205020404" pitchFamily="49" charset="0"/>
              <a:buChar char="o"/>
            </a:pPr>
            <a:r>
              <a:rPr lang="da-DK" sz="900" i="1" dirty="0"/>
              <a:t>1 stk. medlemskab til </a:t>
            </a:r>
            <a:r>
              <a:rPr lang="da-DK" sz="900" i="1" dirty="0" err="1"/>
              <a:t>NetværksLounge+Netværk</a:t>
            </a:r>
            <a:r>
              <a:rPr lang="da-DK" sz="900" i="1" dirty="0"/>
              <a:t>+</a:t>
            </a:r>
          </a:p>
          <a:p>
            <a:pPr marL="171450" indent="-171450">
              <a:buFont typeface="Courier New" panose="02070309020205020404" pitchFamily="49" charset="0"/>
              <a:buChar char="o"/>
            </a:pPr>
            <a:r>
              <a:rPr lang="da-DK" sz="900" i="1" dirty="0"/>
              <a:t>1 stk. SSB sponsortrøje</a:t>
            </a:r>
          </a:p>
          <a:p>
            <a:endParaRPr lang="da-DK" sz="1100" i="1" dirty="0"/>
          </a:p>
        </p:txBody>
      </p:sp>
      <p:graphicFrame>
        <p:nvGraphicFramePr>
          <p:cNvPr id="26" name="Tabel 7">
            <a:extLst>
              <a:ext uri="{FF2B5EF4-FFF2-40B4-BE49-F238E27FC236}">
                <a16:creationId xmlns:a16="http://schemas.microsoft.com/office/drawing/2014/main" id="{1C56BD73-298E-14B7-79E6-583531822645}"/>
              </a:ext>
            </a:extLst>
          </p:cNvPr>
          <p:cNvGraphicFramePr>
            <a:graphicFrameLocks noGrp="1"/>
          </p:cNvGraphicFramePr>
          <p:nvPr>
            <p:extLst>
              <p:ext uri="{D42A27DB-BD31-4B8C-83A1-F6EECF244321}">
                <p14:modId xmlns:p14="http://schemas.microsoft.com/office/powerpoint/2010/main" val="3197342809"/>
              </p:ext>
            </p:extLst>
          </p:nvPr>
        </p:nvGraphicFramePr>
        <p:xfrm>
          <a:off x="266698" y="1415606"/>
          <a:ext cx="2752725" cy="762000"/>
        </p:xfrm>
        <a:graphic>
          <a:graphicData uri="http://schemas.openxmlformats.org/drawingml/2006/table">
            <a:tbl>
              <a:tblPr firstRow="1" bandRow="1">
                <a:tableStyleId>{5C22544A-7EE6-4342-B048-85BDC9FD1C3A}</a:tableStyleId>
              </a:tblPr>
              <a:tblGrid>
                <a:gridCol w="1951180">
                  <a:extLst>
                    <a:ext uri="{9D8B030D-6E8A-4147-A177-3AD203B41FA5}">
                      <a16:colId xmlns:a16="http://schemas.microsoft.com/office/drawing/2014/main" val="705511871"/>
                    </a:ext>
                  </a:extLst>
                </a:gridCol>
                <a:gridCol w="801545">
                  <a:extLst>
                    <a:ext uri="{9D8B030D-6E8A-4147-A177-3AD203B41FA5}">
                      <a16:colId xmlns:a16="http://schemas.microsoft.com/office/drawing/2014/main" val="2832999166"/>
                    </a:ext>
                  </a:extLst>
                </a:gridCol>
              </a:tblGrid>
              <a:tr h="299036">
                <a:tc gridSpan="2">
                  <a:txBody>
                    <a:bodyPr/>
                    <a:lstStyle/>
                    <a:p>
                      <a:pPr algn="ctr"/>
                      <a:r>
                        <a:rPr lang="da-DK" sz="1200" dirty="0" err="1"/>
                        <a:t>BronzePartner</a:t>
                      </a:r>
                      <a:r>
                        <a:rPr lang="da-DK" sz="1200" dirty="0"/>
                        <a:t> – Ungdom </a:t>
                      </a:r>
                    </a:p>
                    <a:p>
                      <a:pPr algn="ctr"/>
                      <a:r>
                        <a:rPr lang="da-DK" sz="1200" dirty="0"/>
                        <a:t>Hals</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Alle ungdomshold</a:t>
                      </a:r>
                    </a:p>
                  </a:txBody>
                  <a:tcPr/>
                </a:tc>
                <a:tc>
                  <a:txBody>
                    <a:bodyPr/>
                    <a:lstStyle/>
                    <a:p>
                      <a:r>
                        <a:rPr lang="da-DK" sz="1400" dirty="0"/>
                        <a:t>45000,-</a:t>
                      </a:r>
                    </a:p>
                  </a:txBody>
                  <a:tcPr/>
                </a:tc>
                <a:extLst>
                  <a:ext uri="{0D108BD9-81ED-4DB2-BD59-A6C34878D82A}">
                    <a16:rowId xmlns:a16="http://schemas.microsoft.com/office/drawing/2014/main" val="1341757747"/>
                  </a:ext>
                </a:extLst>
              </a:tr>
            </a:tbl>
          </a:graphicData>
        </a:graphic>
      </p:graphicFrame>
      <p:graphicFrame>
        <p:nvGraphicFramePr>
          <p:cNvPr id="34" name="Tabel 7">
            <a:extLst>
              <a:ext uri="{FF2B5EF4-FFF2-40B4-BE49-F238E27FC236}">
                <a16:creationId xmlns:a16="http://schemas.microsoft.com/office/drawing/2014/main" id="{1DE8CC89-ACEE-3212-001A-58B314AFA02C}"/>
              </a:ext>
            </a:extLst>
          </p:cNvPr>
          <p:cNvGraphicFramePr>
            <a:graphicFrameLocks noGrp="1"/>
          </p:cNvGraphicFramePr>
          <p:nvPr>
            <p:extLst>
              <p:ext uri="{D42A27DB-BD31-4B8C-83A1-F6EECF244321}">
                <p14:modId xmlns:p14="http://schemas.microsoft.com/office/powerpoint/2010/main" val="3534642214"/>
              </p:ext>
            </p:extLst>
          </p:nvPr>
        </p:nvGraphicFramePr>
        <p:xfrm>
          <a:off x="3136906" y="1428044"/>
          <a:ext cx="2752726" cy="762000"/>
        </p:xfrm>
        <a:graphic>
          <a:graphicData uri="http://schemas.openxmlformats.org/drawingml/2006/table">
            <a:tbl>
              <a:tblPr firstRow="1" bandRow="1">
                <a:tableStyleId>{5C22544A-7EE6-4342-B048-85BDC9FD1C3A}</a:tableStyleId>
              </a:tblPr>
              <a:tblGrid>
                <a:gridCol w="1951181">
                  <a:extLst>
                    <a:ext uri="{9D8B030D-6E8A-4147-A177-3AD203B41FA5}">
                      <a16:colId xmlns:a16="http://schemas.microsoft.com/office/drawing/2014/main" val="705511871"/>
                    </a:ext>
                  </a:extLst>
                </a:gridCol>
                <a:gridCol w="801545">
                  <a:extLst>
                    <a:ext uri="{9D8B030D-6E8A-4147-A177-3AD203B41FA5}">
                      <a16:colId xmlns:a16="http://schemas.microsoft.com/office/drawing/2014/main" val="2832999166"/>
                    </a:ext>
                  </a:extLst>
                </a:gridCol>
              </a:tblGrid>
              <a:tr h="299036">
                <a:tc gridSpan="2">
                  <a:txBody>
                    <a:bodyPr/>
                    <a:lstStyle/>
                    <a:p>
                      <a:pPr algn="ctr"/>
                      <a:r>
                        <a:rPr lang="da-DK" sz="1200" dirty="0" err="1"/>
                        <a:t>SølvPartner</a:t>
                      </a:r>
                      <a:r>
                        <a:rPr lang="da-DK" sz="1200" dirty="0"/>
                        <a:t> – Ungdom </a:t>
                      </a:r>
                    </a:p>
                    <a:p>
                      <a:pPr algn="ctr"/>
                      <a:r>
                        <a:rPr lang="da-DK" sz="1200" dirty="0"/>
                        <a:t>Nakke</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Alle ungdomshold</a:t>
                      </a:r>
                    </a:p>
                  </a:txBody>
                  <a:tcPr/>
                </a:tc>
                <a:tc>
                  <a:txBody>
                    <a:bodyPr/>
                    <a:lstStyle/>
                    <a:p>
                      <a:r>
                        <a:rPr lang="da-DK" sz="1400" dirty="0"/>
                        <a:t>45000,-</a:t>
                      </a:r>
                    </a:p>
                  </a:txBody>
                  <a:tcPr/>
                </a:tc>
                <a:extLst>
                  <a:ext uri="{0D108BD9-81ED-4DB2-BD59-A6C34878D82A}">
                    <a16:rowId xmlns:a16="http://schemas.microsoft.com/office/drawing/2014/main" val="1341757747"/>
                  </a:ext>
                </a:extLst>
              </a:tr>
            </a:tbl>
          </a:graphicData>
        </a:graphic>
      </p:graphicFrame>
      <p:sp>
        <p:nvSpPr>
          <p:cNvPr id="36" name="Tekstfelt 35">
            <a:extLst>
              <a:ext uri="{FF2B5EF4-FFF2-40B4-BE49-F238E27FC236}">
                <a16:creationId xmlns:a16="http://schemas.microsoft.com/office/drawing/2014/main" id="{501C157A-17F5-043A-69D3-E4753FB58760}"/>
              </a:ext>
            </a:extLst>
          </p:cNvPr>
          <p:cNvSpPr txBox="1"/>
          <p:nvPr/>
        </p:nvSpPr>
        <p:spPr>
          <a:xfrm>
            <a:off x="3136906" y="2619233"/>
            <a:ext cx="2752726" cy="1646605"/>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900" i="1" dirty="0"/>
              <a:t>Tryk midt på nakke på 1stk. Ungdomshold (1 og ned)</a:t>
            </a:r>
          </a:p>
          <a:p>
            <a:pPr marL="171450" indent="-171450">
              <a:buFont typeface="Courier New" panose="02070309020205020404" pitchFamily="49" charset="0"/>
              <a:buChar char="o"/>
            </a:pPr>
            <a:r>
              <a:rPr lang="da-DK" sz="900" i="1" dirty="0"/>
              <a:t>Logo på hjemmeside</a:t>
            </a:r>
          </a:p>
          <a:p>
            <a:pPr marL="171450" indent="-171450">
              <a:buFont typeface="Courier New" panose="02070309020205020404" pitchFamily="49" charset="0"/>
              <a:buChar char="o"/>
            </a:pPr>
            <a:r>
              <a:rPr lang="da-DK" sz="900" i="1" dirty="0" err="1"/>
              <a:t>Fuldskærm</a:t>
            </a:r>
            <a:r>
              <a:rPr lang="da-DK" sz="900" i="1" dirty="0"/>
              <a:t> logo på storskærm til ligakampe</a:t>
            </a:r>
          </a:p>
          <a:p>
            <a:pPr marL="171450" indent="-171450">
              <a:buFont typeface="Courier New" panose="02070309020205020404" pitchFamily="49" charset="0"/>
              <a:buChar char="o"/>
            </a:pPr>
            <a:r>
              <a:rPr lang="da-DK" sz="900" i="1" dirty="0"/>
              <a:t>1 stk. medlemskab til </a:t>
            </a:r>
            <a:r>
              <a:rPr lang="da-DK" sz="900" i="1" dirty="0" err="1"/>
              <a:t>NetværksLounge+Netværk</a:t>
            </a:r>
            <a:r>
              <a:rPr lang="da-DK" sz="900" i="1" dirty="0"/>
              <a:t>+</a:t>
            </a:r>
          </a:p>
          <a:p>
            <a:pPr marL="171450" indent="-171450">
              <a:buFont typeface="Courier New" panose="02070309020205020404" pitchFamily="49" charset="0"/>
              <a:buChar char="o"/>
            </a:pPr>
            <a:r>
              <a:rPr lang="da-DK" sz="900" i="1" dirty="0"/>
              <a:t>1 stk. SSB sponsortrøje</a:t>
            </a:r>
          </a:p>
          <a:p>
            <a:endParaRPr lang="da-DK" sz="900" i="1" dirty="0"/>
          </a:p>
          <a:p>
            <a:endParaRPr lang="da-DK" sz="900" i="1" dirty="0"/>
          </a:p>
          <a:p>
            <a:endParaRPr lang="da-DK" sz="900" i="1" dirty="0"/>
          </a:p>
          <a:p>
            <a:endParaRPr lang="da-DK" sz="1100" i="1" dirty="0"/>
          </a:p>
        </p:txBody>
      </p:sp>
      <p:graphicFrame>
        <p:nvGraphicFramePr>
          <p:cNvPr id="38" name="Tabel 7">
            <a:extLst>
              <a:ext uri="{FF2B5EF4-FFF2-40B4-BE49-F238E27FC236}">
                <a16:creationId xmlns:a16="http://schemas.microsoft.com/office/drawing/2014/main" id="{853BDCC8-E63D-2249-1F57-FA5C07F2F5F1}"/>
              </a:ext>
            </a:extLst>
          </p:cNvPr>
          <p:cNvGraphicFramePr>
            <a:graphicFrameLocks noGrp="1"/>
          </p:cNvGraphicFramePr>
          <p:nvPr>
            <p:extLst>
              <p:ext uri="{D42A27DB-BD31-4B8C-83A1-F6EECF244321}">
                <p14:modId xmlns:p14="http://schemas.microsoft.com/office/powerpoint/2010/main" val="3514037028"/>
              </p:ext>
            </p:extLst>
          </p:nvPr>
        </p:nvGraphicFramePr>
        <p:xfrm>
          <a:off x="6016626" y="1428044"/>
          <a:ext cx="2838451" cy="762000"/>
        </p:xfrm>
        <a:graphic>
          <a:graphicData uri="http://schemas.openxmlformats.org/drawingml/2006/table">
            <a:tbl>
              <a:tblPr firstRow="1" bandRow="1">
                <a:tableStyleId>{5C22544A-7EE6-4342-B048-85BDC9FD1C3A}</a:tableStyleId>
              </a:tblPr>
              <a:tblGrid>
                <a:gridCol w="2011944">
                  <a:extLst>
                    <a:ext uri="{9D8B030D-6E8A-4147-A177-3AD203B41FA5}">
                      <a16:colId xmlns:a16="http://schemas.microsoft.com/office/drawing/2014/main" val="705511871"/>
                    </a:ext>
                  </a:extLst>
                </a:gridCol>
                <a:gridCol w="826507">
                  <a:extLst>
                    <a:ext uri="{9D8B030D-6E8A-4147-A177-3AD203B41FA5}">
                      <a16:colId xmlns:a16="http://schemas.microsoft.com/office/drawing/2014/main" val="2832999166"/>
                    </a:ext>
                  </a:extLst>
                </a:gridCol>
              </a:tblGrid>
              <a:tr h="299036">
                <a:tc gridSpan="2">
                  <a:txBody>
                    <a:bodyPr/>
                    <a:lstStyle/>
                    <a:p>
                      <a:pPr algn="ctr"/>
                      <a:r>
                        <a:rPr lang="da-DK" sz="1200" dirty="0" err="1"/>
                        <a:t>GuldPartner</a:t>
                      </a:r>
                      <a:r>
                        <a:rPr lang="da-DK" sz="1200" dirty="0"/>
                        <a:t> – Ungdom </a:t>
                      </a:r>
                    </a:p>
                    <a:p>
                      <a:pPr algn="ctr"/>
                      <a:r>
                        <a:rPr lang="da-DK" sz="1200" dirty="0"/>
                        <a:t>Mavetryk - Nedre</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Alle ungdomshold</a:t>
                      </a:r>
                    </a:p>
                  </a:txBody>
                  <a:tcPr/>
                </a:tc>
                <a:tc>
                  <a:txBody>
                    <a:bodyPr/>
                    <a:lstStyle/>
                    <a:p>
                      <a:r>
                        <a:rPr lang="da-DK" sz="1400" dirty="0"/>
                        <a:t>75000,-</a:t>
                      </a:r>
                    </a:p>
                  </a:txBody>
                  <a:tcPr/>
                </a:tc>
                <a:extLst>
                  <a:ext uri="{0D108BD9-81ED-4DB2-BD59-A6C34878D82A}">
                    <a16:rowId xmlns:a16="http://schemas.microsoft.com/office/drawing/2014/main" val="1341757747"/>
                  </a:ext>
                </a:extLst>
              </a:tr>
            </a:tbl>
          </a:graphicData>
        </a:graphic>
      </p:graphicFrame>
      <p:graphicFrame>
        <p:nvGraphicFramePr>
          <p:cNvPr id="40" name="Tabel 7">
            <a:extLst>
              <a:ext uri="{FF2B5EF4-FFF2-40B4-BE49-F238E27FC236}">
                <a16:creationId xmlns:a16="http://schemas.microsoft.com/office/drawing/2014/main" id="{24D7CA7C-3C46-DEC7-3F57-D25043E3A7AF}"/>
              </a:ext>
            </a:extLst>
          </p:cNvPr>
          <p:cNvGraphicFramePr>
            <a:graphicFrameLocks noGrp="1"/>
          </p:cNvGraphicFramePr>
          <p:nvPr>
            <p:extLst>
              <p:ext uri="{D42A27DB-BD31-4B8C-83A1-F6EECF244321}">
                <p14:modId xmlns:p14="http://schemas.microsoft.com/office/powerpoint/2010/main" val="833988178"/>
              </p:ext>
            </p:extLst>
          </p:nvPr>
        </p:nvGraphicFramePr>
        <p:xfrm>
          <a:off x="8969374" y="1428044"/>
          <a:ext cx="3006726" cy="762000"/>
        </p:xfrm>
        <a:graphic>
          <a:graphicData uri="http://schemas.openxmlformats.org/drawingml/2006/table">
            <a:tbl>
              <a:tblPr firstRow="1" bandRow="1">
                <a:tableStyleId>{5C22544A-7EE6-4342-B048-85BDC9FD1C3A}</a:tableStyleId>
              </a:tblPr>
              <a:tblGrid>
                <a:gridCol w="2131221">
                  <a:extLst>
                    <a:ext uri="{9D8B030D-6E8A-4147-A177-3AD203B41FA5}">
                      <a16:colId xmlns:a16="http://schemas.microsoft.com/office/drawing/2014/main" val="705511871"/>
                    </a:ext>
                  </a:extLst>
                </a:gridCol>
                <a:gridCol w="875505">
                  <a:extLst>
                    <a:ext uri="{9D8B030D-6E8A-4147-A177-3AD203B41FA5}">
                      <a16:colId xmlns:a16="http://schemas.microsoft.com/office/drawing/2014/main" val="2832999166"/>
                    </a:ext>
                  </a:extLst>
                </a:gridCol>
              </a:tblGrid>
              <a:tr h="0">
                <a:tc gridSpan="2">
                  <a:txBody>
                    <a:bodyPr/>
                    <a:lstStyle/>
                    <a:p>
                      <a:pPr algn="ctr"/>
                      <a:r>
                        <a:rPr lang="da-DK" sz="1200" dirty="0" err="1"/>
                        <a:t>ElitePartner</a:t>
                      </a:r>
                      <a:r>
                        <a:rPr lang="da-DK" sz="1200" dirty="0"/>
                        <a:t> – Ungdom  &amp; Senior</a:t>
                      </a:r>
                    </a:p>
                    <a:p>
                      <a:pPr algn="ctr"/>
                      <a:r>
                        <a:rPr lang="da-DK" sz="1200" dirty="0"/>
                        <a:t>Mavetryk - Øvre</a:t>
                      </a:r>
                    </a:p>
                  </a:txBody>
                  <a:tcPr>
                    <a:solidFill>
                      <a:srgbClr val="FF0000"/>
                    </a:solidFill>
                  </a:tcPr>
                </a:tc>
                <a:tc hMerge="1">
                  <a:txBody>
                    <a:bodyPr/>
                    <a:lstStyle/>
                    <a:p>
                      <a:endParaRPr lang="da-DK" dirty="0"/>
                    </a:p>
                  </a:txBody>
                  <a:tcPr/>
                </a:tc>
                <a:extLst>
                  <a:ext uri="{0D108BD9-81ED-4DB2-BD59-A6C34878D82A}">
                    <a16:rowId xmlns:a16="http://schemas.microsoft.com/office/drawing/2014/main" val="3843629458"/>
                  </a:ext>
                </a:extLst>
              </a:tr>
              <a:tr h="299036">
                <a:tc>
                  <a:txBody>
                    <a:bodyPr/>
                    <a:lstStyle/>
                    <a:p>
                      <a:r>
                        <a:rPr lang="da-DK" sz="1400" dirty="0"/>
                        <a:t>Alle ungdomshold</a:t>
                      </a:r>
                    </a:p>
                  </a:txBody>
                  <a:tcPr/>
                </a:tc>
                <a:tc>
                  <a:txBody>
                    <a:bodyPr/>
                    <a:lstStyle/>
                    <a:p>
                      <a:r>
                        <a:rPr lang="da-DK" sz="1400" dirty="0"/>
                        <a:t>100000,-</a:t>
                      </a:r>
                    </a:p>
                  </a:txBody>
                  <a:tcPr/>
                </a:tc>
                <a:extLst>
                  <a:ext uri="{0D108BD9-81ED-4DB2-BD59-A6C34878D82A}">
                    <a16:rowId xmlns:a16="http://schemas.microsoft.com/office/drawing/2014/main" val="1341757747"/>
                  </a:ext>
                </a:extLst>
              </a:tr>
            </a:tbl>
          </a:graphicData>
        </a:graphic>
      </p:graphicFrame>
      <p:sp>
        <p:nvSpPr>
          <p:cNvPr id="42" name="Tekstfelt 41">
            <a:extLst>
              <a:ext uri="{FF2B5EF4-FFF2-40B4-BE49-F238E27FC236}">
                <a16:creationId xmlns:a16="http://schemas.microsoft.com/office/drawing/2014/main" id="{DF148740-CBD8-9822-C84E-2E7F0428579D}"/>
              </a:ext>
            </a:extLst>
          </p:cNvPr>
          <p:cNvSpPr txBox="1"/>
          <p:nvPr/>
        </p:nvSpPr>
        <p:spPr>
          <a:xfrm>
            <a:off x="6016626" y="2610584"/>
            <a:ext cx="2838451" cy="2123658"/>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900" i="1" dirty="0"/>
              <a:t>Tryk på nedre mave på 1stk. Ungdomshold (1 og ned)</a:t>
            </a:r>
          </a:p>
          <a:p>
            <a:pPr marL="171450" indent="-171450">
              <a:buFont typeface="Courier New" panose="02070309020205020404" pitchFamily="49" charset="0"/>
              <a:buChar char="o"/>
            </a:pPr>
            <a:r>
              <a:rPr lang="da-DK" sz="900" i="1" dirty="0"/>
              <a:t>Logo på hjemmeside</a:t>
            </a:r>
          </a:p>
          <a:p>
            <a:pPr marL="171450" indent="-171450">
              <a:buFont typeface="Courier New" panose="02070309020205020404" pitchFamily="49" charset="0"/>
              <a:buChar char="o"/>
            </a:pPr>
            <a:r>
              <a:rPr lang="da-DK" sz="900" i="1" dirty="0" err="1"/>
              <a:t>Fuldskærm</a:t>
            </a:r>
            <a:r>
              <a:rPr lang="da-DK" sz="900" i="1" dirty="0"/>
              <a:t> logo på storskærm til ligakampe</a:t>
            </a:r>
          </a:p>
          <a:p>
            <a:pPr marL="171450" indent="-171450">
              <a:buFont typeface="Courier New" panose="02070309020205020404" pitchFamily="49" charset="0"/>
              <a:buChar char="o"/>
            </a:pPr>
            <a:r>
              <a:rPr lang="da-DK" sz="900" i="1" dirty="0"/>
              <a:t>2 stk. medlemskab til </a:t>
            </a:r>
          </a:p>
          <a:p>
            <a:r>
              <a:rPr lang="da-DK" sz="900" i="1" dirty="0"/>
              <a:t>       </a:t>
            </a:r>
            <a:r>
              <a:rPr lang="da-DK" sz="900" i="1" dirty="0" err="1"/>
              <a:t>NetværksLounge+Netværk</a:t>
            </a:r>
            <a:r>
              <a:rPr lang="da-DK" sz="900" i="1" dirty="0"/>
              <a:t>+</a:t>
            </a:r>
          </a:p>
          <a:p>
            <a:pPr marL="171450" indent="-171450">
              <a:buFont typeface="Courier New" panose="02070309020205020404" pitchFamily="49" charset="0"/>
              <a:buChar char="o"/>
            </a:pPr>
            <a:r>
              <a:rPr lang="da-DK" sz="900" i="1" dirty="0"/>
              <a:t>2 stk. SSB sponsortrøje</a:t>
            </a:r>
          </a:p>
          <a:p>
            <a:pPr marL="171450" indent="-171450">
              <a:buFont typeface="Courier New" panose="02070309020205020404" pitchFamily="49" charset="0"/>
              <a:buChar char="o"/>
            </a:pPr>
            <a:r>
              <a:rPr lang="da-DK" sz="900" i="1" dirty="0"/>
              <a:t>Roll-up til alle hjemmebanekampe</a:t>
            </a:r>
          </a:p>
          <a:p>
            <a:pPr marL="171450" indent="-171450">
              <a:buFont typeface="Courier New" panose="02070309020205020404" pitchFamily="49" charset="0"/>
              <a:buChar char="o"/>
            </a:pPr>
            <a:r>
              <a:rPr lang="da-DK" sz="900" i="1" dirty="0"/>
              <a:t>Reserveret plads i hallen under hjemmekampe</a:t>
            </a:r>
          </a:p>
          <a:p>
            <a:pPr marL="171450" indent="-171450">
              <a:buFont typeface="Courier New" panose="02070309020205020404" pitchFamily="49" charset="0"/>
              <a:buChar char="o"/>
            </a:pPr>
            <a:endParaRPr lang="da-DK" sz="900" i="1" dirty="0"/>
          </a:p>
          <a:p>
            <a:endParaRPr lang="da-DK" sz="900" i="1" dirty="0"/>
          </a:p>
          <a:p>
            <a:endParaRPr lang="da-DK" sz="1100" i="1" dirty="0"/>
          </a:p>
          <a:p>
            <a:endParaRPr lang="da-DK" sz="1100" i="1" dirty="0"/>
          </a:p>
          <a:p>
            <a:endParaRPr lang="da-DK" sz="1100" i="1" dirty="0"/>
          </a:p>
        </p:txBody>
      </p:sp>
      <p:sp>
        <p:nvSpPr>
          <p:cNvPr id="44" name="Tekstfelt 43">
            <a:extLst>
              <a:ext uri="{FF2B5EF4-FFF2-40B4-BE49-F238E27FC236}">
                <a16:creationId xmlns:a16="http://schemas.microsoft.com/office/drawing/2014/main" id="{E5C52BD3-7043-F2B4-4CF7-C6E2025CC65D}"/>
              </a:ext>
            </a:extLst>
          </p:cNvPr>
          <p:cNvSpPr txBox="1"/>
          <p:nvPr/>
        </p:nvSpPr>
        <p:spPr>
          <a:xfrm>
            <a:off x="8969374" y="2613392"/>
            <a:ext cx="3006726" cy="2816156"/>
          </a:xfrm>
          <a:prstGeom prst="rect">
            <a:avLst/>
          </a:prstGeom>
          <a:solidFill>
            <a:srgbClr val="FF0000"/>
          </a:solidFill>
        </p:spPr>
        <p:txBody>
          <a:bodyPr wrap="square" rtlCol="0">
            <a:spAutoFit/>
          </a:bodyPr>
          <a:lstStyle/>
          <a:p>
            <a:pPr marL="171450" indent="-171450">
              <a:buFont typeface="Courier New" panose="02070309020205020404" pitchFamily="49" charset="0"/>
              <a:buChar char="o"/>
            </a:pPr>
            <a:r>
              <a:rPr lang="da-DK" sz="900" i="1" dirty="0"/>
              <a:t>Tryk på øvre mave på  alle Ungdomshold og seniorhold*</a:t>
            </a:r>
          </a:p>
          <a:p>
            <a:pPr marL="171450" indent="-171450">
              <a:buFont typeface="Courier New" panose="02070309020205020404" pitchFamily="49" charset="0"/>
              <a:buChar char="o"/>
            </a:pPr>
            <a:r>
              <a:rPr lang="da-DK" sz="900" i="1" dirty="0"/>
              <a:t>Logo på hjemmeside</a:t>
            </a:r>
          </a:p>
          <a:p>
            <a:pPr marL="171450" indent="-171450">
              <a:buFont typeface="Courier New" panose="02070309020205020404" pitchFamily="49" charset="0"/>
              <a:buChar char="o"/>
            </a:pPr>
            <a:r>
              <a:rPr lang="da-DK" sz="900" i="1" dirty="0" err="1"/>
              <a:t>Fuldskærm</a:t>
            </a:r>
            <a:r>
              <a:rPr lang="da-DK" sz="900" i="1" dirty="0"/>
              <a:t> logo på storskærm til ligakampe</a:t>
            </a:r>
          </a:p>
          <a:p>
            <a:pPr marL="171450" indent="-171450">
              <a:buFont typeface="Courier New" panose="02070309020205020404" pitchFamily="49" charset="0"/>
              <a:buChar char="o"/>
            </a:pPr>
            <a:r>
              <a:rPr lang="da-DK" sz="900" i="1" dirty="0"/>
              <a:t>2 stk. medlemskab til </a:t>
            </a:r>
          </a:p>
          <a:p>
            <a:r>
              <a:rPr lang="da-DK" sz="900" i="1" dirty="0"/>
              <a:t>       </a:t>
            </a:r>
            <a:r>
              <a:rPr lang="da-DK" sz="900" i="1" dirty="0" err="1"/>
              <a:t>NetværksLounge+Netværk</a:t>
            </a:r>
            <a:r>
              <a:rPr lang="da-DK" sz="900" i="1" dirty="0"/>
              <a:t>+</a:t>
            </a:r>
          </a:p>
          <a:p>
            <a:pPr marL="171450" indent="-171450">
              <a:buFont typeface="Courier New" panose="02070309020205020404" pitchFamily="49" charset="0"/>
              <a:buChar char="o"/>
            </a:pPr>
            <a:r>
              <a:rPr lang="da-DK" sz="900" i="1" dirty="0"/>
              <a:t>2 stk. SSB sponsortrøje</a:t>
            </a:r>
          </a:p>
          <a:p>
            <a:pPr marL="171450" indent="-171450">
              <a:buFont typeface="Courier New" panose="02070309020205020404" pitchFamily="49" charset="0"/>
              <a:buChar char="o"/>
            </a:pPr>
            <a:r>
              <a:rPr lang="da-DK" sz="900" i="1" dirty="0"/>
              <a:t>Roll-Up** til alle hjemmebanekampe</a:t>
            </a:r>
          </a:p>
          <a:p>
            <a:pPr marL="171450" indent="-171450">
              <a:buFont typeface="Courier New" panose="02070309020205020404" pitchFamily="49" charset="0"/>
              <a:buChar char="o"/>
            </a:pPr>
            <a:r>
              <a:rPr lang="da-DK" sz="900" i="1" dirty="0"/>
              <a:t>Mulighed for sponsorstand til alle hjemmebanekampe</a:t>
            </a:r>
          </a:p>
          <a:p>
            <a:pPr marL="171450" indent="-171450">
              <a:buFont typeface="Courier New" panose="02070309020205020404" pitchFamily="49" charset="0"/>
              <a:buChar char="o"/>
            </a:pPr>
            <a:r>
              <a:rPr lang="da-DK" sz="900" i="1" dirty="0"/>
              <a:t>Reserveret plads i hallen under hjemmekampe</a:t>
            </a:r>
          </a:p>
          <a:p>
            <a:endParaRPr lang="da-DK" sz="900" i="1" dirty="0"/>
          </a:p>
          <a:p>
            <a:endParaRPr lang="da-DK" sz="900" i="1" dirty="0"/>
          </a:p>
          <a:p>
            <a:endParaRPr lang="da-DK" sz="1100" i="1" dirty="0"/>
          </a:p>
          <a:p>
            <a:endParaRPr lang="da-DK" sz="1100" i="1" dirty="0"/>
          </a:p>
          <a:p>
            <a:endParaRPr lang="da-DK" sz="1100" i="1" dirty="0"/>
          </a:p>
          <a:p>
            <a:endParaRPr lang="da-DK" sz="1100" i="1" dirty="0"/>
          </a:p>
          <a:p>
            <a:r>
              <a:rPr lang="da-DK" sz="800" i="1" dirty="0"/>
              <a:t>*Undtagen senior hold 1 og 2</a:t>
            </a:r>
          </a:p>
          <a:p>
            <a:r>
              <a:rPr lang="da-DK" sz="800" i="1" dirty="0"/>
              <a:t>** Sponsor leverer selv Roll-Up</a:t>
            </a:r>
          </a:p>
        </p:txBody>
      </p:sp>
      <p:pic>
        <p:nvPicPr>
          <p:cNvPr id="46" name="Billede 45">
            <a:extLst>
              <a:ext uri="{FF2B5EF4-FFF2-40B4-BE49-F238E27FC236}">
                <a16:creationId xmlns:a16="http://schemas.microsoft.com/office/drawing/2014/main" id="{35886609-8B85-ADF9-0E0D-1003CA8948AE}"/>
              </a:ext>
            </a:extLst>
          </p:cNvPr>
          <p:cNvPicPr>
            <a:picLocks noChangeAspect="1"/>
          </p:cNvPicPr>
          <p:nvPr/>
        </p:nvPicPr>
        <p:blipFill>
          <a:blip r:embed="rId3"/>
          <a:stretch>
            <a:fillRect/>
          </a:stretch>
        </p:blipFill>
        <p:spPr>
          <a:xfrm>
            <a:off x="139700" y="4562358"/>
            <a:ext cx="3464225" cy="2295642"/>
          </a:xfrm>
          <a:prstGeom prst="rect">
            <a:avLst/>
          </a:prstGeom>
        </p:spPr>
      </p:pic>
      <p:sp>
        <p:nvSpPr>
          <p:cNvPr id="48" name="Tekstfelt 47">
            <a:extLst>
              <a:ext uri="{FF2B5EF4-FFF2-40B4-BE49-F238E27FC236}">
                <a16:creationId xmlns:a16="http://schemas.microsoft.com/office/drawing/2014/main" id="{DCC30E85-F53E-CC06-21ED-4CAB96A9FD98}"/>
              </a:ext>
            </a:extLst>
          </p:cNvPr>
          <p:cNvSpPr txBox="1"/>
          <p:nvPr/>
        </p:nvSpPr>
        <p:spPr>
          <a:xfrm>
            <a:off x="622915" y="4921020"/>
            <a:ext cx="685185" cy="276999"/>
          </a:xfrm>
          <a:prstGeom prst="rect">
            <a:avLst/>
          </a:prstGeom>
          <a:noFill/>
        </p:spPr>
        <p:txBody>
          <a:bodyPr wrap="square" rtlCol="0">
            <a:spAutoFit/>
          </a:bodyPr>
          <a:lstStyle/>
          <a:p>
            <a:pPr algn="ctr"/>
            <a:r>
              <a:rPr lang="da-DK" sz="600" dirty="0"/>
              <a:t>Holdsponsor</a:t>
            </a:r>
          </a:p>
          <a:p>
            <a:pPr algn="ctr"/>
            <a:r>
              <a:rPr lang="da-DK" sz="600" dirty="0"/>
              <a:t>Hals</a:t>
            </a:r>
          </a:p>
        </p:txBody>
      </p:sp>
      <p:pic>
        <p:nvPicPr>
          <p:cNvPr id="50" name="object 3">
            <a:extLst>
              <a:ext uri="{FF2B5EF4-FFF2-40B4-BE49-F238E27FC236}">
                <a16:creationId xmlns:a16="http://schemas.microsoft.com/office/drawing/2014/main" id="{539B3892-719B-21FA-7A16-47C348E51659}"/>
              </a:ext>
            </a:extLst>
          </p:cNvPr>
          <p:cNvPicPr/>
          <p:nvPr/>
        </p:nvPicPr>
        <p:blipFill>
          <a:blip r:embed="rId4" cstate="print"/>
          <a:stretch>
            <a:fillRect/>
          </a:stretch>
        </p:blipFill>
        <p:spPr>
          <a:xfrm>
            <a:off x="1095571" y="5069232"/>
            <a:ext cx="263329" cy="257574"/>
          </a:xfrm>
          <a:prstGeom prst="rect">
            <a:avLst/>
          </a:prstGeom>
        </p:spPr>
      </p:pic>
      <p:sp>
        <p:nvSpPr>
          <p:cNvPr id="52" name="Tekstfelt 51">
            <a:extLst>
              <a:ext uri="{FF2B5EF4-FFF2-40B4-BE49-F238E27FC236}">
                <a16:creationId xmlns:a16="http://schemas.microsoft.com/office/drawing/2014/main" id="{9F85C1D9-BA25-1850-3974-1AE7D45C3500}"/>
              </a:ext>
            </a:extLst>
          </p:cNvPr>
          <p:cNvSpPr txBox="1"/>
          <p:nvPr/>
        </p:nvSpPr>
        <p:spPr>
          <a:xfrm rot="17076534">
            <a:off x="9070" y="5152570"/>
            <a:ext cx="622916" cy="276999"/>
          </a:xfrm>
          <a:prstGeom prst="rect">
            <a:avLst/>
          </a:prstGeom>
          <a:noFill/>
        </p:spPr>
        <p:txBody>
          <a:bodyPr wrap="square" rtlCol="0">
            <a:spAutoFit/>
          </a:bodyPr>
          <a:lstStyle/>
          <a:p>
            <a:pPr algn="ctr"/>
            <a:r>
              <a:rPr lang="da-DK" sz="600" dirty="0"/>
              <a:t>Holdsponsor</a:t>
            </a:r>
          </a:p>
          <a:p>
            <a:pPr algn="ctr"/>
            <a:r>
              <a:rPr lang="da-DK" sz="600" dirty="0"/>
              <a:t>Ærme</a:t>
            </a:r>
          </a:p>
        </p:txBody>
      </p:sp>
      <p:sp>
        <p:nvSpPr>
          <p:cNvPr id="54" name="Tekstfelt 53">
            <a:extLst>
              <a:ext uri="{FF2B5EF4-FFF2-40B4-BE49-F238E27FC236}">
                <a16:creationId xmlns:a16="http://schemas.microsoft.com/office/drawing/2014/main" id="{FA14B39E-ED03-F0EB-79ED-826D091E7C13}"/>
              </a:ext>
            </a:extLst>
          </p:cNvPr>
          <p:cNvSpPr txBox="1"/>
          <p:nvPr/>
        </p:nvSpPr>
        <p:spPr>
          <a:xfrm rot="4525800">
            <a:off x="1260168" y="5138401"/>
            <a:ext cx="622916" cy="276999"/>
          </a:xfrm>
          <a:prstGeom prst="rect">
            <a:avLst/>
          </a:prstGeom>
          <a:noFill/>
        </p:spPr>
        <p:txBody>
          <a:bodyPr wrap="square" rtlCol="0">
            <a:spAutoFit/>
          </a:bodyPr>
          <a:lstStyle/>
          <a:p>
            <a:pPr algn="ctr"/>
            <a:r>
              <a:rPr lang="da-DK" sz="600" dirty="0"/>
              <a:t>Holdsponsor</a:t>
            </a:r>
          </a:p>
          <a:p>
            <a:pPr algn="ctr"/>
            <a:r>
              <a:rPr lang="da-DK" sz="600" dirty="0"/>
              <a:t>Ærme</a:t>
            </a:r>
          </a:p>
        </p:txBody>
      </p:sp>
      <p:sp>
        <p:nvSpPr>
          <p:cNvPr id="56" name="Tekstfelt 55">
            <a:extLst>
              <a:ext uri="{FF2B5EF4-FFF2-40B4-BE49-F238E27FC236}">
                <a16:creationId xmlns:a16="http://schemas.microsoft.com/office/drawing/2014/main" id="{14B55B0E-194D-8CD1-46E9-9A77D09A67BF}"/>
              </a:ext>
            </a:extLst>
          </p:cNvPr>
          <p:cNvSpPr txBox="1"/>
          <p:nvPr/>
        </p:nvSpPr>
        <p:spPr>
          <a:xfrm>
            <a:off x="586847" y="5432428"/>
            <a:ext cx="757320" cy="215444"/>
          </a:xfrm>
          <a:prstGeom prst="rect">
            <a:avLst/>
          </a:prstGeom>
          <a:noFill/>
        </p:spPr>
        <p:txBody>
          <a:bodyPr wrap="square" rtlCol="0">
            <a:spAutoFit/>
          </a:bodyPr>
          <a:lstStyle/>
          <a:p>
            <a:r>
              <a:rPr lang="da-DK" sz="800" dirty="0"/>
              <a:t>Elitepartner</a:t>
            </a:r>
            <a:endParaRPr lang="da-DK" sz="600" dirty="0"/>
          </a:p>
        </p:txBody>
      </p:sp>
      <p:sp>
        <p:nvSpPr>
          <p:cNvPr id="58" name="Tekstfelt 57">
            <a:extLst>
              <a:ext uri="{FF2B5EF4-FFF2-40B4-BE49-F238E27FC236}">
                <a16:creationId xmlns:a16="http://schemas.microsoft.com/office/drawing/2014/main" id="{5D973630-BC17-4D28-2915-67E1C3BE9731}"/>
              </a:ext>
            </a:extLst>
          </p:cNvPr>
          <p:cNvSpPr txBox="1"/>
          <p:nvPr/>
        </p:nvSpPr>
        <p:spPr>
          <a:xfrm>
            <a:off x="551162" y="5765076"/>
            <a:ext cx="756938" cy="338554"/>
          </a:xfrm>
          <a:prstGeom prst="rect">
            <a:avLst/>
          </a:prstGeom>
          <a:noFill/>
        </p:spPr>
        <p:txBody>
          <a:bodyPr wrap="none" rtlCol="0">
            <a:spAutoFit/>
          </a:bodyPr>
          <a:lstStyle/>
          <a:p>
            <a:r>
              <a:rPr lang="da-DK" sz="800" dirty="0"/>
              <a:t>Holdsponsor</a:t>
            </a:r>
          </a:p>
          <a:p>
            <a:r>
              <a:rPr lang="da-DK" sz="800" dirty="0"/>
              <a:t>      (Mave)</a:t>
            </a:r>
          </a:p>
        </p:txBody>
      </p:sp>
      <p:sp>
        <p:nvSpPr>
          <p:cNvPr id="62" name="Tekstfelt 61">
            <a:extLst>
              <a:ext uri="{FF2B5EF4-FFF2-40B4-BE49-F238E27FC236}">
                <a16:creationId xmlns:a16="http://schemas.microsoft.com/office/drawing/2014/main" id="{2C900D42-2E8D-C8C5-EF35-93030ED43D8F}"/>
              </a:ext>
            </a:extLst>
          </p:cNvPr>
          <p:cNvSpPr txBox="1"/>
          <p:nvPr/>
        </p:nvSpPr>
        <p:spPr>
          <a:xfrm>
            <a:off x="584825" y="6096094"/>
            <a:ext cx="723275" cy="215444"/>
          </a:xfrm>
          <a:prstGeom prst="rect">
            <a:avLst/>
          </a:prstGeom>
          <a:noFill/>
        </p:spPr>
        <p:txBody>
          <a:bodyPr wrap="none" rtlCol="0">
            <a:spAutoFit/>
          </a:bodyPr>
          <a:lstStyle/>
          <a:p>
            <a:r>
              <a:rPr lang="da-DK" sz="800" dirty="0"/>
              <a:t>Guldpartner</a:t>
            </a:r>
          </a:p>
        </p:txBody>
      </p:sp>
      <p:sp>
        <p:nvSpPr>
          <p:cNvPr id="64" name="Tekstfelt 63">
            <a:extLst>
              <a:ext uri="{FF2B5EF4-FFF2-40B4-BE49-F238E27FC236}">
                <a16:creationId xmlns:a16="http://schemas.microsoft.com/office/drawing/2014/main" id="{FFDF3D20-1AFE-E2D8-A72A-0F301C8A81F1}"/>
              </a:ext>
            </a:extLst>
          </p:cNvPr>
          <p:cNvSpPr txBox="1"/>
          <p:nvPr/>
        </p:nvSpPr>
        <p:spPr>
          <a:xfrm>
            <a:off x="2400915" y="4782520"/>
            <a:ext cx="685185" cy="276999"/>
          </a:xfrm>
          <a:prstGeom prst="rect">
            <a:avLst/>
          </a:prstGeom>
          <a:noFill/>
        </p:spPr>
        <p:txBody>
          <a:bodyPr wrap="square" rtlCol="0">
            <a:spAutoFit/>
          </a:bodyPr>
          <a:lstStyle/>
          <a:p>
            <a:pPr algn="ctr"/>
            <a:r>
              <a:rPr lang="da-DK" sz="600" dirty="0"/>
              <a:t>Holdsponsor</a:t>
            </a:r>
          </a:p>
          <a:p>
            <a:pPr algn="ctr"/>
            <a:r>
              <a:rPr lang="da-DK" sz="600" dirty="0"/>
              <a:t>Nakke</a:t>
            </a:r>
          </a:p>
        </p:txBody>
      </p:sp>
      <p:sp>
        <p:nvSpPr>
          <p:cNvPr id="66" name="Tekstfelt 65">
            <a:extLst>
              <a:ext uri="{FF2B5EF4-FFF2-40B4-BE49-F238E27FC236}">
                <a16:creationId xmlns:a16="http://schemas.microsoft.com/office/drawing/2014/main" id="{09E2C70C-52D1-EBA3-D53A-757A2FD321B2}"/>
              </a:ext>
            </a:extLst>
          </p:cNvPr>
          <p:cNvSpPr txBox="1"/>
          <p:nvPr/>
        </p:nvSpPr>
        <p:spPr>
          <a:xfrm>
            <a:off x="2381869" y="6311538"/>
            <a:ext cx="756938" cy="338554"/>
          </a:xfrm>
          <a:prstGeom prst="rect">
            <a:avLst/>
          </a:prstGeom>
          <a:noFill/>
        </p:spPr>
        <p:txBody>
          <a:bodyPr wrap="none" rtlCol="0">
            <a:spAutoFit/>
          </a:bodyPr>
          <a:lstStyle/>
          <a:p>
            <a:r>
              <a:rPr lang="da-DK" sz="800" dirty="0"/>
              <a:t>Holdsponsor</a:t>
            </a:r>
          </a:p>
          <a:p>
            <a:r>
              <a:rPr lang="da-DK" sz="800" dirty="0"/>
              <a:t>      (Lænd)</a:t>
            </a:r>
          </a:p>
        </p:txBody>
      </p:sp>
    </p:spTree>
    <p:extLst>
      <p:ext uri="{BB962C8B-B14F-4D97-AF65-F5344CB8AC3E}">
        <p14:creationId xmlns:p14="http://schemas.microsoft.com/office/powerpoint/2010/main" val="9826424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9571D-9C4D-9694-50A5-305C018F4778}"/>
            </a:ext>
          </a:extLst>
        </p:cNvPr>
        <p:cNvGrpSpPr/>
        <p:nvPr/>
      </p:nvGrpSpPr>
      <p:grpSpPr>
        <a:xfrm>
          <a:off x="0" y="0"/>
          <a:ext cx="0" cy="0"/>
          <a:chOff x="0" y="0"/>
          <a:chExt cx="0" cy="0"/>
        </a:xfrm>
      </p:grpSpPr>
      <p:sp>
        <p:nvSpPr>
          <p:cNvPr id="4" name="Right Triangle 5">
            <a:extLst>
              <a:ext uri="{FF2B5EF4-FFF2-40B4-BE49-F238E27FC236}">
                <a16:creationId xmlns:a16="http://schemas.microsoft.com/office/drawing/2014/main" id="{3B3E06C6-6432-F862-F1CE-4CF64EE06730}"/>
              </a:ext>
            </a:extLst>
          </p:cNvPr>
          <p:cNvSpPr/>
          <p:nvPr/>
        </p:nvSpPr>
        <p:spPr>
          <a:xfrm rot="10800000">
            <a:off x="-1" y="0"/>
            <a:ext cx="12191999" cy="957946"/>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ight Triangle 6">
            <a:extLst>
              <a:ext uri="{FF2B5EF4-FFF2-40B4-BE49-F238E27FC236}">
                <a16:creationId xmlns:a16="http://schemas.microsoft.com/office/drawing/2014/main" id="{EBC46C23-8CC1-EF66-708A-E3F43BF6AE8B}"/>
              </a:ext>
            </a:extLst>
          </p:cNvPr>
          <p:cNvSpPr/>
          <p:nvPr/>
        </p:nvSpPr>
        <p:spPr>
          <a:xfrm>
            <a:off x="0" y="226423"/>
            <a:ext cx="9544594" cy="73152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11">
            <a:extLst>
              <a:ext uri="{FF2B5EF4-FFF2-40B4-BE49-F238E27FC236}">
                <a16:creationId xmlns:a16="http://schemas.microsoft.com/office/drawing/2014/main" id="{D204B162-998A-BF27-65B6-4714B5144BC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55976" y="81647"/>
            <a:ext cx="747489" cy="754376"/>
          </a:xfrm>
          <a:prstGeom prst="rect">
            <a:avLst/>
          </a:prstGeom>
        </p:spPr>
      </p:pic>
      <p:graphicFrame>
        <p:nvGraphicFramePr>
          <p:cNvPr id="26" name="Tabel 7">
            <a:extLst>
              <a:ext uri="{FF2B5EF4-FFF2-40B4-BE49-F238E27FC236}">
                <a16:creationId xmlns:a16="http://schemas.microsoft.com/office/drawing/2014/main" id="{EE54211A-8984-D01D-9E6A-BD30DDCE4136}"/>
              </a:ext>
            </a:extLst>
          </p:cNvPr>
          <p:cNvGraphicFramePr>
            <a:graphicFrameLocks noGrp="1"/>
          </p:cNvGraphicFramePr>
          <p:nvPr>
            <p:extLst>
              <p:ext uri="{D42A27DB-BD31-4B8C-83A1-F6EECF244321}">
                <p14:modId xmlns:p14="http://schemas.microsoft.com/office/powerpoint/2010/main" val="2565945825"/>
              </p:ext>
            </p:extLst>
          </p:nvPr>
        </p:nvGraphicFramePr>
        <p:xfrm>
          <a:off x="330200" y="1421956"/>
          <a:ext cx="11518900" cy="4482220"/>
        </p:xfrm>
        <a:graphic>
          <a:graphicData uri="http://schemas.openxmlformats.org/drawingml/2006/table">
            <a:tbl>
              <a:tblPr firstRow="1" bandRow="1">
                <a:tableStyleId>{5C22544A-7EE6-4342-B048-85BDC9FD1C3A}</a:tableStyleId>
              </a:tblPr>
              <a:tblGrid>
                <a:gridCol w="2628900">
                  <a:extLst>
                    <a:ext uri="{9D8B030D-6E8A-4147-A177-3AD203B41FA5}">
                      <a16:colId xmlns:a16="http://schemas.microsoft.com/office/drawing/2014/main" val="705511871"/>
                    </a:ext>
                  </a:extLst>
                </a:gridCol>
                <a:gridCol w="6121400">
                  <a:extLst>
                    <a:ext uri="{9D8B030D-6E8A-4147-A177-3AD203B41FA5}">
                      <a16:colId xmlns:a16="http://schemas.microsoft.com/office/drawing/2014/main" val="3377323072"/>
                    </a:ext>
                  </a:extLst>
                </a:gridCol>
                <a:gridCol w="2768600">
                  <a:extLst>
                    <a:ext uri="{9D8B030D-6E8A-4147-A177-3AD203B41FA5}">
                      <a16:colId xmlns:a16="http://schemas.microsoft.com/office/drawing/2014/main" val="135689384"/>
                    </a:ext>
                  </a:extLst>
                </a:gridCol>
              </a:tblGrid>
              <a:tr h="299036">
                <a:tc gridSpan="3">
                  <a:txBody>
                    <a:bodyPr/>
                    <a:lstStyle/>
                    <a:p>
                      <a:pPr algn="ctr"/>
                      <a:r>
                        <a:rPr lang="da-DK" sz="1100" b="1" dirty="0">
                          <a:solidFill>
                            <a:schemeClr val="bg1"/>
                          </a:solidFill>
                        </a:rPr>
                        <a:t>Diverse tilkøb</a:t>
                      </a:r>
                    </a:p>
                  </a:txBody>
                  <a:tcPr>
                    <a:solidFill>
                      <a:srgbClr val="FF0000"/>
                    </a:solidFill>
                  </a:tcPr>
                </a:tc>
                <a:tc hMerge="1">
                  <a:txBody>
                    <a:bodyPr/>
                    <a:lstStyle/>
                    <a:p>
                      <a:endParaRPr/>
                    </a:p>
                  </a:txBody>
                  <a:tcPr>
                    <a:solidFill>
                      <a:schemeClr val="bg1">
                        <a:lumMod val="75000"/>
                      </a:schemeClr>
                    </a:solidFill>
                  </a:tcPr>
                </a:tc>
                <a:tc hMerge="1">
                  <a:txBody>
                    <a:bodyPr/>
                    <a:lstStyle/>
                    <a:p>
                      <a:endParaRPr dirty="0"/>
                    </a:p>
                  </a:txBody>
                  <a:tcPr>
                    <a:solidFill>
                      <a:srgbClr val="FF0000"/>
                    </a:solidFill>
                  </a:tcPr>
                </a:tc>
                <a:extLst>
                  <a:ext uri="{0D108BD9-81ED-4DB2-BD59-A6C34878D82A}">
                    <a16:rowId xmlns:a16="http://schemas.microsoft.com/office/drawing/2014/main" val="1026921091"/>
                  </a:ext>
                </a:extLst>
              </a:tr>
              <a:tr h="299036">
                <a:tc>
                  <a:txBody>
                    <a:bodyPr/>
                    <a:lstStyle/>
                    <a:p>
                      <a:pPr algn="l"/>
                      <a:r>
                        <a:rPr lang="da-DK" sz="1100" dirty="0"/>
                        <a:t>Linjedommersponsor - Liga</a:t>
                      </a:r>
                    </a:p>
                  </a:txBody>
                  <a:tcPr>
                    <a:solidFill>
                      <a:srgbClr val="FF0000"/>
                    </a:solidFill>
                  </a:tcPr>
                </a:tc>
                <a:tc>
                  <a:txBody>
                    <a:bodyPr/>
                    <a:lstStyle/>
                    <a:p>
                      <a:pPr algn="l"/>
                      <a:r>
                        <a:rPr lang="da-DK" sz="1100" b="0" dirty="0">
                          <a:solidFill>
                            <a:schemeClr val="tx1"/>
                          </a:solidFill>
                        </a:rPr>
                        <a:t>Linjedommersponsor til alle Liga hjemmekampe. Tryk på ryggen af alle linjedommere. Logo på storskærm og nævnelse i højttaler til alle ligakampe. </a:t>
                      </a:r>
                    </a:p>
                  </a:txBody>
                  <a:tcPr>
                    <a:solidFill>
                      <a:schemeClr val="bg1">
                        <a:lumMod val="75000"/>
                      </a:schemeClr>
                    </a:solidFill>
                  </a:tcPr>
                </a:tc>
                <a:tc>
                  <a:txBody>
                    <a:bodyPr/>
                    <a:lstStyle/>
                    <a:p>
                      <a:pPr algn="r"/>
                      <a:r>
                        <a:rPr lang="da-DK" sz="1100" b="0" dirty="0">
                          <a:solidFill>
                            <a:schemeClr val="tx1"/>
                          </a:solidFill>
                        </a:rPr>
                        <a:t>20000,-</a:t>
                      </a:r>
                    </a:p>
                  </a:txBody>
                  <a:tcPr>
                    <a:solidFill>
                      <a:srgbClr val="FF0000"/>
                    </a:solidFill>
                  </a:tcPr>
                </a:tc>
                <a:extLst>
                  <a:ext uri="{0D108BD9-81ED-4DB2-BD59-A6C34878D82A}">
                    <a16:rowId xmlns:a16="http://schemas.microsoft.com/office/drawing/2014/main" val="297239730"/>
                  </a:ext>
                </a:extLst>
              </a:tr>
              <a:tr h="299036">
                <a:tc>
                  <a:txBody>
                    <a:bodyPr/>
                    <a:lstStyle/>
                    <a:p>
                      <a:pPr algn="l"/>
                      <a:r>
                        <a:rPr lang="da-DK" sz="1100" b="0" dirty="0">
                          <a:solidFill>
                            <a:schemeClr val="tx1"/>
                          </a:solidFill>
                        </a:rPr>
                        <a:t>Kampsponsor - Liga</a:t>
                      </a:r>
                    </a:p>
                  </a:txBody>
                  <a:tcPr>
                    <a:solidFill>
                      <a:srgbClr val="FF0000"/>
                    </a:solidFill>
                  </a:tcPr>
                </a:tc>
                <a:tc>
                  <a:txBody>
                    <a:bodyPr/>
                    <a:lstStyle/>
                    <a:p>
                      <a:pPr algn="l"/>
                      <a:r>
                        <a:rPr lang="da-DK" sz="1100" b="0" dirty="0">
                          <a:solidFill>
                            <a:schemeClr val="tx1"/>
                          </a:solidFill>
                        </a:rPr>
                        <a:t>Kampsponsor til 1 stk. ligakamp. Logo på storskærm under kampen og nævnelse i højttaler.</a:t>
                      </a:r>
                    </a:p>
                  </a:txBody>
                  <a:tcPr>
                    <a:solidFill>
                      <a:schemeClr val="bg1">
                        <a:lumMod val="75000"/>
                      </a:schemeClr>
                    </a:solidFill>
                  </a:tcPr>
                </a:tc>
                <a:tc>
                  <a:txBody>
                    <a:bodyPr/>
                    <a:lstStyle/>
                    <a:p>
                      <a:pPr algn="r"/>
                      <a:r>
                        <a:rPr lang="da-DK" sz="1100" b="0" dirty="0">
                          <a:solidFill>
                            <a:schemeClr val="tx1"/>
                          </a:solidFill>
                        </a:rPr>
                        <a:t>5000,-</a:t>
                      </a:r>
                    </a:p>
                  </a:txBody>
                  <a:tcPr>
                    <a:solidFill>
                      <a:srgbClr val="FF0000"/>
                    </a:solidFill>
                  </a:tcPr>
                </a:tc>
                <a:extLst>
                  <a:ext uri="{0D108BD9-81ED-4DB2-BD59-A6C34878D82A}">
                    <a16:rowId xmlns:a16="http://schemas.microsoft.com/office/drawing/2014/main" val="3995727002"/>
                  </a:ext>
                </a:extLst>
              </a:tr>
              <a:tr h="299036">
                <a:tc>
                  <a:txBody>
                    <a:bodyPr/>
                    <a:lstStyle/>
                    <a:p>
                      <a:pPr algn="l"/>
                      <a:r>
                        <a:rPr lang="da-DK" sz="1100" b="0" dirty="0">
                          <a:solidFill>
                            <a:schemeClr val="tx1"/>
                          </a:solidFill>
                        </a:rPr>
                        <a:t>Sponsor – Liga - Dommerstiger</a:t>
                      </a:r>
                    </a:p>
                  </a:txBody>
                  <a:tcPr>
                    <a:solidFill>
                      <a:srgbClr val="FF000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1100" b="0" dirty="0">
                          <a:solidFill>
                            <a:schemeClr val="tx1"/>
                          </a:solidFill>
                        </a:rPr>
                        <a:t>Kampsponsor til alle Liga hjemmekampe. Logo på storskærm under kampen og nævnelse i højttaler.</a:t>
                      </a:r>
                    </a:p>
                  </a:txBody>
                  <a:tcPr>
                    <a:solidFill>
                      <a:schemeClr val="bg1">
                        <a:lumMod val="75000"/>
                      </a:schemeClr>
                    </a:solidFill>
                  </a:tcPr>
                </a:tc>
                <a:tc>
                  <a:txBody>
                    <a:bodyPr/>
                    <a:lstStyle/>
                    <a:p>
                      <a:pPr algn="r"/>
                      <a:r>
                        <a:rPr lang="da-DK" sz="1100" b="0" dirty="0">
                          <a:solidFill>
                            <a:schemeClr val="tx1"/>
                          </a:solidFill>
                        </a:rPr>
                        <a:t>8000,-</a:t>
                      </a:r>
                    </a:p>
                  </a:txBody>
                  <a:tcPr>
                    <a:solidFill>
                      <a:srgbClr val="FF0000"/>
                    </a:solidFill>
                  </a:tcPr>
                </a:tc>
                <a:extLst>
                  <a:ext uri="{0D108BD9-81ED-4DB2-BD59-A6C34878D82A}">
                    <a16:rowId xmlns:a16="http://schemas.microsoft.com/office/drawing/2014/main" val="2268153648"/>
                  </a:ext>
                </a:extLst>
              </a:tr>
              <a:tr h="299036">
                <a:tc>
                  <a:txBody>
                    <a:bodyPr/>
                    <a:lstStyle/>
                    <a:p>
                      <a:pPr algn="l"/>
                      <a:r>
                        <a:rPr lang="da-DK" sz="1100" dirty="0"/>
                        <a:t>Boldsponsor - Liga</a:t>
                      </a:r>
                    </a:p>
                  </a:txBody>
                  <a:tcPr>
                    <a:solidFill>
                      <a:srgbClr val="FF0000"/>
                    </a:solidFill>
                  </a:tcPr>
                </a:tc>
                <a:tc>
                  <a:txBody>
                    <a:bodyPr/>
                    <a:lstStyle/>
                    <a:p>
                      <a:pPr algn="l"/>
                      <a:r>
                        <a:rPr lang="da-DK" sz="1100" b="0" dirty="0">
                          <a:solidFill>
                            <a:schemeClr val="tx1"/>
                          </a:solidFill>
                        </a:rPr>
                        <a:t>Boldsponsor til alle 1 stk. Liga hjemmekampe. Logo på storskærm under kampen og nævnelse i højttaler.</a:t>
                      </a:r>
                    </a:p>
                  </a:txBody>
                  <a:tcPr>
                    <a:solidFill>
                      <a:schemeClr val="bg1">
                        <a:lumMod val="75000"/>
                      </a:schemeClr>
                    </a:solidFill>
                  </a:tcPr>
                </a:tc>
                <a:tc>
                  <a:txBody>
                    <a:bodyPr/>
                    <a:lstStyle/>
                    <a:p>
                      <a:pPr algn="r"/>
                      <a:r>
                        <a:rPr lang="da-DK" sz="1100" b="0" dirty="0">
                          <a:solidFill>
                            <a:schemeClr val="tx1"/>
                          </a:solidFill>
                        </a:rPr>
                        <a:t>5000,-</a:t>
                      </a:r>
                    </a:p>
                  </a:txBody>
                  <a:tcPr>
                    <a:solidFill>
                      <a:srgbClr val="FF0000"/>
                    </a:solidFill>
                  </a:tcPr>
                </a:tc>
                <a:extLst>
                  <a:ext uri="{0D108BD9-81ED-4DB2-BD59-A6C34878D82A}">
                    <a16:rowId xmlns:a16="http://schemas.microsoft.com/office/drawing/2014/main" val="3968981875"/>
                  </a:ext>
                </a:extLst>
              </a:tr>
              <a:tr h="299036">
                <a:tc>
                  <a:txBody>
                    <a:bodyPr/>
                    <a:lstStyle/>
                    <a:p>
                      <a:pPr algn="l"/>
                      <a:r>
                        <a:rPr lang="da-DK" sz="1100" dirty="0" err="1"/>
                        <a:t>Prematch</a:t>
                      </a:r>
                      <a:endParaRPr lang="da-DK" sz="1100" dirty="0"/>
                    </a:p>
                  </a:txBody>
                  <a:tcPr>
                    <a:solidFill>
                      <a:srgbClr val="FF0000"/>
                    </a:solidFill>
                  </a:tcPr>
                </a:tc>
                <a:tc>
                  <a:txBody>
                    <a:bodyPr/>
                    <a:lstStyle/>
                    <a:p>
                      <a:pPr algn="l"/>
                      <a:r>
                        <a:rPr lang="da-DK" sz="1100" b="0" dirty="0">
                          <a:solidFill>
                            <a:schemeClr val="tx1"/>
                          </a:solidFill>
                        </a:rPr>
                        <a:t>Sponsor af </a:t>
                      </a:r>
                      <a:r>
                        <a:rPr lang="da-DK" sz="1100" b="0" dirty="0" err="1">
                          <a:solidFill>
                            <a:schemeClr val="tx1"/>
                          </a:solidFill>
                        </a:rPr>
                        <a:t>Prematch</a:t>
                      </a:r>
                      <a:r>
                        <a:rPr lang="da-DK" sz="1100" b="0" dirty="0">
                          <a:solidFill>
                            <a:schemeClr val="tx1"/>
                          </a:solidFill>
                        </a:rPr>
                        <a:t> arrangement for de yngste før 1 stk. Liga hjemmekampe. Logo på storskærm under kampen og nævnelse i højttaler.</a:t>
                      </a:r>
                    </a:p>
                  </a:txBody>
                  <a:tcPr>
                    <a:solidFill>
                      <a:schemeClr val="bg1">
                        <a:lumMod val="75000"/>
                      </a:schemeClr>
                    </a:solidFill>
                  </a:tcPr>
                </a:tc>
                <a:tc>
                  <a:txBody>
                    <a:bodyPr/>
                    <a:lstStyle/>
                    <a:p>
                      <a:pPr algn="r"/>
                      <a:r>
                        <a:rPr lang="da-DK" sz="1100" b="0" dirty="0">
                          <a:solidFill>
                            <a:schemeClr val="tx1"/>
                          </a:solidFill>
                        </a:rPr>
                        <a:t>2500,-</a:t>
                      </a:r>
                    </a:p>
                  </a:txBody>
                  <a:tcPr>
                    <a:solidFill>
                      <a:srgbClr val="FF0000"/>
                    </a:solidFill>
                  </a:tcPr>
                </a:tc>
                <a:extLst>
                  <a:ext uri="{0D108BD9-81ED-4DB2-BD59-A6C34878D82A}">
                    <a16:rowId xmlns:a16="http://schemas.microsoft.com/office/drawing/2014/main" val="3468865444"/>
                  </a:ext>
                </a:extLst>
              </a:tr>
              <a:tr h="299036">
                <a:tc>
                  <a:txBody>
                    <a:bodyPr/>
                    <a:lstStyle/>
                    <a:p>
                      <a:pPr algn="l"/>
                      <a:r>
                        <a:rPr lang="da-DK" sz="1100" dirty="0"/>
                        <a:t>Frivillig</a:t>
                      </a:r>
                    </a:p>
                  </a:txBody>
                  <a:tcPr>
                    <a:solidFill>
                      <a:srgbClr val="FF0000"/>
                    </a:solidFill>
                  </a:tcPr>
                </a:tc>
                <a:tc>
                  <a:txBody>
                    <a:bodyPr/>
                    <a:lstStyle/>
                    <a:p>
                      <a:pPr algn="l"/>
                      <a:r>
                        <a:rPr lang="da-DK" sz="1100" b="0" dirty="0">
                          <a:solidFill>
                            <a:schemeClr val="tx1"/>
                          </a:solidFill>
                        </a:rPr>
                        <a:t>Sponsor af forplejning til frivillige inkl. dommerbord til 1 stk. Liga hjemmekamp. Logo på storskærm under kampen og nævnelse i højttaler.</a:t>
                      </a:r>
                    </a:p>
                  </a:txBody>
                  <a:tcPr>
                    <a:solidFill>
                      <a:schemeClr val="bg1">
                        <a:lumMod val="75000"/>
                      </a:schemeClr>
                    </a:solidFill>
                  </a:tcPr>
                </a:tc>
                <a:tc>
                  <a:txBody>
                    <a:bodyPr/>
                    <a:lstStyle/>
                    <a:p>
                      <a:pPr algn="r"/>
                      <a:r>
                        <a:rPr lang="da-DK" sz="1100" b="0" dirty="0">
                          <a:solidFill>
                            <a:schemeClr val="tx1"/>
                          </a:solidFill>
                        </a:rPr>
                        <a:t>4000,-</a:t>
                      </a:r>
                    </a:p>
                  </a:txBody>
                  <a:tcPr>
                    <a:solidFill>
                      <a:srgbClr val="FF0000"/>
                    </a:solidFill>
                  </a:tcPr>
                </a:tc>
                <a:extLst>
                  <a:ext uri="{0D108BD9-81ED-4DB2-BD59-A6C34878D82A}">
                    <a16:rowId xmlns:a16="http://schemas.microsoft.com/office/drawing/2014/main" val="1690340381"/>
                  </a:ext>
                </a:extLst>
              </a:tr>
              <a:tr h="299036">
                <a:tc>
                  <a:txBody>
                    <a:bodyPr/>
                    <a:lstStyle/>
                    <a:p>
                      <a:pPr algn="l"/>
                      <a:r>
                        <a:rPr lang="da-DK" sz="1100" dirty="0"/>
                        <a:t>Liga forplejning</a:t>
                      </a:r>
                    </a:p>
                  </a:txBody>
                  <a:tcPr>
                    <a:solidFill>
                      <a:srgbClr val="FF0000"/>
                    </a:solidFill>
                  </a:tcPr>
                </a:tc>
                <a:tc>
                  <a:txBody>
                    <a:bodyPr/>
                    <a:lstStyle/>
                    <a:p>
                      <a:pPr algn="l"/>
                      <a:r>
                        <a:rPr lang="da-DK" sz="1100" b="0" dirty="0">
                          <a:solidFill>
                            <a:schemeClr val="tx1"/>
                          </a:solidFill>
                        </a:rPr>
                        <a:t>Sponsor af forplejning, snacks og drikke til Ligahold</a:t>
                      </a:r>
                    </a:p>
                    <a:p>
                      <a:pPr algn="l"/>
                      <a:r>
                        <a:rPr lang="da-DK" sz="1100" b="0" dirty="0">
                          <a:solidFill>
                            <a:schemeClr val="tx1"/>
                          </a:solidFill>
                        </a:rPr>
                        <a:t>Til 1 stk. Ligakamp. Logo på storskærm under kampen og nævnelse i højttaler.</a:t>
                      </a:r>
                    </a:p>
                  </a:txBody>
                  <a:tcPr>
                    <a:solidFill>
                      <a:schemeClr val="bg1">
                        <a:lumMod val="75000"/>
                      </a:schemeClr>
                    </a:solidFill>
                  </a:tcPr>
                </a:tc>
                <a:tc>
                  <a:txBody>
                    <a:bodyPr/>
                    <a:lstStyle/>
                    <a:p>
                      <a:pPr algn="r"/>
                      <a:r>
                        <a:rPr lang="da-DK" sz="1100" b="0" dirty="0">
                          <a:solidFill>
                            <a:schemeClr val="tx1"/>
                          </a:solidFill>
                        </a:rPr>
                        <a:t>3000,-</a:t>
                      </a:r>
                    </a:p>
                  </a:txBody>
                  <a:tcPr>
                    <a:solidFill>
                      <a:srgbClr val="FF0000"/>
                    </a:solidFill>
                  </a:tcPr>
                </a:tc>
                <a:extLst>
                  <a:ext uri="{0D108BD9-81ED-4DB2-BD59-A6C34878D82A}">
                    <a16:rowId xmlns:a16="http://schemas.microsoft.com/office/drawing/2014/main" val="1131744512"/>
                  </a:ext>
                </a:extLst>
              </a:tr>
              <a:tr h="299036">
                <a:tc>
                  <a:txBody>
                    <a:bodyPr/>
                    <a:lstStyle/>
                    <a:p>
                      <a:pPr algn="l"/>
                      <a:r>
                        <a:rPr lang="da-DK" sz="1100" b="0" dirty="0">
                          <a:solidFill>
                            <a:schemeClr val="tx1"/>
                          </a:solidFill>
                        </a:rPr>
                        <a:t>Tilkøb bandereklame</a:t>
                      </a:r>
                    </a:p>
                  </a:txBody>
                  <a:tcPr>
                    <a:solidFill>
                      <a:srgbClr val="FF0000"/>
                    </a:solidFill>
                  </a:tcPr>
                </a:tc>
                <a:tc>
                  <a:txBody>
                    <a:bodyPr/>
                    <a:lstStyle/>
                    <a:p>
                      <a:pPr algn="l"/>
                      <a:r>
                        <a:rPr lang="da-DK" sz="1100" b="0" dirty="0">
                          <a:solidFill>
                            <a:schemeClr val="tx1"/>
                          </a:solidFill>
                        </a:rPr>
                        <a:t>Bandereklame til alle Liga hjemmekampe</a:t>
                      </a:r>
                    </a:p>
                  </a:txBody>
                  <a:tcPr>
                    <a:solidFill>
                      <a:schemeClr val="bg1">
                        <a:lumMod val="75000"/>
                      </a:schemeClr>
                    </a:solidFill>
                  </a:tcPr>
                </a:tc>
                <a:tc>
                  <a:txBody>
                    <a:bodyPr/>
                    <a:lstStyle/>
                    <a:p>
                      <a:pPr algn="r"/>
                      <a:r>
                        <a:rPr lang="da-DK" sz="1100" b="0" dirty="0">
                          <a:solidFill>
                            <a:schemeClr val="tx1"/>
                          </a:solidFill>
                        </a:rPr>
                        <a:t>6000,-</a:t>
                      </a:r>
                    </a:p>
                  </a:txBody>
                  <a:tcPr>
                    <a:solidFill>
                      <a:srgbClr val="FF0000"/>
                    </a:solidFill>
                  </a:tcPr>
                </a:tc>
                <a:extLst>
                  <a:ext uri="{0D108BD9-81ED-4DB2-BD59-A6C34878D82A}">
                    <a16:rowId xmlns:a16="http://schemas.microsoft.com/office/drawing/2014/main" val="2552548483"/>
                  </a:ext>
                </a:extLst>
              </a:tr>
              <a:tr h="299036">
                <a:tc>
                  <a:txBody>
                    <a:bodyPr/>
                    <a:lstStyle/>
                    <a:p>
                      <a:pPr algn="l"/>
                      <a:r>
                        <a:rPr lang="da-DK" sz="1100" b="0" dirty="0">
                          <a:solidFill>
                            <a:schemeClr val="tx1"/>
                          </a:solidFill>
                        </a:rPr>
                        <a:t>Tryk på shorts</a:t>
                      </a:r>
                    </a:p>
                  </a:txBody>
                  <a:tcPr>
                    <a:solidFill>
                      <a:srgbClr val="FF0000"/>
                    </a:solidFill>
                  </a:tcPr>
                </a:tc>
                <a:tc>
                  <a:txBody>
                    <a:bodyPr/>
                    <a:lstStyle/>
                    <a:p>
                      <a:pPr algn="l"/>
                      <a:r>
                        <a:rPr lang="da-DK" sz="1100" b="0" dirty="0">
                          <a:solidFill>
                            <a:schemeClr val="tx1"/>
                          </a:solidFill>
                        </a:rPr>
                        <a:t>Tryk på 1 ungdomshold eller seniorhold</a:t>
                      </a:r>
                    </a:p>
                  </a:txBody>
                  <a:tcPr>
                    <a:solidFill>
                      <a:schemeClr val="bg1">
                        <a:lumMod val="75000"/>
                      </a:schemeClr>
                    </a:solidFill>
                  </a:tcPr>
                </a:tc>
                <a:tc>
                  <a:txBody>
                    <a:bodyPr/>
                    <a:lstStyle/>
                    <a:p>
                      <a:pPr algn="r"/>
                      <a:r>
                        <a:rPr lang="da-DK" sz="1100" b="0" dirty="0">
                          <a:solidFill>
                            <a:schemeClr val="tx1"/>
                          </a:solidFill>
                        </a:rPr>
                        <a:t>5000,-</a:t>
                      </a:r>
                    </a:p>
                  </a:txBody>
                  <a:tcPr>
                    <a:solidFill>
                      <a:srgbClr val="FF0000"/>
                    </a:solidFill>
                  </a:tcPr>
                </a:tc>
                <a:extLst>
                  <a:ext uri="{0D108BD9-81ED-4DB2-BD59-A6C34878D82A}">
                    <a16:rowId xmlns:a16="http://schemas.microsoft.com/office/drawing/2014/main" val="1353820299"/>
                  </a:ext>
                </a:extLst>
              </a:tr>
              <a:tr h="299036">
                <a:tc>
                  <a:txBody>
                    <a:bodyPr/>
                    <a:lstStyle/>
                    <a:p>
                      <a:pPr algn="l"/>
                      <a:r>
                        <a:rPr lang="da-DK" sz="1100" b="0" dirty="0">
                          <a:solidFill>
                            <a:schemeClr val="tx1"/>
                          </a:solidFill>
                        </a:rPr>
                        <a:t>Opstilling – Roll-Up</a:t>
                      </a:r>
                    </a:p>
                  </a:txBody>
                  <a:tcPr>
                    <a:solidFill>
                      <a:srgbClr val="FF0000"/>
                    </a:solidFill>
                  </a:tcPr>
                </a:tc>
                <a:tc>
                  <a:txBody>
                    <a:bodyPr/>
                    <a:lstStyle/>
                    <a:p>
                      <a:pPr algn="l"/>
                      <a:r>
                        <a:rPr lang="da-DK" sz="1100" b="0" dirty="0">
                          <a:solidFill>
                            <a:schemeClr val="tx1"/>
                          </a:solidFill>
                        </a:rPr>
                        <a:t>Opstilling af Roll-Up pr. ligakamp. Sponsor står selv får levering af Roll-Up</a:t>
                      </a:r>
                    </a:p>
                  </a:txBody>
                  <a:tcPr>
                    <a:solidFill>
                      <a:schemeClr val="bg1">
                        <a:lumMod val="75000"/>
                      </a:schemeClr>
                    </a:solidFill>
                  </a:tcPr>
                </a:tc>
                <a:tc>
                  <a:txBody>
                    <a:bodyPr/>
                    <a:lstStyle/>
                    <a:p>
                      <a:pPr algn="r"/>
                      <a:r>
                        <a:rPr lang="da-DK" sz="1100" b="0" dirty="0">
                          <a:solidFill>
                            <a:schemeClr val="tx1"/>
                          </a:solidFill>
                        </a:rPr>
                        <a:t>1500,-</a:t>
                      </a:r>
                    </a:p>
                  </a:txBody>
                  <a:tcPr>
                    <a:solidFill>
                      <a:srgbClr val="FF0000"/>
                    </a:solidFill>
                  </a:tcPr>
                </a:tc>
                <a:extLst>
                  <a:ext uri="{0D108BD9-81ED-4DB2-BD59-A6C34878D82A}">
                    <a16:rowId xmlns:a16="http://schemas.microsoft.com/office/drawing/2014/main" val="4275410315"/>
                  </a:ext>
                </a:extLst>
              </a:tr>
              <a:tr h="299036">
                <a:tc>
                  <a:txBody>
                    <a:bodyPr/>
                    <a:lstStyle/>
                    <a:p>
                      <a:pPr algn="l"/>
                      <a:r>
                        <a:rPr lang="da-DK" sz="1100" b="0" dirty="0">
                          <a:solidFill>
                            <a:schemeClr val="tx1"/>
                          </a:solidFill>
                        </a:rPr>
                        <a:t>Præmiesponsor til kamplotteri</a:t>
                      </a:r>
                    </a:p>
                  </a:txBody>
                  <a:tcPr>
                    <a:solidFill>
                      <a:srgbClr val="FF0000"/>
                    </a:solidFill>
                  </a:tcPr>
                </a:tc>
                <a:tc>
                  <a:txBody>
                    <a:bodyPr/>
                    <a:lstStyle/>
                    <a:p>
                      <a:pPr algn="l"/>
                      <a:r>
                        <a:rPr lang="da-DK" sz="1100" b="0" dirty="0">
                          <a:solidFill>
                            <a:schemeClr val="tx1"/>
                          </a:solidFill>
                        </a:rPr>
                        <a:t>Sponsor til indkøb af lotteripræmier. Klubben sørger for indkøb. Sponsor faktureres 3000,- Nævnelse i højttaler</a:t>
                      </a:r>
                    </a:p>
                  </a:txBody>
                  <a:tcPr>
                    <a:solidFill>
                      <a:schemeClr val="bg1">
                        <a:lumMod val="75000"/>
                      </a:schemeClr>
                    </a:solidFill>
                  </a:tcPr>
                </a:tc>
                <a:tc>
                  <a:txBody>
                    <a:bodyPr/>
                    <a:lstStyle/>
                    <a:p>
                      <a:pPr algn="r"/>
                      <a:r>
                        <a:rPr lang="da-DK" sz="1100" b="0" dirty="0">
                          <a:solidFill>
                            <a:schemeClr val="tx1"/>
                          </a:solidFill>
                        </a:rPr>
                        <a:t>3000,-</a:t>
                      </a:r>
                    </a:p>
                  </a:txBody>
                  <a:tcPr>
                    <a:solidFill>
                      <a:srgbClr val="FF0000"/>
                    </a:solidFill>
                  </a:tcPr>
                </a:tc>
                <a:extLst>
                  <a:ext uri="{0D108BD9-81ED-4DB2-BD59-A6C34878D82A}">
                    <a16:rowId xmlns:a16="http://schemas.microsoft.com/office/drawing/2014/main" val="559872654"/>
                  </a:ext>
                </a:extLst>
              </a:tr>
            </a:tbl>
          </a:graphicData>
        </a:graphic>
      </p:graphicFrame>
      <p:sp>
        <p:nvSpPr>
          <p:cNvPr id="2" name="Rektangel 1">
            <a:extLst>
              <a:ext uri="{FF2B5EF4-FFF2-40B4-BE49-F238E27FC236}">
                <a16:creationId xmlns:a16="http://schemas.microsoft.com/office/drawing/2014/main" id="{87F14ED0-686B-66AE-C0C5-81DFE0B5C8AF}"/>
              </a:ext>
            </a:extLst>
          </p:cNvPr>
          <p:cNvSpPr/>
          <p:nvPr/>
        </p:nvSpPr>
        <p:spPr>
          <a:xfrm>
            <a:off x="330200" y="5935683"/>
            <a:ext cx="11518900" cy="311594"/>
          </a:xfrm>
          <a:prstGeom prst="rect">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a-DK" dirty="0"/>
              <a:t>Kontakt sponsorformand på </a:t>
            </a:r>
            <a:r>
              <a:rPr lang="da-DK" dirty="0">
                <a:hlinkClick r:id="rId3"/>
              </a:rPr>
              <a:t>sponsor@ssb.dk</a:t>
            </a:r>
            <a:r>
              <a:rPr lang="da-DK" dirty="0"/>
              <a:t> ved ønske om ovennævnte</a:t>
            </a:r>
          </a:p>
        </p:txBody>
      </p:sp>
    </p:spTree>
    <p:extLst>
      <p:ext uri="{BB962C8B-B14F-4D97-AF65-F5344CB8AC3E}">
        <p14:creationId xmlns:p14="http://schemas.microsoft.com/office/powerpoint/2010/main" val="31415760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4F696-1016-B852-2B9E-1C1C9442EC44}"/>
            </a:ext>
          </a:extLst>
        </p:cNvPr>
        <p:cNvGrpSpPr/>
        <p:nvPr/>
      </p:nvGrpSpPr>
      <p:grpSpPr>
        <a:xfrm>
          <a:off x="0" y="0"/>
          <a:ext cx="0" cy="0"/>
          <a:chOff x="0" y="0"/>
          <a:chExt cx="0" cy="0"/>
        </a:xfrm>
      </p:grpSpPr>
      <p:sp>
        <p:nvSpPr>
          <p:cNvPr id="6" name="Tekstfelt 5">
            <a:extLst>
              <a:ext uri="{FF2B5EF4-FFF2-40B4-BE49-F238E27FC236}">
                <a16:creationId xmlns:a16="http://schemas.microsoft.com/office/drawing/2014/main" id="{4839FD7B-E381-0D87-1C69-935E8D5E16AB}"/>
              </a:ext>
            </a:extLst>
          </p:cNvPr>
          <p:cNvSpPr txBox="1"/>
          <p:nvPr/>
        </p:nvSpPr>
        <p:spPr>
          <a:xfrm>
            <a:off x="2190749" y="1944985"/>
            <a:ext cx="7899401" cy="3785652"/>
          </a:xfrm>
          <a:prstGeom prst="rect">
            <a:avLst/>
          </a:prstGeom>
          <a:noFill/>
        </p:spPr>
        <p:txBody>
          <a:bodyPr wrap="square" rtlCol="0">
            <a:spAutoFit/>
          </a:bodyPr>
          <a:lstStyle/>
          <a:p>
            <a:pPr marL="285750" indent="-285750">
              <a:buFont typeface="Courier New" panose="02070309020205020404" pitchFamily="49" charset="0"/>
              <a:buChar char="o"/>
            </a:pPr>
            <a:r>
              <a:rPr lang="da-DK" sz="1600" b="1" dirty="0"/>
              <a:t>Alle kontrakter indgås for en sæson (Juli til maj) af gangen og er løbende med opsigelse i Februar. Uden opsigelse fortsætter kontrakt i efterfølgende sæson.</a:t>
            </a:r>
          </a:p>
          <a:p>
            <a:pPr marL="285750" indent="-285750">
              <a:buFont typeface="Courier New" panose="02070309020205020404" pitchFamily="49" charset="0"/>
              <a:buChar char="o"/>
            </a:pPr>
            <a:endParaRPr lang="da-DK" sz="1600" b="1" dirty="0"/>
          </a:p>
          <a:p>
            <a:pPr marL="285750" indent="-285750">
              <a:buFont typeface="Courier New" panose="02070309020205020404" pitchFamily="49" charset="0"/>
              <a:buChar char="o"/>
            </a:pPr>
            <a:r>
              <a:rPr lang="da-DK" sz="1600" b="1" dirty="0"/>
              <a:t>Udover nævnte fordele, vil alle sponsorer også modtage flere årlige nyhedsbreve, mulighed for eksponering på klubbens Facebook efter aftale, mulighed for fællesaktivitet med sponsorens hold m.m. Spørg gerne hvis du har andre ønsker.</a:t>
            </a:r>
          </a:p>
          <a:p>
            <a:endParaRPr lang="da-DK" sz="1600" b="1" dirty="0"/>
          </a:p>
          <a:p>
            <a:pPr marL="285750" indent="-285750">
              <a:buFont typeface="Courier New" panose="02070309020205020404" pitchFamily="49" charset="0"/>
              <a:buChar char="o"/>
            </a:pPr>
            <a:r>
              <a:rPr lang="da-DK" sz="1600" b="1" dirty="0"/>
              <a:t>Som sponsor i klubben får du også mulighed for at kunne byde ind på følgende</a:t>
            </a:r>
          </a:p>
          <a:p>
            <a:pPr marL="1200150" lvl="2" indent="-285750">
              <a:buFont typeface="Arial" panose="020B0604020202020204" pitchFamily="34" charset="0"/>
              <a:buChar char="•"/>
            </a:pPr>
            <a:r>
              <a:rPr lang="da-DK" sz="1600" b="1" dirty="0"/>
              <a:t>Diverse sponsorater til SSB Camp og breddelejr</a:t>
            </a:r>
          </a:p>
          <a:p>
            <a:pPr marL="1200150" lvl="2" indent="-285750">
              <a:buFont typeface="Arial" panose="020B0604020202020204" pitchFamily="34" charset="0"/>
              <a:buChar char="•"/>
            </a:pPr>
            <a:r>
              <a:rPr lang="da-DK" sz="1600" b="1" dirty="0"/>
              <a:t>Sponsor til vores talentudvikling (Storsponsorat, +100000,-)</a:t>
            </a:r>
          </a:p>
          <a:p>
            <a:pPr marL="1200150" lvl="2" indent="-285750">
              <a:buFont typeface="Arial" panose="020B0604020202020204" pitchFamily="34" charset="0"/>
              <a:buChar char="•"/>
            </a:pPr>
            <a:r>
              <a:rPr lang="da-DK" sz="1600" b="1" dirty="0"/>
              <a:t>Sponsor til træneruddannelse</a:t>
            </a:r>
          </a:p>
          <a:p>
            <a:pPr marL="1200150" lvl="2" indent="-285750">
              <a:buFont typeface="Arial" panose="020B0604020202020204" pitchFamily="34" charset="0"/>
              <a:buChar char="•"/>
            </a:pPr>
            <a:r>
              <a:rPr lang="da-DK" sz="1600" b="1" dirty="0"/>
              <a:t>Sponsor til sociale aktiviteter		</a:t>
            </a:r>
          </a:p>
          <a:p>
            <a:pPr marL="285750" indent="-285750">
              <a:buFont typeface="Courier New" panose="02070309020205020404" pitchFamily="49" charset="0"/>
              <a:buChar char="o"/>
            </a:pPr>
            <a:endParaRPr lang="da-DK" sz="1600" b="1" dirty="0"/>
          </a:p>
          <a:p>
            <a:r>
              <a:rPr lang="da-DK" sz="1600" b="1" dirty="0"/>
              <a:t>Kontakt sponsorformand på </a:t>
            </a:r>
            <a:r>
              <a:rPr lang="da-DK" sz="1600" b="1" dirty="0">
                <a:hlinkClick r:id="rId2"/>
              </a:rPr>
              <a:t>sponsor@ssb.dk</a:t>
            </a:r>
            <a:r>
              <a:rPr lang="da-DK" sz="1600" b="1" dirty="0"/>
              <a:t> ved interesse på ovennævnte sponsorat typer.</a:t>
            </a:r>
          </a:p>
        </p:txBody>
      </p:sp>
      <p:sp>
        <p:nvSpPr>
          <p:cNvPr id="10" name="Right Triangle 5">
            <a:extLst>
              <a:ext uri="{FF2B5EF4-FFF2-40B4-BE49-F238E27FC236}">
                <a16:creationId xmlns:a16="http://schemas.microsoft.com/office/drawing/2014/main" id="{4D6F9D84-F1C3-556E-C281-3B23864F2974}"/>
              </a:ext>
            </a:extLst>
          </p:cNvPr>
          <p:cNvSpPr/>
          <p:nvPr/>
        </p:nvSpPr>
        <p:spPr>
          <a:xfrm rot="10800000">
            <a:off x="-1" y="0"/>
            <a:ext cx="12191999" cy="957946"/>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ight Triangle 6">
            <a:extLst>
              <a:ext uri="{FF2B5EF4-FFF2-40B4-BE49-F238E27FC236}">
                <a16:creationId xmlns:a16="http://schemas.microsoft.com/office/drawing/2014/main" id="{9E77B0E4-DA73-312E-D55D-9E95908E39C4}"/>
              </a:ext>
            </a:extLst>
          </p:cNvPr>
          <p:cNvSpPr/>
          <p:nvPr/>
        </p:nvSpPr>
        <p:spPr>
          <a:xfrm>
            <a:off x="0" y="226423"/>
            <a:ext cx="9544594" cy="73152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1">
            <a:extLst>
              <a:ext uri="{FF2B5EF4-FFF2-40B4-BE49-F238E27FC236}">
                <a16:creationId xmlns:a16="http://schemas.microsoft.com/office/drawing/2014/main" id="{CA9A806F-660E-E03A-6FB0-C0312988ED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55976" y="81647"/>
            <a:ext cx="747489" cy="754376"/>
          </a:xfrm>
          <a:prstGeom prst="rect">
            <a:avLst/>
          </a:prstGeom>
        </p:spPr>
      </p:pic>
    </p:spTree>
    <p:extLst>
      <p:ext uri="{BB962C8B-B14F-4D97-AF65-F5344CB8AC3E}">
        <p14:creationId xmlns:p14="http://schemas.microsoft.com/office/powerpoint/2010/main" val="34853253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D743BF-4A1D-EB0C-86AF-940AFA8DF645}"/>
            </a:ext>
          </a:extLst>
        </p:cNvPr>
        <p:cNvGrpSpPr/>
        <p:nvPr/>
      </p:nvGrpSpPr>
      <p:grpSpPr>
        <a:xfrm>
          <a:off x="0" y="0"/>
          <a:ext cx="0" cy="0"/>
          <a:chOff x="0" y="0"/>
          <a:chExt cx="0" cy="0"/>
        </a:xfrm>
      </p:grpSpPr>
      <p:sp>
        <p:nvSpPr>
          <p:cNvPr id="10" name="Right Triangle 5">
            <a:extLst>
              <a:ext uri="{FF2B5EF4-FFF2-40B4-BE49-F238E27FC236}">
                <a16:creationId xmlns:a16="http://schemas.microsoft.com/office/drawing/2014/main" id="{CFD9C712-521B-4360-EF29-47E1FE88ED80}"/>
              </a:ext>
            </a:extLst>
          </p:cNvPr>
          <p:cNvSpPr/>
          <p:nvPr/>
        </p:nvSpPr>
        <p:spPr>
          <a:xfrm rot="10800000">
            <a:off x="-1" y="0"/>
            <a:ext cx="12191999" cy="957946"/>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ight Triangle 6">
            <a:extLst>
              <a:ext uri="{FF2B5EF4-FFF2-40B4-BE49-F238E27FC236}">
                <a16:creationId xmlns:a16="http://schemas.microsoft.com/office/drawing/2014/main" id="{B626E0F4-C04E-DE88-C0E3-BFA788AD5115}"/>
              </a:ext>
            </a:extLst>
          </p:cNvPr>
          <p:cNvSpPr/>
          <p:nvPr/>
        </p:nvSpPr>
        <p:spPr>
          <a:xfrm>
            <a:off x="0" y="226423"/>
            <a:ext cx="9544594" cy="731520"/>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1">
            <a:extLst>
              <a:ext uri="{FF2B5EF4-FFF2-40B4-BE49-F238E27FC236}">
                <a16:creationId xmlns:a16="http://schemas.microsoft.com/office/drawing/2014/main" id="{22B04574-172F-35B2-3C0B-C74851204B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55976" y="81647"/>
            <a:ext cx="747489" cy="754376"/>
          </a:xfrm>
          <a:prstGeom prst="rect">
            <a:avLst/>
          </a:prstGeom>
        </p:spPr>
      </p:pic>
      <p:sp>
        <p:nvSpPr>
          <p:cNvPr id="2" name="Tekstfelt 1">
            <a:extLst>
              <a:ext uri="{FF2B5EF4-FFF2-40B4-BE49-F238E27FC236}">
                <a16:creationId xmlns:a16="http://schemas.microsoft.com/office/drawing/2014/main" id="{837A56D2-F597-119C-77E4-E0A591BECCEF}"/>
              </a:ext>
            </a:extLst>
          </p:cNvPr>
          <p:cNvSpPr txBox="1"/>
          <p:nvPr/>
        </p:nvSpPr>
        <p:spPr>
          <a:xfrm>
            <a:off x="2447902" y="1184367"/>
            <a:ext cx="7585795" cy="461665"/>
          </a:xfrm>
          <a:prstGeom prst="rect">
            <a:avLst/>
          </a:prstGeom>
          <a:noFill/>
        </p:spPr>
        <p:txBody>
          <a:bodyPr wrap="none" rtlCol="0">
            <a:spAutoFit/>
          </a:bodyPr>
          <a:lstStyle/>
          <a:p>
            <a:r>
              <a:rPr lang="da-DK" sz="2400" dirty="0"/>
              <a:t>Klar til høre mere og måske blive en del af SSB Familien?</a:t>
            </a:r>
          </a:p>
        </p:txBody>
      </p:sp>
      <p:pic>
        <p:nvPicPr>
          <p:cNvPr id="4" name="Grafik 3">
            <a:extLst>
              <a:ext uri="{FF2B5EF4-FFF2-40B4-BE49-F238E27FC236}">
                <a16:creationId xmlns:a16="http://schemas.microsoft.com/office/drawing/2014/main" id="{6684E0A1-CD93-B2C1-6238-23101AC41D7F}"/>
              </a:ext>
            </a:extLst>
          </p:cNvPr>
          <p:cNvPicPr>
            <a:picLocks noChangeAspect="1"/>
          </p:cNvPicPr>
          <p:nvPr/>
        </p:nvPicPr>
        <p:blipFill>
          <a:blip r:embed="rId3">
            <a:extLst>
              <a:ext uri="{96DAC541-7B7A-43D3-8B79-37D633B846F1}">
                <asvg:svgBlip xmlns:asvg="http://schemas.microsoft.com/office/drawing/2016/SVG/main" r:embed="rId4"/>
              </a:ext>
              <a:ext uri="{837473B0-CC2E-450A-ABE3-18F120FF3D39}">
                <a1611:picAttrSrcUrl xmlns:a1611="http://schemas.microsoft.com/office/drawing/2016/11/main" r:id="rId5"/>
              </a:ext>
            </a:extLst>
          </a:blip>
          <a:stretch>
            <a:fillRect/>
          </a:stretch>
        </p:blipFill>
        <p:spPr>
          <a:xfrm>
            <a:off x="1358096" y="4239788"/>
            <a:ext cx="883336" cy="646331"/>
          </a:xfrm>
          <a:prstGeom prst="rect">
            <a:avLst/>
          </a:prstGeom>
        </p:spPr>
      </p:pic>
      <p:sp>
        <p:nvSpPr>
          <p:cNvPr id="5" name="Tekstfelt 4">
            <a:extLst>
              <a:ext uri="{FF2B5EF4-FFF2-40B4-BE49-F238E27FC236}">
                <a16:creationId xmlns:a16="http://schemas.microsoft.com/office/drawing/2014/main" id="{703C3804-D760-8BEF-39DF-E2DF49E70D4C}"/>
              </a:ext>
            </a:extLst>
          </p:cNvPr>
          <p:cNvSpPr txBox="1"/>
          <p:nvPr/>
        </p:nvSpPr>
        <p:spPr>
          <a:xfrm>
            <a:off x="2976623" y="4449238"/>
            <a:ext cx="1218603" cy="369332"/>
          </a:xfrm>
          <a:prstGeom prst="rect">
            <a:avLst/>
          </a:prstGeom>
          <a:noFill/>
        </p:spPr>
        <p:txBody>
          <a:bodyPr wrap="none" rtlCol="0">
            <a:spAutoFit/>
          </a:bodyPr>
          <a:lstStyle/>
          <a:p>
            <a:r>
              <a:rPr lang="da-DK" dirty="0"/>
              <a:t>2680 8301</a:t>
            </a:r>
          </a:p>
        </p:txBody>
      </p:sp>
      <p:pic>
        <p:nvPicPr>
          <p:cNvPr id="7" name="Grafik 6" descr="Kvindelig profil kontur">
            <a:extLst>
              <a:ext uri="{FF2B5EF4-FFF2-40B4-BE49-F238E27FC236}">
                <a16:creationId xmlns:a16="http://schemas.microsoft.com/office/drawing/2014/main" id="{88CD10AF-8E70-7FB7-95C9-181C46EBE2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58096" y="2890882"/>
            <a:ext cx="914400" cy="914400"/>
          </a:xfrm>
          <a:prstGeom prst="rect">
            <a:avLst/>
          </a:prstGeom>
        </p:spPr>
      </p:pic>
      <p:sp>
        <p:nvSpPr>
          <p:cNvPr id="8" name="Tekstfelt 7">
            <a:extLst>
              <a:ext uri="{FF2B5EF4-FFF2-40B4-BE49-F238E27FC236}">
                <a16:creationId xmlns:a16="http://schemas.microsoft.com/office/drawing/2014/main" id="{F4B4B859-65FF-5E97-E6DE-9AB8B3AE0E2E}"/>
              </a:ext>
            </a:extLst>
          </p:cNvPr>
          <p:cNvSpPr txBox="1"/>
          <p:nvPr/>
        </p:nvSpPr>
        <p:spPr>
          <a:xfrm>
            <a:off x="2976623" y="3024916"/>
            <a:ext cx="2135521" cy="646331"/>
          </a:xfrm>
          <a:prstGeom prst="rect">
            <a:avLst/>
          </a:prstGeom>
          <a:noFill/>
        </p:spPr>
        <p:txBody>
          <a:bodyPr wrap="none" rtlCol="0">
            <a:spAutoFit/>
          </a:bodyPr>
          <a:lstStyle/>
          <a:p>
            <a:r>
              <a:rPr lang="da-DK" dirty="0"/>
              <a:t>Berit Schau Nielsen</a:t>
            </a:r>
          </a:p>
          <a:p>
            <a:r>
              <a:rPr lang="da-DK" dirty="0"/>
              <a:t>Sponsorformand</a:t>
            </a:r>
          </a:p>
        </p:txBody>
      </p:sp>
      <p:pic>
        <p:nvPicPr>
          <p:cNvPr id="11" name="Grafik 10" descr="Mail med massiv udfyldning">
            <a:extLst>
              <a:ext uri="{FF2B5EF4-FFF2-40B4-BE49-F238E27FC236}">
                <a16:creationId xmlns:a16="http://schemas.microsoft.com/office/drawing/2014/main" id="{015AFBC2-3D21-C532-5049-BC1FB6794F6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342563" y="5458029"/>
            <a:ext cx="914401" cy="914401"/>
          </a:xfrm>
          <a:prstGeom prst="rect">
            <a:avLst/>
          </a:prstGeom>
        </p:spPr>
      </p:pic>
      <p:sp>
        <p:nvSpPr>
          <p:cNvPr id="13" name="Tekstfelt 12">
            <a:extLst>
              <a:ext uri="{FF2B5EF4-FFF2-40B4-BE49-F238E27FC236}">
                <a16:creationId xmlns:a16="http://schemas.microsoft.com/office/drawing/2014/main" id="{C08A3F05-5D68-38F7-7081-A73BF27DE345}"/>
              </a:ext>
            </a:extLst>
          </p:cNvPr>
          <p:cNvSpPr txBox="1"/>
          <p:nvPr/>
        </p:nvSpPr>
        <p:spPr>
          <a:xfrm>
            <a:off x="2976623" y="5730563"/>
            <a:ext cx="1850635" cy="369332"/>
          </a:xfrm>
          <a:prstGeom prst="rect">
            <a:avLst/>
          </a:prstGeom>
          <a:noFill/>
        </p:spPr>
        <p:txBody>
          <a:bodyPr wrap="none" rtlCol="0">
            <a:spAutoFit/>
          </a:bodyPr>
          <a:lstStyle/>
          <a:p>
            <a:r>
              <a:rPr lang="da-DK" dirty="0"/>
              <a:t>sponsor@ssb.dk</a:t>
            </a:r>
          </a:p>
        </p:txBody>
      </p:sp>
      <p:sp>
        <p:nvSpPr>
          <p:cNvPr id="15" name="Tekstfelt 14">
            <a:extLst>
              <a:ext uri="{FF2B5EF4-FFF2-40B4-BE49-F238E27FC236}">
                <a16:creationId xmlns:a16="http://schemas.microsoft.com/office/drawing/2014/main" id="{7B69B185-FDA8-E791-1587-3A47076C3648}"/>
              </a:ext>
            </a:extLst>
          </p:cNvPr>
          <p:cNvSpPr txBox="1"/>
          <p:nvPr/>
        </p:nvSpPr>
        <p:spPr>
          <a:xfrm>
            <a:off x="1283146" y="2253665"/>
            <a:ext cx="1693477" cy="369332"/>
          </a:xfrm>
          <a:prstGeom prst="rect">
            <a:avLst/>
          </a:prstGeom>
          <a:noFill/>
        </p:spPr>
        <p:txBody>
          <a:bodyPr wrap="none" rtlCol="0">
            <a:spAutoFit/>
          </a:bodyPr>
          <a:lstStyle/>
          <a:p>
            <a:r>
              <a:rPr lang="da-DK" b="1" u="sng" dirty="0"/>
              <a:t>Kontakt os her</a:t>
            </a:r>
          </a:p>
        </p:txBody>
      </p:sp>
      <p:sp>
        <p:nvSpPr>
          <p:cNvPr id="17" name="Tekstfelt 16">
            <a:extLst>
              <a:ext uri="{FF2B5EF4-FFF2-40B4-BE49-F238E27FC236}">
                <a16:creationId xmlns:a16="http://schemas.microsoft.com/office/drawing/2014/main" id="{38C318CC-0413-C42C-39F8-DA26B745FE68}"/>
              </a:ext>
            </a:extLst>
          </p:cNvPr>
          <p:cNvSpPr txBox="1"/>
          <p:nvPr/>
        </p:nvSpPr>
        <p:spPr>
          <a:xfrm>
            <a:off x="8509065" y="2253665"/>
            <a:ext cx="6094070" cy="369332"/>
          </a:xfrm>
          <a:prstGeom prst="rect">
            <a:avLst/>
          </a:prstGeom>
          <a:noFill/>
        </p:spPr>
        <p:txBody>
          <a:bodyPr wrap="square">
            <a:spAutoFit/>
          </a:bodyPr>
          <a:lstStyle/>
          <a:p>
            <a:r>
              <a:rPr lang="da-DK" b="1" u="sng" dirty="0"/>
              <a:t>Læs mere om os her</a:t>
            </a:r>
          </a:p>
        </p:txBody>
      </p:sp>
      <p:pic>
        <p:nvPicPr>
          <p:cNvPr id="19" name="Grafik 18" descr="Hjem med massiv udfyldning">
            <a:extLst>
              <a:ext uri="{FF2B5EF4-FFF2-40B4-BE49-F238E27FC236}">
                <a16:creationId xmlns:a16="http://schemas.microsoft.com/office/drawing/2014/main" id="{B1BC7049-E9CB-34E3-D85B-D3C37AA1DC2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574249" y="2779279"/>
            <a:ext cx="914400" cy="914400"/>
          </a:xfrm>
          <a:prstGeom prst="rect">
            <a:avLst/>
          </a:prstGeom>
        </p:spPr>
      </p:pic>
      <p:sp>
        <p:nvSpPr>
          <p:cNvPr id="20" name="Tekstfelt 19">
            <a:extLst>
              <a:ext uri="{FF2B5EF4-FFF2-40B4-BE49-F238E27FC236}">
                <a16:creationId xmlns:a16="http://schemas.microsoft.com/office/drawing/2014/main" id="{E066B568-3EEB-3EB0-4940-DC5134702A1A}"/>
              </a:ext>
            </a:extLst>
          </p:cNvPr>
          <p:cNvSpPr txBox="1"/>
          <p:nvPr/>
        </p:nvSpPr>
        <p:spPr>
          <a:xfrm>
            <a:off x="10031724" y="3042222"/>
            <a:ext cx="1382173" cy="369332"/>
          </a:xfrm>
          <a:prstGeom prst="rect">
            <a:avLst/>
          </a:prstGeom>
          <a:noFill/>
        </p:spPr>
        <p:txBody>
          <a:bodyPr wrap="none" rtlCol="0">
            <a:spAutoFit/>
          </a:bodyPr>
          <a:lstStyle/>
          <a:p>
            <a:r>
              <a:rPr lang="da-DK" dirty="0">
                <a:hlinkClick r:id="rId12"/>
              </a:rPr>
              <a:t>www.ssb.dk</a:t>
            </a:r>
            <a:endParaRPr lang="da-DK" dirty="0"/>
          </a:p>
        </p:txBody>
      </p:sp>
      <p:pic>
        <p:nvPicPr>
          <p:cNvPr id="22" name="Billede 21" descr="Et billede, der indeholder symbol, logo, Font/skrifttype&#10;&#10;AI-genereret indhold kan være ukorrekt.">
            <a:extLst>
              <a:ext uri="{FF2B5EF4-FFF2-40B4-BE49-F238E27FC236}">
                <a16:creationId xmlns:a16="http://schemas.microsoft.com/office/drawing/2014/main" id="{ED3FB9C6-5939-D5AF-3A03-76A9B38910DE}"/>
              </a:ext>
            </a:extLst>
          </p:cNvPr>
          <p:cNvPicPr>
            <a:picLocks noChangeAspect="1"/>
          </p:cNvPicPr>
          <p:nvPr/>
        </p:nvPicPr>
        <p:blipFill>
          <a:blip r:embed="rId13">
            <a:extLst>
              <a:ext uri="{28A0092B-C50C-407E-A947-70E740481C1C}">
                <a14:useLocalDpi xmlns:a14="http://schemas.microsoft.com/office/drawing/2010/main" val="0"/>
              </a:ext>
              <a:ext uri="{837473B0-CC2E-450A-ABE3-18F120FF3D39}">
                <a1611:picAttrSrcUrl xmlns:a1611="http://schemas.microsoft.com/office/drawing/2016/11/main" r:id="rId14"/>
              </a:ext>
            </a:extLst>
          </a:blip>
          <a:stretch>
            <a:fillRect/>
          </a:stretch>
        </p:blipFill>
        <p:spPr>
          <a:xfrm>
            <a:off x="8707081" y="4165223"/>
            <a:ext cx="646332" cy="646332"/>
          </a:xfrm>
          <a:prstGeom prst="rect">
            <a:avLst/>
          </a:prstGeom>
        </p:spPr>
      </p:pic>
      <p:sp>
        <p:nvSpPr>
          <p:cNvPr id="23" name="Tekstfelt 22">
            <a:extLst>
              <a:ext uri="{FF2B5EF4-FFF2-40B4-BE49-F238E27FC236}">
                <a16:creationId xmlns:a16="http://schemas.microsoft.com/office/drawing/2014/main" id="{DF62CFFB-D8A4-6B96-0AFC-0AA2B2167403}"/>
              </a:ext>
            </a:extLst>
          </p:cNvPr>
          <p:cNvSpPr txBox="1"/>
          <p:nvPr/>
        </p:nvSpPr>
        <p:spPr>
          <a:xfrm>
            <a:off x="10077831" y="4379767"/>
            <a:ext cx="1166088" cy="369332"/>
          </a:xfrm>
          <a:prstGeom prst="rect">
            <a:avLst/>
          </a:prstGeom>
          <a:noFill/>
        </p:spPr>
        <p:txBody>
          <a:bodyPr wrap="none" rtlCol="0">
            <a:spAutoFit/>
          </a:bodyPr>
          <a:lstStyle/>
          <a:p>
            <a:r>
              <a:rPr lang="da-DK" dirty="0">
                <a:hlinkClick r:id="rId15"/>
              </a:rPr>
              <a:t>Facebook</a:t>
            </a:r>
            <a:endParaRPr lang="da-DK" dirty="0"/>
          </a:p>
        </p:txBody>
      </p:sp>
      <p:pic>
        <p:nvPicPr>
          <p:cNvPr id="25" name="Billede 24" descr="Et billede, der indeholder tekst, Grafik, Elektrisk blå, Font/skrifttype&#10;&#10;AI-genereret indhold kan være ukorrekt.">
            <a:extLst>
              <a:ext uri="{FF2B5EF4-FFF2-40B4-BE49-F238E27FC236}">
                <a16:creationId xmlns:a16="http://schemas.microsoft.com/office/drawing/2014/main" id="{9FA2C8F0-2C1D-BED2-F029-4CF79F746F90}"/>
              </a:ext>
            </a:extLst>
          </p:cNvPr>
          <p:cNvPicPr>
            <a:picLocks noChangeAspect="1"/>
          </p:cNvPicPr>
          <p:nvPr/>
        </p:nvPicPr>
        <p:blipFill>
          <a:blip r:embed="rId16">
            <a:extLst>
              <a:ext uri="{28A0092B-C50C-407E-A947-70E740481C1C}">
                <a14:useLocalDpi xmlns:a14="http://schemas.microsoft.com/office/drawing/2010/main" val="0"/>
              </a:ext>
              <a:ext uri="{837473B0-CC2E-450A-ABE3-18F120FF3D39}">
                <a1611:picAttrSrcUrl xmlns:a1611="http://schemas.microsoft.com/office/drawing/2016/11/main" r:id="rId17"/>
              </a:ext>
            </a:extLst>
          </a:blip>
          <a:stretch>
            <a:fillRect/>
          </a:stretch>
        </p:blipFill>
        <p:spPr>
          <a:xfrm>
            <a:off x="8594806" y="5389676"/>
            <a:ext cx="914401" cy="914401"/>
          </a:xfrm>
          <a:prstGeom prst="rect">
            <a:avLst/>
          </a:prstGeom>
        </p:spPr>
      </p:pic>
      <p:sp>
        <p:nvSpPr>
          <p:cNvPr id="27" name="Tekstfelt 26">
            <a:extLst>
              <a:ext uri="{FF2B5EF4-FFF2-40B4-BE49-F238E27FC236}">
                <a16:creationId xmlns:a16="http://schemas.microsoft.com/office/drawing/2014/main" id="{7490A215-04F5-C965-BED3-3E94567B397F}"/>
              </a:ext>
            </a:extLst>
          </p:cNvPr>
          <p:cNvSpPr txBox="1"/>
          <p:nvPr/>
        </p:nvSpPr>
        <p:spPr>
          <a:xfrm>
            <a:off x="10079042" y="5730563"/>
            <a:ext cx="7303624" cy="369332"/>
          </a:xfrm>
          <a:prstGeom prst="rect">
            <a:avLst/>
          </a:prstGeom>
          <a:noFill/>
        </p:spPr>
        <p:txBody>
          <a:bodyPr wrap="square">
            <a:spAutoFit/>
          </a:bodyPr>
          <a:lstStyle/>
          <a:p>
            <a:r>
              <a:rPr lang="da-DK" dirty="0">
                <a:hlinkClick r:id="rId18"/>
              </a:rPr>
              <a:t>LinkedIn</a:t>
            </a:r>
            <a:endParaRPr lang="da-DK" dirty="0"/>
          </a:p>
        </p:txBody>
      </p:sp>
    </p:spTree>
    <p:extLst>
      <p:ext uri="{BB962C8B-B14F-4D97-AF65-F5344CB8AC3E}">
        <p14:creationId xmlns:p14="http://schemas.microsoft.com/office/powerpoint/2010/main" val="540002176"/>
      </p:ext>
    </p:extLst>
  </p:cSld>
  <p:clrMapOvr>
    <a:masterClrMapping/>
  </p:clrMapOvr>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359</TotalTime>
  <Words>1115</Words>
  <Application>Microsoft Office PowerPoint</Application>
  <PresentationFormat>Widescreen</PresentationFormat>
  <Paragraphs>261</Paragraphs>
  <Slides>9</Slides>
  <Notes>0</Notes>
  <HiddenSlides>0</HiddenSlides>
  <MMClips>0</MMClips>
  <ScaleCrop>false</ScaleCrop>
  <HeadingPairs>
    <vt:vector size="6" baseType="variant">
      <vt:variant>
        <vt:lpstr>Benyttede skrifttyper</vt:lpstr>
      </vt:variant>
      <vt:variant>
        <vt:i4>5</vt:i4>
      </vt:variant>
      <vt:variant>
        <vt:lpstr>Tema</vt:lpstr>
      </vt:variant>
      <vt:variant>
        <vt:i4>1</vt:i4>
      </vt:variant>
      <vt:variant>
        <vt:lpstr>Slidetitler</vt:lpstr>
      </vt:variant>
      <vt:variant>
        <vt:i4>9</vt:i4>
      </vt:variant>
    </vt:vector>
  </HeadingPairs>
  <TitlesOfParts>
    <vt:vector size="15" baseType="lpstr">
      <vt:lpstr>Aptos</vt:lpstr>
      <vt:lpstr>Aptos Display</vt:lpstr>
      <vt:lpstr>Arial</vt:lpstr>
      <vt:lpstr>Courier New</vt:lpstr>
      <vt:lpstr>Open Sans</vt:lpstr>
      <vt:lpstr>Office-tema</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Berit Schau Nielsen</dc:creator>
  <cp:lastModifiedBy>Berit Schau Nielsen</cp:lastModifiedBy>
  <cp:revision>8</cp:revision>
  <dcterms:created xsi:type="dcterms:W3CDTF">2026-07-03T07:21:41Z</dcterms:created>
  <dcterms:modified xsi:type="dcterms:W3CDTF">2026-07-03T14:39:01Z</dcterms:modified>
</cp:coreProperties>
</file>