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media/image9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0080625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720000" y="2160000"/>
            <a:ext cx="8639280" cy="4384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863928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720000" y="300960"/>
            <a:ext cx="8854920" cy="58503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514728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720000" y="444996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514728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64104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56244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72000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64104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656244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720000" y="2160000"/>
            <a:ext cx="8639280" cy="4384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863928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720000" y="300960"/>
            <a:ext cx="8854920" cy="58503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514728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720000" y="444996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514728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364104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56244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72000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76" name="PlaceHolder 6"/>
          <p:cNvSpPr>
            <a:spLocks noGrp="1"/>
          </p:cNvSpPr>
          <p:nvPr>
            <p:ph type="body"/>
          </p:nvPr>
        </p:nvSpPr>
        <p:spPr>
          <a:xfrm>
            <a:off x="364104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77" name="PlaceHolder 7"/>
          <p:cNvSpPr>
            <a:spLocks noGrp="1"/>
          </p:cNvSpPr>
          <p:nvPr>
            <p:ph type="body"/>
          </p:nvPr>
        </p:nvSpPr>
        <p:spPr>
          <a:xfrm>
            <a:off x="656244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subTitle"/>
          </p:nvPr>
        </p:nvSpPr>
        <p:spPr>
          <a:xfrm>
            <a:off x="720000" y="2160000"/>
            <a:ext cx="8639280" cy="4384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863928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subTitle"/>
          </p:nvPr>
        </p:nvSpPr>
        <p:spPr>
          <a:xfrm>
            <a:off x="720000" y="300960"/>
            <a:ext cx="8854920" cy="58503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93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>
          <a:xfrm>
            <a:off x="514728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720000" y="444996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09" name="PlaceHolder 5"/>
          <p:cNvSpPr>
            <a:spLocks noGrp="1"/>
          </p:cNvSpPr>
          <p:nvPr>
            <p:ph type="body"/>
          </p:nvPr>
        </p:nvSpPr>
        <p:spPr>
          <a:xfrm>
            <a:off x="514728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364104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 type="body"/>
          </p:nvPr>
        </p:nvSpPr>
        <p:spPr>
          <a:xfrm>
            <a:off x="656244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14" name="PlaceHolder 5"/>
          <p:cNvSpPr>
            <a:spLocks noGrp="1"/>
          </p:cNvSpPr>
          <p:nvPr>
            <p:ph type="body"/>
          </p:nvPr>
        </p:nvSpPr>
        <p:spPr>
          <a:xfrm>
            <a:off x="72000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15" name="PlaceHolder 6"/>
          <p:cNvSpPr>
            <a:spLocks noGrp="1"/>
          </p:cNvSpPr>
          <p:nvPr>
            <p:ph type="body"/>
          </p:nvPr>
        </p:nvSpPr>
        <p:spPr>
          <a:xfrm>
            <a:off x="364104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16" name="PlaceHolder 7"/>
          <p:cNvSpPr>
            <a:spLocks noGrp="1"/>
          </p:cNvSpPr>
          <p:nvPr>
            <p:ph type="body"/>
          </p:nvPr>
        </p:nvSpPr>
        <p:spPr>
          <a:xfrm>
            <a:off x="656244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subTitle"/>
          </p:nvPr>
        </p:nvSpPr>
        <p:spPr>
          <a:xfrm>
            <a:off x="720000" y="2160000"/>
            <a:ext cx="8639280" cy="4384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863928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subTitle"/>
          </p:nvPr>
        </p:nvSpPr>
        <p:spPr>
          <a:xfrm>
            <a:off x="720000" y="300960"/>
            <a:ext cx="8854920" cy="58503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514728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720000" y="4449960"/>
            <a:ext cx="86392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5147280" y="216000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47" name="PlaceHolder 4"/>
          <p:cNvSpPr>
            <a:spLocks noGrp="1"/>
          </p:cNvSpPr>
          <p:nvPr>
            <p:ph type="body"/>
          </p:nvPr>
        </p:nvSpPr>
        <p:spPr>
          <a:xfrm>
            <a:off x="72000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48" name="PlaceHolder 5"/>
          <p:cNvSpPr>
            <a:spLocks noGrp="1"/>
          </p:cNvSpPr>
          <p:nvPr>
            <p:ph type="body"/>
          </p:nvPr>
        </p:nvSpPr>
        <p:spPr>
          <a:xfrm>
            <a:off x="5147280" y="4449960"/>
            <a:ext cx="42159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da-DK" sz="4400" spc="-1" strike="noStrike">
              <a:latin typeface="Arial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72000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364104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 type="body"/>
          </p:nvPr>
        </p:nvSpPr>
        <p:spPr>
          <a:xfrm>
            <a:off x="6562440" y="216000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53" name="PlaceHolder 5"/>
          <p:cNvSpPr>
            <a:spLocks noGrp="1"/>
          </p:cNvSpPr>
          <p:nvPr>
            <p:ph type="body"/>
          </p:nvPr>
        </p:nvSpPr>
        <p:spPr>
          <a:xfrm>
            <a:off x="72000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54" name="PlaceHolder 6"/>
          <p:cNvSpPr>
            <a:spLocks noGrp="1"/>
          </p:cNvSpPr>
          <p:nvPr>
            <p:ph type="body"/>
          </p:nvPr>
        </p:nvSpPr>
        <p:spPr>
          <a:xfrm>
            <a:off x="364104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  <p:sp>
        <p:nvSpPr>
          <p:cNvPr id="155" name="PlaceHolder 7"/>
          <p:cNvSpPr>
            <a:spLocks noGrp="1"/>
          </p:cNvSpPr>
          <p:nvPr>
            <p:ph type="body"/>
          </p:nvPr>
        </p:nvSpPr>
        <p:spPr>
          <a:xfrm>
            <a:off x="6562440" y="4449960"/>
            <a:ext cx="27817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da-DK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0" y="4320000"/>
            <a:ext cx="503280" cy="1079280"/>
          </a:xfrm>
          <a:prstGeom prst="rect">
            <a:avLst/>
          </a:prstGeom>
          <a:solidFill>
            <a:srgbClr val="ef2929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PlaceHolder 2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da-DK" sz="1800" spc="-1" strike="noStrike">
                <a:latin typeface="Arial"/>
              </a:rPr>
              <a:t>Klik for at redigere titeltekstens format</a:t>
            </a:r>
            <a:endParaRPr b="0" lang="da-DK" sz="1800" spc="-1" strike="noStrike"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body"/>
          </p:nvPr>
        </p:nvSpPr>
        <p:spPr>
          <a:xfrm>
            <a:off x="720000" y="2160000"/>
            <a:ext cx="863928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Klik for at redigere dispositionstekstens format</a:t>
            </a:r>
            <a:endParaRPr b="0" lang="da-DK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1800" spc="-1" strike="noStrike">
                <a:latin typeface="Arial"/>
              </a:rPr>
              <a:t>Andet dispositionsniveau</a:t>
            </a:r>
            <a:endParaRPr b="0" lang="da-DK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Tredje dispositionsniveau</a:t>
            </a:r>
            <a:endParaRPr b="0" lang="da-DK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1800" spc="-1" strike="noStrike">
                <a:latin typeface="Arial"/>
              </a:rPr>
              <a:t>Fjerde dispositionsniveau</a:t>
            </a:r>
            <a:endParaRPr b="0" lang="da-DK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Femte dispositionsniveau</a:t>
            </a:r>
            <a:endParaRPr b="0" lang="da-DK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Sjette dispositionsniveau</a:t>
            </a:r>
            <a:endParaRPr b="0" lang="da-DK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Syvende dispositionsniveau</a:t>
            </a:r>
            <a:endParaRPr b="0" lang="da-DK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CustomShape 1"/>
          <p:cNvSpPr/>
          <p:nvPr/>
        </p:nvSpPr>
        <p:spPr>
          <a:xfrm>
            <a:off x="0" y="288000"/>
            <a:ext cx="503280" cy="1079280"/>
          </a:xfrm>
          <a:prstGeom prst="rect">
            <a:avLst/>
          </a:prstGeom>
          <a:solidFill>
            <a:srgbClr val="ef2929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" name="PlaceHolder 2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da-DK" sz="4400" spc="-1" strike="noStrike">
                <a:latin typeface="Arial"/>
              </a:rPr>
              <a:t>Klik for at redigere titeltekstens format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3200" spc="-1" strike="noStrike">
                <a:latin typeface="Arial"/>
              </a:rPr>
              <a:t>Klik for at redigere dispositionstekstens format</a:t>
            </a:r>
            <a:endParaRPr b="0" lang="da-DK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2800" spc="-1" strike="noStrike">
                <a:latin typeface="Arial"/>
              </a:rPr>
              <a:t>Andet dispositionsniveau</a:t>
            </a:r>
            <a:endParaRPr b="0" lang="da-DK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400" spc="-1" strike="noStrike">
                <a:latin typeface="Arial"/>
              </a:rPr>
              <a:t>Tredje dispositionsniveau</a:t>
            </a:r>
            <a:endParaRPr b="0" lang="da-DK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2000" spc="-1" strike="noStrike">
                <a:latin typeface="Arial"/>
              </a:rPr>
              <a:t>Fjerde dispositionsniveau</a:t>
            </a:r>
            <a:endParaRPr b="0" lang="da-DK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latin typeface="Arial"/>
              </a:rPr>
              <a:t>Femte dispositionsniveau</a:t>
            </a:r>
            <a:endParaRPr b="0" lang="da-DK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latin typeface="Arial"/>
              </a:rPr>
              <a:t>Sjette dispositionsniveau</a:t>
            </a:r>
            <a:endParaRPr b="0" lang="da-DK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latin typeface="Arial"/>
              </a:rPr>
              <a:t>Syvende dispositionsniveau</a:t>
            </a:r>
            <a:endParaRPr b="0" lang="da-DK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CustomShape 1"/>
          <p:cNvSpPr/>
          <p:nvPr/>
        </p:nvSpPr>
        <p:spPr>
          <a:xfrm>
            <a:off x="0" y="288000"/>
            <a:ext cx="503280" cy="1079280"/>
          </a:xfrm>
          <a:prstGeom prst="rect">
            <a:avLst/>
          </a:prstGeom>
          <a:solidFill>
            <a:srgbClr val="ef2929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9" name="PlaceHolder 2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da-DK" sz="1800" spc="-1" strike="noStrike">
                <a:latin typeface="Arial"/>
              </a:rPr>
              <a:t>Klik for at redigere titeltekstens format</a:t>
            </a:r>
            <a:endParaRPr b="0" lang="da-DK" sz="1800" spc="-1" strike="noStrike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720000" y="2160000"/>
            <a:ext cx="863928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Klik for at redigere dispositionstekstens format</a:t>
            </a:r>
            <a:endParaRPr b="0" lang="da-DK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1800" spc="-1" strike="noStrike">
                <a:latin typeface="Arial"/>
              </a:rPr>
              <a:t>Andet dispositionsniveau</a:t>
            </a:r>
            <a:endParaRPr b="0" lang="da-DK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Tredje dispositionsniveau</a:t>
            </a:r>
            <a:endParaRPr b="0" lang="da-DK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1800" spc="-1" strike="noStrike">
                <a:latin typeface="Arial"/>
              </a:rPr>
              <a:t>Fjerde dispositionsniveau</a:t>
            </a:r>
            <a:endParaRPr b="0" lang="da-DK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Femte dispositionsniveau</a:t>
            </a:r>
            <a:endParaRPr b="0" lang="da-DK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Sjette dispositionsniveau</a:t>
            </a:r>
            <a:endParaRPr b="0" lang="da-DK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1800" spc="-1" strike="noStrike">
                <a:latin typeface="Arial"/>
              </a:rPr>
              <a:t>Syvende dispositionsniveau</a:t>
            </a:r>
            <a:endParaRPr b="0" lang="da-DK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0" y="288000"/>
            <a:ext cx="503280" cy="1079280"/>
          </a:xfrm>
          <a:prstGeom prst="rect">
            <a:avLst/>
          </a:prstGeom>
          <a:solidFill>
            <a:srgbClr val="ef2929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8" name="PlaceHolder 2"/>
          <p:cNvSpPr>
            <a:spLocks noGrp="1"/>
          </p:cNvSpPr>
          <p:nvPr>
            <p:ph type="title"/>
          </p:nvPr>
        </p:nvSpPr>
        <p:spPr>
          <a:xfrm>
            <a:off x="720000" y="300960"/>
            <a:ext cx="8854920" cy="1261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da-DK" sz="1800" spc="-1" strike="noStrike">
                <a:latin typeface="Arial"/>
              </a:rPr>
              <a:t>Klik for at redigere titeltekstens format</a:t>
            </a:r>
            <a:endParaRPr b="0" lang="da-DK" sz="1800" spc="-1" strike="noStrike">
              <a:latin typeface="Arial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3200" spc="-1" strike="noStrike">
                <a:latin typeface="Arial"/>
              </a:rPr>
              <a:t>Klik for at redigere dispositionstekstens format</a:t>
            </a:r>
            <a:endParaRPr b="0" lang="da-DK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2800" spc="-1" strike="noStrike">
                <a:latin typeface="Arial"/>
              </a:rPr>
              <a:t>Andet dispositionsniveau</a:t>
            </a:r>
            <a:endParaRPr b="0" lang="da-DK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400" spc="-1" strike="noStrike">
                <a:latin typeface="Arial"/>
              </a:rPr>
              <a:t>Tredje dispositionsniveau</a:t>
            </a:r>
            <a:endParaRPr b="0" lang="da-DK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da-DK" sz="2000" spc="-1" strike="noStrike">
                <a:latin typeface="Arial"/>
              </a:rPr>
              <a:t>Fjerde dispositionsniveau</a:t>
            </a:r>
            <a:endParaRPr b="0" lang="da-DK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latin typeface="Arial"/>
              </a:rPr>
              <a:t>Femte dispositionsniveau</a:t>
            </a:r>
            <a:endParaRPr b="0" lang="da-DK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latin typeface="Arial"/>
              </a:rPr>
              <a:t>Sjette dispositionsniveau</a:t>
            </a:r>
            <a:endParaRPr b="0" lang="da-DK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latin typeface="Arial"/>
              </a:rPr>
              <a:t>Syvende dispositionsniveau</a:t>
            </a:r>
            <a:endParaRPr b="0" lang="da-DK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image" Target="../media/image12.png"/><Relationship Id="rId3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png"/><Relationship Id="rId3" Type="http://schemas.openxmlformats.org/officeDocument/2006/relationships/slideLayout" Target="../slideLayouts/slideLayout3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CustomShape 1"/>
          <p:cNvSpPr/>
          <p:nvPr/>
        </p:nvSpPr>
        <p:spPr>
          <a:xfrm>
            <a:off x="792000" y="3993480"/>
            <a:ext cx="8567280" cy="166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rmAutofit/>
          </a:bodyPr>
          <a:p>
            <a:pPr>
              <a:lnSpc>
                <a:spcPct val="100000"/>
              </a:lnSpc>
            </a:pPr>
            <a:r>
              <a:rPr b="1" lang="da-DK" sz="48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Møde mellem aktivitetsudvalg SIK</a:t>
            </a:r>
            <a:endParaRPr b="0" lang="da-DK" sz="4800" spc="-1" strike="noStrike">
              <a:latin typeface="Arial"/>
            </a:endParaRPr>
          </a:p>
        </p:txBody>
      </p:sp>
      <p:sp>
        <p:nvSpPr>
          <p:cNvPr id="157" name="CustomShape 2"/>
          <p:cNvSpPr/>
          <p:nvPr/>
        </p:nvSpPr>
        <p:spPr>
          <a:xfrm>
            <a:off x="792000" y="5904000"/>
            <a:ext cx="8567280" cy="981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0" lang="da-DK" sz="3200" spc="-1" strike="noStrike">
                <a:solidFill>
                  <a:srgbClr val="000000"/>
                </a:solidFill>
                <a:latin typeface="Noto Sans Regular"/>
                <a:ea typeface="DejaVu Sans"/>
              </a:rPr>
              <a:t>4. november 2025</a:t>
            </a:r>
            <a:endParaRPr b="0" lang="da-DK" sz="3200" spc="-1" strike="noStrike">
              <a:latin typeface="Arial"/>
            </a:endParaRPr>
          </a:p>
        </p:txBody>
      </p:sp>
      <p:pic>
        <p:nvPicPr>
          <p:cNvPr id="158" name="" descr=""/>
          <p:cNvPicPr/>
          <p:nvPr/>
        </p:nvPicPr>
        <p:blipFill>
          <a:blip r:embed="rId1"/>
          <a:stretch/>
        </p:blipFill>
        <p:spPr>
          <a:xfrm>
            <a:off x="3744000" y="864000"/>
            <a:ext cx="2663640" cy="2663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CustomShape 1"/>
          <p:cNvSpPr/>
          <p:nvPr/>
        </p:nvSpPr>
        <p:spPr>
          <a:xfrm>
            <a:off x="720000" y="300960"/>
            <a:ext cx="8854920" cy="1261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>
              <a:lnSpc>
                <a:spcPct val="100000"/>
              </a:lnSpc>
            </a:pPr>
            <a:r>
              <a:rPr b="1" lang="da-DK" sz="4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Dagsorden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60" name="CustomShape 2"/>
          <p:cNvSpPr/>
          <p:nvPr/>
        </p:nvSpPr>
        <p:spPr>
          <a:xfrm>
            <a:off x="648000" y="1656000"/>
            <a:ext cx="8639280" cy="438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/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Organisering</a:t>
            </a:r>
            <a:endParaRPr b="0" lang="da-DK" sz="20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1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SIK organisationsdiagram</a:t>
            </a:r>
            <a:endParaRPr b="0" lang="da-DK" sz="14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1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Kommissorium og års”hjul” for aktivitetsudvalg</a:t>
            </a:r>
            <a:endParaRPr b="0" lang="da-DK" sz="14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1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Kommunikationsstrategi</a:t>
            </a:r>
            <a:endParaRPr b="0" lang="da-DK" sz="14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1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Tøjpolitik</a:t>
            </a:r>
            <a:endParaRPr b="0" lang="da-DK" sz="1400" spc="-1" strike="noStrike">
              <a:latin typeface="Arial"/>
            </a:endParaRPr>
          </a:p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Årsmøde mellem aktivitetsudvalg og bestyrelse</a:t>
            </a:r>
            <a:endParaRPr b="0" lang="da-DK" sz="20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1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Workshop ift. indhold </a:t>
            </a:r>
            <a:endParaRPr b="0" lang="da-DK" sz="1400" spc="-1" strike="noStrike">
              <a:latin typeface="Arial"/>
            </a:endParaRPr>
          </a:p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Budget for aktivitetsudvalg</a:t>
            </a:r>
            <a:endParaRPr b="0" lang="da-DK" sz="2000" spc="-1" strike="noStrike">
              <a:latin typeface="Arial"/>
            </a:endParaRPr>
          </a:p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Sponsorater</a:t>
            </a:r>
            <a:endParaRPr b="0" lang="da-DK" sz="20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1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Tjen penge til din aktivitet</a:t>
            </a:r>
            <a:endParaRPr b="0" lang="da-DK" sz="14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1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Sponsormidler</a:t>
            </a:r>
            <a:endParaRPr b="0" lang="da-DK" sz="14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1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Søg midler</a:t>
            </a:r>
            <a:endParaRPr b="0" lang="da-DK" sz="1400" spc="-1" strike="noStrike">
              <a:latin typeface="Arial"/>
            </a:endParaRPr>
          </a:p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0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Eventuelt</a:t>
            </a:r>
            <a:endParaRPr b="0" lang="da-DK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da-DK" sz="2000" spc="-1" strike="noStrike">
              <a:latin typeface="Arial"/>
            </a:endParaRPr>
          </a:p>
        </p:txBody>
      </p:sp>
      <p:pic>
        <p:nvPicPr>
          <p:cNvPr id="161" name="" descr=""/>
          <p:cNvPicPr/>
          <p:nvPr/>
        </p:nvPicPr>
        <p:blipFill>
          <a:blip r:embed="rId1"/>
          <a:stretch/>
        </p:blipFill>
        <p:spPr>
          <a:xfrm>
            <a:off x="8712000" y="216000"/>
            <a:ext cx="1223280" cy="1223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CustomShape 1"/>
          <p:cNvSpPr/>
          <p:nvPr/>
        </p:nvSpPr>
        <p:spPr>
          <a:xfrm>
            <a:off x="720000" y="300960"/>
            <a:ext cx="8854920" cy="1261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>
              <a:lnSpc>
                <a:spcPct val="100000"/>
              </a:lnSpc>
            </a:pPr>
            <a:r>
              <a:rPr b="1" lang="da-DK" sz="4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Organisering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63" name="CustomShape 2"/>
          <p:cNvSpPr/>
          <p:nvPr/>
        </p:nvSpPr>
        <p:spPr>
          <a:xfrm>
            <a:off x="648000" y="2088000"/>
            <a:ext cx="8639280" cy="438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/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8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SIK organisationsdiagram</a:t>
            </a:r>
            <a:endParaRPr b="0" lang="da-DK" sz="28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20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Gennemgang og drøftelse af justeringer</a:t>
            </a:r>
            <a:endParaRPr b="0" lang="da-DK" sz="2000" spc="-1" strike="noStrike">
              <a:latin typeface="Arial"/>
            </a:endParaRPr>
          </a:p>
        </p:txBody>
      </p:sp>
      <p:pic>
        <p:nvPicPr>
          <p:cNvPr id="164" name="" descr=""/>
          <p:cNvPicPr/>
          <p:nvPr/>
        </p:nvPicPr>
        <p:blipFill>
          <a:blip r:embed="rId1"/>
          <a:stretch/>
        </p:blipFill>
        <p:spPr>
          <a:xfrm>
            <a:off x="8712000" y="216000"/>
            <a:ext cx="1223280" cy="1223280"/>
          </a:xfrm>
          <a:prstGeom prst="rect">
            <a:avLst/>
          </a:prstGeom>
          <a:ln>
            <a:noFill/>
          </a:ln>
        </p:spPr>
      </p:pic>
      <p:pic>
        <p:nvPicPr>
          <p:cNvPr id="165" name="" descr=""/>
          <p:cNvPicPr/>
          <p:nvPr/>
        </p:nvPicPr>
        <p:blipFill>
          <a:blip r:embed="rId2"/>
          <a:stretch/>
        </p:blipFill>
        <p:spPr>
          <a:xfrm>
            <a:off x="1336320" y="3456000"/>
            <a:ext cx="6871320" cy="3023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CustomShape 1"/>
          <p:cNvSpPr/>
          <p:nvPr/>
        </p:nvSpPr>
        <p:spPr>
          <a:xfrm>
            <a:off x="720000" y="300960"/>
            <a:ext cx="8854920" cy="1261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>
              <a:lnSpc>
                <a:spcPct val="100000"/>
              </a:lnSpc>
            </a:pPr>
            <a:r>
              <a:rPr b="1" lang="da-DK" sz="4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Organisering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67" name="CustomShape 2"/>
          <p:cNvSpPr/>
          <p:nvPr/>
        </p:nvSpPr>
        <p:spPr>
          <a:xfrm>
            <a:off x="720000" y="2160000"/>
            <a:ext cx="8639280" cy="438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/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8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Kommissorium for aktivitetsudvalgene</a:t>
            </a:r>
            <a:endParaRPr b="0" lang="da-DK" sz="28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20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Gennemgang, drøftelse og justeringer</a:t>
            </a:r>
            <a:endParaRPr b="0" lang="da-DK" sz="2000" spc="-1" strike="noStrike">
              <a:latin typeface="Arial"/>
            </a:endParaRPr>
          </a:p>
        </p:txBody>
      </p:sp>
      <p:pic>
        <p:nvPicPr>
          <p:cNvPr id="168" name="" descr=""/>
          <p:cNvPicPr/>
          <p:nvPr/>
        </p:nvPicPr>
        <p:blipFill>
          <a:blip r:embed="rId1"/>
          <a:stretch/>
        </p:blipFill>
        <p:spPr>
          <a:xfrm>
            <a:off x="8712000" y="216000"/>
            <a:ext cx="1223280" cy="1223280"/>
          </a:xfrm>
          <a:prstGeom prst="rect">
            <a:avLst/>
          </a:prstGeom>
          <a:ln>
            <a:noFill/>
          </a:ln>
        </p:spPr>
      </p:pic>
      <p:pic>
        <p:nvPicPr>
          <p:cNvPr id="169" name="" descr=""/>
          <p:cNvPicPr/>
          <p:nvPr/>
        </p:nvPicPr>
        <p:blipFill>
          <a:blip r:embed="rId2"/>
          <a:stretch/>
        </p:blipFill>
        <p:spPr>
          <a:xfrm>
            <a:off x="2952000" y="3317760"/>
            <a:ext cx="3743280" cy="30895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CustomShape 1"/>
          <p:cNvSpPr/>
          <p:nvPr/>
        </p:nvSpPr>
        <p:spPr>
          <a:xfrm>
            <a:off x="720000" y="300960"/>
            <a:ext cx="8854920" cy="1261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>
              <a:lnSpc>
                <a:spcPct val="100000"/>
              </a:lnSpc>
            </a:pPr>
            <a:r>
              <a:rPr b="0" lang="da-DK" sz="4400" spc="-1" strike="noStrike">
                <a:latin typeface="Arial"/>
              </a:rPr>
              <a:t>Organisering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71" name="CustomShape 2"/>
          <p:cNvSpPr/>
          <p:nvPr/>
        </p:nvSpPr>
        <p:spPr>
          <a:xfrm>
            <a:off x="864360" y="1944000"/>
            <a:ext cx="8639280" cy="438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/>
          </a:bodyPr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3200" spc="-1" strike="noStrike">
                <a:latin typeface="Arial"/>
              </a:rPr>
              <a:t>Års”hjul” </a:t>
            </a:r>
            <a:endParaRPr b="0" lang="da-DK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17"/>
              </a:spcBef>
            </a:pPr>
            <a:endParaRPr b="0" lang="da-DK" sz="3200" spc="-1" strike="noStrike">
              <a:latin typeface="Arial"/>
            </a:endParaRPr>
          </a:p>
        </p:txBody>
      </p:sp>
      <p:pic>
        <p:nvPicPr>
          <p:cNvPr id="172" name="" descr=""/>
          <p:cNvPicPr/>
          <p:nvPr/>
        </p:nvPicPr>
        <p:blipFill>
          <a:blip r:embed="rId1"/>
          <a:stretch/>
        </p:blipFill>
        <p:spPr>
          <a:xfrm>
            <a:off x="4026960" y="2254680"/>
            <a:ext cx="4540680" cy="4224960"/>
          </a:xfrm>
          <a:prstGeom prst="rect">
            <a:avLst/>
          </a:prstGeom>
          <a:ln>
            <a:noFill/>
          </a:ln>
        </p:spPr>
      </p:pic>
      <p:pic>
        <p:nvPicPr>
          <p:cNvPr id="173" name="" descr=""/>
          <p:cNvPicPr/>
          <p:nvPr/>
        </p:nvPicPr>
        <p:blipFill>
          <a:blip r:embed="rId2"/>
          <a:stretch/>
        </p:blipFill>
        <p:spPr>
          <a:xfrm>
            <a:off x="8712360" y="216360"/>
            <a:ext cx="1223280" cy="1223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ustomShape 1"/>
          <p:cNvSpPr/>
          <p:nvPr/>
        </p:nvSpPr>
        <p:spPr>
          <a:xfrm>
            <a:off x="720000" y="300960"/>
            <a:ext cx="8854920" cy="1261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>
              <a:lnSpc>
                <a:spcPct val="100000"/>
              </a:lnSpc>
            </a:pPr>
            <a:r>
              <a:rPr b="1" lang="da-DK" sz="4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Organisering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75" name="CustomShape 2"/>
          <p:cNvSpPr/>
          <p:nvPr/>
        </p:nvSpPr>
        <p:spPr>
          <a:xfrm>
            <a:off x="720000" y="2160000"/>
            <a:ext cx="8639280" cy="438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/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8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Kommunikationsstrategi</a:t>
            </a:r>
            <a:endParaRPr b="0" lang="da-DK" sz="28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20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Gennemgang, drøftelse og justeringer</a:t>
            </a:r>
            <a:endParaRPr b="0" lang="da-DK" sz="2000" spc="-1" strike="noStrike">
              <a:latin typeface="Arial"/>
            </a:endParaRPr>
          </a:p>
        </p:txBody>
      </p:sp>
      <p:pic>
        <p:nvPicPr>
          <p:cNvPr id="176" name="" descr=""/>
          <p:cNvPicPr/>
          <p:nvPr/>
        </p:nvPicPr>
        <p:blipFill>
          <a:blip r:embed="rId1"/>
          <a:stretch/>
        </p:blipFill>
        <p:spPr>
          <a:xfrm>
            <a:off x="8712000" y="216000"/>
            <a:ext cx="1223280" cy="1223280"/>
          </a:xfrm>
          <a:prstGeom prst="rect">
            <a:avLst/>
          </a:prstGeom>
          <a:ln>
            <a:noFill/>
          </a:ln>
        </p:spPr>
      </p:pic>
      <p:pic>
        <p:nvPicPr>
          <p:cNvPr id="177" name="" descr=""/>
          <p:cNvPicPr/>
          <p:nvPr/>
        </p:nvPicPr>
        <p:blipFill>
          <a:blip r:embed="rId2"/>
          <a:stretch/>
        </p:blipFill>
        <p:spPr>
          <a:xfrm>
            <a:off x="3450240" y="3426480"/>
            <a:ext cx="3245040" cy="26208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CustomShape 1"/>
          <p:cNvSpPr/>
          <p:nvPr/>
        </p:nvSpPr>
        <p:spPr>
          <a:xfrm>
            <a:off x="720000" y="300960"/>
            <a:ext cx="8854920" cy="1261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>
              <a:lnSpc>
                <a:spcPct val="100000"/>
              </a:lnSpc>
            </a:pPr>
            <a:r>
              <a:rPr b="1" lang="da-DK" sz="4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Organisering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79" name="CustomShape 2"/>
          <p:cNvSpPr/>
          <p:nvPr/>
        </p:nvSpPr>
        <p:spPr>
          <a:xfrm>
            <a:off x="720000" y="2160000"/>
            <a:ext cx="8639280" cy="438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/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8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Tøjpolitik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414"/>
              </a:spcAft>
            </a:pPr>
            <a:endParaRPr b="0" lang="da-DK" sz="28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414"/>
              </a:spcAft>
            </a:pPr>
            <a:endParaRPr b="0" lang="da-DK" sz="2800" spc="-1" strike="noStrike">
              <a:latin typeface="Arial"/>
            </a:endParaRPr>
          </a:p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8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 </a:t>
            </a:r>
            <a:endParaRPr b="0" lang="da-DK" sz="2800" spc="-1" strike="noStrike">
              <a:latin typeface="Arial"/>
            </a:endParaRPr>
          </a:p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8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Webshop 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414"/>
              </a:spcAft>
            </a:pPr>
            <a:endParaRPr b="0" lang="da-DK" sz="2800" spc="-1" strike="noStrike">
              <a:latin typeface="Arial"/>
            </a:endParaRPr>
          </a:p>
        </p:txBody>
      </p:sp>
      <p:pic>
        <p:nvPicPr>
          <p:cNvPr id="180" name="" descr=""/>
          <p:cNvPicPr/>
          <p:nvPr/>
        </p:nvPicPr>
        <p:blipFill>
          <a:blip r:embed="rId1"/>
          <a:stretch/>
        </p:blipFill>
        <p:spPr>
          <a:xfrm>
            <a:off x="8712000" y="216000"/>
            <a:ext cx="1223280" cy="1223280"/>
          </a:xfrm>
          <a:prstGeom prst="rect">
            <a:avLst/>
          </a:prstGeom>
          <a:ln>
            <a:noFill/>
          </a:ln>
        </p:spPr>
      </p:pic>
      <p:pic>
        <p:nvPicPr>
          <p:cNvPr id="181" name="" descr=""/>
          <p:cNvPicPr/>
          <p:nvPr/>
        </p:nvPicPr>
        <p:blipFill>
          <a:blip r:embed="rId2"/>
          <a:stretch/>
        </p:blipFill>
        <p:spPr>
          <a:xfrm>
            <a:off x="4488840" y="2592000"/>
            <a:ext cx="3502800" cy="2333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CustomShape 1"/>
          <p:cNvSpPr/>
          <p:nvPr/>
        </p:nvSpPr>
        <p:spPr>
          <a:xfrm>
            <a:off x="720000" y="169920"/>
            <a:ext cx="8854920" cy="1523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>
              <a:lnSpc>
                <a:spcPct val="100000"/>
              </a:lnSpc>
            </a:pPr>
            <a:r>
              <a:rPr b="1" lang="da-DK" sz="44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Årsmøde mellem aktivitetsudvalg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83" name="CustomShape 2"/>
          <p:cNvSpPr/>
          <p:nvPr/>
        </p:nvSpPr>
        <p:spPr>
          <a:xfrm>
            <a:off x="864000" y="1951200"/>
            <a:ext cx="8639280" cy="438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/>
          <a:p>
            <a:pPr marL="432000" indent="-323280">
              <a:lnSpc>
                <a:spcPct val="100000"/>
              </a:lnSpc>
              <a:spcAft>
                <a:spcPts val="1414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da-DK" sz="28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Wordshop på tværs </a:t>
            </a:r>
            <a:endParaRPr b="0" lang="da-DK" sz="2800" spc="-1" strike="noStrike">
              <a:latin typeface="Arial"/>
            </a:endParaRPr>
          </a:p>
          <a:p>
            <a:pPr lvl="1" marL="864000" indent="-323280">
              <a:lnSpc>
                <a:spcPct val="100000"/>
              </a:lnSpc>
              <a:spcAft>
                <a:spcPts val="1134"/>
              </a:spcAft>
              <a:buClr>
                <a:srgbClr val="ef2929"/>
              </a:buClr>
              <a:buSzPct val="75000"/>
              <a:buFont typeface="Symbol"/>
              <a:buChar char=""/>
            </a:pPr>
            <a:r>
              <a:rPr b="0" lang="da-DK" sz="20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Hvad skal indhold være på et årsmøde?</a:t>
            </a:r>
            <a:endParaRPr b="0" lang="da-DK" sz="2000" spc="-1" strike="noStrike">
              <a:latin typeface="Arial"/>
            </a:endParaRPr>
          </a:p>
        </p:txBody>
      </p:sp>
      <p:pic>
        <p:nvPicPr>
          <p:cNvPr id="184" name="" descr=""/>
          <p:cNvPicPr/>
          <p:nvPr/>
        </p:nvPicPr>
        <p:blipFill>
          <a:blip r:embed="rId1"/>
          <a:stretch/>
        </p:blipFill>
        <p:spPr>
          <a:xfrm>
            <a:off x="8712000" y="216000"/>
            <a:ext cx="1223280" cy="1223280"/>
          </a:xfrm>
          <a:prstGeom prst="rect">
            <a:avLst/>
          </a:prstGeom>
          <a:ln>
            <a:noFill/>
          </a:ln>
        </p:spPr>
      </p:pic>
      <p:pic>
        <p:nvPicPr>
          <p:cNvPr id="185" name="" descr=""/>
          <p:cNvPicPr/>
          <p:nvPr/>
        </p:nvPicPr>
        <p:blipFill>
          <a:blip r:embed="rId2"/>
          <a:srcRect l="0" t="0" r="0" b="9819"/>
          <a:stretch/>
        </p:blipFill>
        <p:spPr>
          <a:xfrm>
            <a:off x="3168000" y="3456000"/>
            <a:ext cx="3489120" cy="30589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CustomShape 1"/>
          <p:cNvSpPr/>
          <p:nvPr/>
        </p:nvSpPr>
        <p:spPr>
          <a:xfrm>
            <a:off x="720000" y="300960"/>
            <a:ext cx="8854920" cy="1261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>
              <a:lnSpc>
                <a:spcPct val="100000"/>
              </a:lnSpc>
            </a:pPr>
            <a:r>
              <a:rPr b="0" lang="da-DK" sz="4400" spc="-1" strike="noStrike">
                <a:latin typeface="Arial"/>
              </a:rPr>
              <a:t>Budget for aktivitetsudvalg</a:t>
            </a:r>
            <a:endParaRPr b="0" lang="da-DK" sz="4400" spc="-1" strike="noStrike">
              <a:latin typeface="Arial"/>
            </a:endParaRPr>
          </a:p>
        </p:txBody>
      </p:sp>
      <p:pic>
        <p:nvPicPr>
          <p:cNvPr id="187" name="" descr=""/>
          <p:cNvPicPr/>
          <p:nvPr/>
        </p:nvPicPr>
        <p:blipFill>
          <a:blip r:embed="rId1"/>
          <a:stretch/>
        </p:blipFill>
        <p:spPr>
          <a:xfrm>
            <a:off x="4052520" y="3312000"/>
            <a:ext cx="4791960" cy="2951640"/>
          </a:xfrm>
          <a:prstGeom prst="rect">
            <a:avLst/>
          </a:prstGeom>
          <a:ln>
            <a:noFill/>
          </a:ln>
        </p:spPr>
      </p:pic>
      <p:sp>
        <p:nvSpPr>
          <p:cNvPr id="188" name="CustomShape 2"/>
          <p:cNvSpPr/>
          <p:nvPr/>
        </p:nvSpPr>
        <p:spPr>
          <a:xfrm>
            <a:off x="916920" y="1958760"/>
            <a:ext cx="5346720" cy="1064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216000" indent="-21564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800" spc="-1" strike="noStrike">
                <a:solidFill>
                  <a:srgbClr val="000000"/>
                </a:solidFill>
                <a:latin typeface="Noto Sans Regular"/>
              </a:rPr>
              <a:t>Aktivitetsbudget</a:t>
            </a:r>
            <a:endParaRPr b="0" lang="da-DK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da-DK" sz="2000" spc="-1" strike="noStrike">
                <a:solidFill>
                  <a:srgbClr val="333333"/>
                </a:solidFill>
                <a:latin typeface="Noto Sans Regular"/>
              </a:rPr>
              <a:t>Gennemgang, drøftelse og justeringer</a:t>
            </a:r>
            <a:endParaRPr b="0" lang="da-DK" sz="2000" spc="-1" strike="noStrike">
              <a:latin typeface="Arial"/>
            </a:endParaRPr>
          </a:p>
        </p:txBody>
      </p:sp>
      <p:pic>
        <p:nvPicPr>
          <p:cNvPr id="189" name="" descr=""/>
          <p:cNvPicPr/>
          <p:nvPr/>
        </p:nvPicPr>
        <p:blipFill>
          <a:blip r:embed="rId2"/>
          <a:stretch/>
        </p:blipFill>
        <p:spPr>
          <a:xfrm>
            <a:off x="8712360" y="216360"/>
            <a:ext cx="1223280" cy="1223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CustomShape 1"/>
          <p:cNvSpPr/>
          <p:nvPr/>
        </p:nvSpPr>
        <p:spPr>
          <a:xfrm>
            <a:off x="720000" y="300960"/>
            <a:ext cx="8854920" cy="1261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>
              <a:lnSpc>
                <a:spcPct val="100000"/>
              </a:lnSpc>
            </a:pPr>
            <a:r>
              <a:rPr b="0" lang="da-DK" sz="4400" spc="-1" strike="noStrike">
                <a:latin typeface="Arial"/>
              </a:rPr>
              <a:t>Sponsorater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91" name="CustomShape 2"/>
          <p:cNvSpPr/>
          <p:nvPr/>
        </p:nvSpPr>
        <p:spPr>
          <a:xfrm>
            <a:off x="720000" y="2160000"/>
            <a:ext cx="8639280" cy="438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/>
          </a:bodyPr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800" spc="-1" strike="noStrike">
                <a:latin typeface="Arial"/>
              </a:rPr>
              <a:t>SIK Sponsorudvalg og sponsorarbejde</a:t>
            </a:r>
            <a:endParaRPr b="0" lang="da-DK" sz="2800" spc="-1" strike="noStrike">
              <a:latin typeface="Arial"/>
            </a:endParaRPr>
          </a:p>
          <a:p>
            <a:pPr lvl="1" marL="864000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b="0" lang="da-DK" sz="2000" spc="-1" strike="noStrike">
                <a:latin typeface="Arial"/>
              </a:rPr>
              <a:t>Gennemgang og drøftelse</a:t>
            </a:r>
            <a:endParaRPr b="0" lang="da-DK" sz="2000" spc="-1" strike="noStrike">
              <a:latin typeface="Arial"/>
            </a:endParaRP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800" spc="-1" strike="noStrike">
                <a:latin typeface="Arial"/>
              </a:rPr>
              <a:t>Søg midler internt og eksternt</a:t>
            </a:r>
            <a:endParaRPr b="0" lang="da-DK" sz="2800" spc="-1" strike="noStrike">
              <a:latin typeface="Arial"/>
            </a:endParaRPr>
          </a:p>
          <a:p>
            <a:pPr lvl="1" marL="864000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b="0" lang="da-DK" sz="2000" spc="-1" strike="noStrike">
                <a:latin typeface="Arial"/>
              </a:rPr>
              <a:t>Gennemgang og drøftelse</a:t>
            </a:r>
            <a:endParaRPr b="0" lang="da-DK" sz="2000" spc="-1" strike="noStrike">
              <a:latin typeface="Arial"/>
            </a:endParaRP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2800" spc="-1" strike="noStrike">
                <a:latin typeface="Arial"/>
              </a:rPr>
              <a:t>Tjen penge til din aktivitet</a:t>
            </a:r>
            <a:endParaRPr b="0" lang="da-DK" sz="2800" spc="-1" strike="noStrike">
              <a:latin typeface="Arial"/>
            </a:endParaRPr>
          </a:p>
          <a:p>
            <a:pPr lvl="1" marL="864000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b="0" lang="da-DK" sz="2000" spc="-1" strike="noStrike">
                <a:latin typeface="Arial"/>
              </a:rPr>
              <a:t>Gennemgang og drøftelse</a:t>
            </a:r>
            <a:endParaRPr b="0" lang="da-DK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34"/>
              </a:spcBef>
            </a:pPr>
            <a:endParaRPr b="0" lang="da-DK" sz="2000" spc="-1" strike="noStrike">
              <a:latin typeface="Arial"/>
            </a:endParaRPr>
          </a:p>
          <a:p>
            <a:pPr lvl="1" marL="864000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b="0" lang="da-DK" sz="2000" spc="-1" strike="noStrike">
                <a:latin typeface="Arial"/>
              </a:rPr>
              <a:t>STØT VORES SPONSORER OGSÅ SELVOM XL ER DYRE END HJEM OG FIX!</a:t>
            </a:r>
            <a:endParaRPr b="0" lang="da-DK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da-DK" sz="2000" spc="-1" strike="noStrike">
              <a:latin typeface="Arial"/>
            </a:endParaRPr>
          </a:p>
        </p:txBody>
      </p:sp>
      <p:pic>
        <p:nvPicPr>
          <p:cNvPr id="192" name="" descr=""/>
          <p:cNvPicPr/>
          <p:nvPr/>
        </p:nvPicPr>
        <p:blipFill>
          <a:blip r:embed="rId1"/>
          <a:stretch/>
        </p:blipFill>
        <p:spPr>
          <a:xfrm>
            <a:off x="8568000" y="4378320"/>
            <a:ext cx="935640" cy="935640"/>
          </a:xfrm>
          <a:prstGeom prst="rect">
            <a:avLst/>
          </a:prstGeom>
          <a:ln>
            <a:noFill/>
          </a:ln>
        </p:spPr>
      </p:pic>
      <p:pic>
        <p:nvPicPr>
          <p:cNvPr id="193" name="" descr=""/>
          <p:cNvPicPr/>
          <p:nvPr/>
        </p:nvPicPr>
        <p:blipFill>
          <a:blip r:embed="rId2"/>
          <a:stretch/>
        </p:blipFill>
        <p:spPr>
          <a:xfrm>
            <a:off x="7344000" y="5986800"/>
            <a:ext cx="2560320" cy="636840"/>
          </a:xfrm>
          <a:prstGeom prst="rect">
            <a:avLst/>
          </a:prstGeom>
          <a:ln>
            <a:noFill/>
          </a:ln>
        </p:spPr>
      </p:pic>
      <p:pic>
        <p:nvPicPr>
          <p:cNvPr id="194" name="" descr=""/>
          <p:cNvPicPr/>
          <p:nvPr/>
        </p:nvPicPr>
        <p:blipFill>
          <a:blip r:embed="rId3"/>
          <a:stretch/>
        </p:blipFill>
        <p:spPr>
          <a:xfrm>
            <a:off x="7501680" y="4392000"/>
            <a:ext cx="921960" cy="921960"/>
          </a:xfrm>
          <a:prstGeom prst="rect">
            <a:avLst/>
          </a:prstGeom>
          <a:ln>
            <a:noFill/>
          </a:ln>
        </p:spPr>
      </p:pic>
      <p:pic>
        <p:nvPicPr>
          <p:cNvPr id="195" name="" descr=""/>
          <p:cNvPicPr/>
          <p:nvPr/>
        </p:nvPicPr>
        <p:blipFill>
          <a:blip r:embed="rId4"/>
          <a:stretch/>
        </p:blipFill>
        <p:spPr>
          <a:xfrm>
            <a:off x="8712360" y="216360"/>
            <a:ext cx="1223280" cy="1223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ustomShape 1"/>
          <p:cNvSpPr/>
          <p:nvPr/>
        </p:nvSpPr>
        <p:spPr>
          <a:xfrm>
            <a:off x="720000" y="300960"/>
            <a:ext cx="8854920" cy="1261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/>
          <a:p>
            <a:pPr>
              <a:lnSpc>
                <a:spcPct val="100000"/>
              </a:lnSpc>
            </a:pPr>
            <a:r>
              <a:rPr b="0" lang="da-DK" sz="4400" spc="-1" strike="noStrike">
                <a:latin typeface="Arial"/>
              </a:rPr>
              <a:t>Eventuelt</a:t>
            </a:r>
            <a:endParaRPr b="0" lang="da-DK" sz="4400" spc="-1" strike="noStrike">
              <a:latin typeface="Arial"/>
            </a:endParaRPr>
          </a:p>
        </p:txBody>
      </p:sp>
      <p:sp>
        <p:nvSpPr>
          <p:cNvPr id="197" name="CustomShape 2"/>
          <p:cNvSpPr/>
          <p:nvPr/>
        </p:nvSpPr>
        <p:spPr>
          <a:xfrm>
            <a:off x="720000" y="2160000"/>
            <a:ext cx="8639280" cy="4384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/>
          </a:bodyPr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da-DK" sz="3200" spc="-1" strike="noStrike">
                <a:latin typeface="Arial"/>
              </a:rPr>
              <a:t>Eventuelt </a:t>
            </a:r>
            <a:endParaRPr b="0" lang="da-DK" sz="3200" spc="-1" strike="noStrike">
              <a:latin typeface="Arial"/>
            </a:endParaRPr>
          </a:p>
          <a:p>
            <a:pPr lvl="1" marL="864000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b="0" lang="da-DK" sz="2800" spc="-1" strike="noStrike">
                <a:latin typeface="Arial"/>
              </a:rPr>
              <a:t> </a:t>
            </a:r>
            <a:endParaRPr b="0" lang="da-DK" sz="2800" spc="-1" strike="noStrike">
              <a:latin typeface="Arial"/>
            </a:endParaRPr>
          </a:p>
          <a:p>
            <a:pPr lvl="1" marL="864000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b="0" lang="da-DK" sz="2800" spc="-1" strike="noStrike">
                <a:latin typeface="Arial"/>
              </a:rPr>
              <a:t> </a:t>
            </a:r>
            <a:endParaRPr b="0" lang="da-DK" sz="2800" spc="-1" strike="noStrike">
              <a:latin typeface="Arial"/>
            </a:endParaRPr>
          </a:p>
          <a:p>
            <a:pPr lvl="1" marL="864000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b="0" lang="da-DK" sz="2800" spc="-1" strike="noStrike">
                <a:latin typeface="Arial"/>
              </a:rPr>
              <a:t> </a:t>
            </a:r>
            <a:endParaRPr b="0" lang="da-DK" sz="2800" spc="-1" strike="noStrike">
              <a:latin typeface="Arial"/>
            </a:endParaRPr>
          </a:p>
          <a:p>
            <a:pPr lvl="1" marL="864000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b="0" lang="da-DK" sz="2800" spc="-1" strike="noStrike">
                <a:latin typeface="Arial"/>
              </a:rPr>
              <a:t> </a:t>
            </a:r>
            <a:endParaRPr b="0" lang="da-DK" sz="2800" spc="-1" strike="noStrike">
              <a:latin typeface="Arial"/>
            </a:endParaRPr>
          </a:p>
          <a:p>
            <a:pPr lvl="1" marL="864000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b="0" lang="da-DK" sz="2800" spc="-1" strike="noStrike">
                <a:latin typeface="Arial"/>
              </a:rPr>
              <a:t> </a:t>
            </a:r>
            <a:endParaRPr b="0" lang="da-DK" sz="2800" spc="-1" strike="noStrike">
              <a:latin typeface="Arial"/>
            </a:endParaRPr>
          </a:p>
          <a:p>
            <a:pPr lvl="1" marL="864000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b="0" lang="da-DK" sz="2800" spc="-1" strike="noStrike">
                <a:latin typeface="Arial"/>
              </a:rPr>
              <a:t> </a:t>
            </a:r>
            <a:endParaRPr b="0" lang="da-DK" sz="2800" spc="-1" strike="noStrike">
              <a:latin typeface="Arial"/>
            </a:endParaRPr>
          </a:p>
          <a:p>
            <a:pPr lvl="1" marL="864000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b="0" lang="da-DK" sz="2800" spc="-1" strike="noStrike">
                <a:latin typeface="Arial"/>
              </a:rPr>
              <a:t> </a:t>
            </a:r>
            <a:endParaRPr b="0" lang="da-DK" sz="2800" spc="-1" strike="noStrike">
              <a:latin typeface="Arial"/>
            </a:endParaRPr>
          </a:p>
        </p:txBody>
      </p:sp>
      <p:pic>
        <p:nvPicPr>
          <p:cNvPr id="198" name="" descr=""/>
          <p:cNvPicPr/>
          <p:nvPr/>
        </p:nvPicPr>
        <p:blipFill>
          <a:blip r:embed="rId1"/>
          <a:stretch/>
        </p:blipFill>
        <p:spPr>
          <a:xfrm>
            <a:off x="8712360" y="216360"/>
            <a:ext cx="1223280" cy="1223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Application>LibreOffice/6.1.0.3$Windows_x86 LibreOffice_project/efb621ed25068d70781dc026f7e9c5187a4decd1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2025-11-01T07:02:34Z</dcterms:created>
  <dc:creator/>
  <dc:description/>
  <dc:language>da-DK</dc:language>
  <cp:lastModifiedBy/>
  <dcterms:modified xsi:type="dcterms:W3CDTF">2025-11-01T14:41:36Z</dcterms:modified>
  <cp:revision>12</cp:revision>
  <dc:subject/>
  <dc:title>Impress</dc:title>
</cp:coreProperties>
</file>