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1" r:id="rId5"/>
    <p:sldId id="262" r:id="rId6"/>
    <p:sldId id="263" r:id="rId7"/>
    <p:sldId id="257" r:id="rId8"/>
  </p:sldIdLst>
  <p:sldSz cx="12192000" cy="6858000"/>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C1E4852-724F-467F-B193-5CB43C6AFB57}" v="43" dt="2023-04-20T11:41:49.799"/>
  </p1510:revLst>
</p1510:revInfo>
</file>

<file path=ppt/tableStyles.xml><?xml version="1.0" encoding="utf-8"?>
<a:tblStyleLst xmlns:a="http://schemas.openxmlformats.org/drawingml/2006/main" def="{5C22544A-7EE6-4342-B048-85BDC9FD1C3A}">
  <a:tblStyle styleId="{5C22544A-7EE6-4342-B048-85BDC9FD1C3A}" styleName="Mellemlayout 2 - Marker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96" autoAdjust="0"/>
    <p:restoredTop sz="94660"/>
  </p:normalViewPr>
  <p:slideViewPr>
    <p:cSldViewPr snapToGrid="0">
      <p:cViewPr>
        <p:scale>
          <a:sx n="100" d="100"/>
          <a:sy n="100" d="100"/>
        </p:scale>
        <p:origin x="-398" y="-9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elsen, Berit" userId="6bae8486-b21e-48f7-8efe-fe219703eefc" providerId="ADAL" clId="{CC1E4852-724F-467F-B193-5CB43C6AFB57}"/>
    <pc:docChg chg="undo custSel addSld delSld modSld">
      <pc:chgData name="Nielsen, Berit" userId="6bae8486-b21e-48f7-8efe-fe219703eefc" providerId="ADAL" clId="{CC1E4852-724F-467F-B193-5CB43C6AFB57}" dt="2023-04-20T11:43:07.783" v="3571" actId="14861"/>
      <pc:docMkLst>
        <pc:docMk/>
      </pc:docMkLst>
      <pc:sldChg chg="addSp delSp modSp mod">
        <pc:chgData name="Nielsen, Berit" userId="6bae8486-b21e-48f7-8efe-fe219703eefc" providerId="ADAL" clId="{CC1E4852-724F-467F-B193-5CB43C6AFB57}" dt="2023-04-20T11:43:07.783" v="3571" actId="14861"/>
        <pc:sldMkLst>
          <pc:docMk/>
          <pc:sldMk cId="3131322859" sldId="256"/>
        </pc:sldMkLst>
        <pc:spChg chg="add mod">
          <ac:chgData name="Nielsen, Berit" userId="6bae8486-b21e-48f7-8efe-fe219703eefc" providerId="ADAL" clId="{CC1E4852-724F-467F-B193-5CB43C6AFB57}" dt="2023-03-15T10:43:30.065" v="2316" actId="1076"/>
          <ac:spMkLst>
            <pc:docMk/>
            <pc:sldMk cId="3131322859" sldId="256"/>
            <ac:spMk id="3" creationId="{85519C53-1C2C-AB01-4A3A-E9AC1E18105B}"/>
          </ac:spMkLst>
        </pc:spChg>
        <pc:spChg chg="add mod">
          <ac:chgData name="Nielsen, Berit" userId="6bae8486-b21e-48f7-8efe-fe219703eefc" providerId="ADAL" clId="{CC1E4852-724F-467F-B193-5CB43C6AFB57}" dt="2023-03-15T10:43:37.852" v="2317" actId="1076"/>
          <ac:spMkLst>
            <pc:docMk/>
            <pc:sldMk cId="3131322859" sldId="256"/>
            <ac:spMk id="11" creationId="{1B6DBC8A-4554-CA3B-E74D-D08687CFAA51}"/>
          </ac:spMkLst>
        </pc:spChg>
        <pc:graphicFrameChg chg="del">
          <ac:chgData name="Nielsen, Berit" userId="6bae8486-b21e-48f7-8efe-fe219703eefc" providerId="ADAL" clId="{CC1E4852-724F-467F-B193-5CB43C6AFB57}" dt="2023-03-15T09:28:16.130" v="2" actId="478"/>
          <ac:graphicFrameMkLst>
            <pc:docMk/>
            <pc:sldMk cId="3131322859" sldId="256"/>
            <ac:graphicFrameMk id="7" creationId="{37AF8253-ADB5-54A1-D6A9-1A456F412745}"/>
          </ac:graphicFrameMkLst>
        </pc:graphicFrameChg>
        <pc:graphicFrameChg chg="del">
          <ac:chgData name="Nielsen, Berit" userId="6bae8486-b21e-48f7-8efe-fe219703eefc" providerId="ADAL" clId="{CC1E4852-724F-467F-B193-5CB43C6AFB57}" dt="2023-03-15T09:28:18.800" v="3" actId="478"/>
          <ac:graphicFrameMkLst>
            <pc:docMk/>
            <pc:sldMk cId="3131322859" sldId="256"/>
            <ac:graphicFrameMk id="8" creationId="{7001B947-C037-BAC4-E214-CE45DB607453}"/>
          </ac:graphicFrameMkLst>
        </pc:graphicFrameChg>
        <pc:graphicFrameChg chg="del">
          <ac:chgData name="Nielsen, Berit" userId="6bae8486-b21e-48f7-8efe-fe219703eefc" providerId="ADAL" clId="{CC1E4852-724F-467F-B193-5CB43C6AFB57}" dt="2023-03-15T09:28:20.857" v="4" actId="478"/>
          <ac:graphicFrameMkLst>
            <pc:docMk/>
            <pc:sldMk cId="3131322859" sldId="256"/>
            <ac:graphicFrameMk id="9" creationId="{E79A6EEE-9A41-73CC-4AA3-597D4BE4E4B1}"/>
          </ac:graphicFrameMkLst>
        </pc:graphicFrameChg>
        <pc:graphicFrameChg chg="del">
          <ac:chgData name="Nielsen, Berit" userId="6bae8486-b21e-48f7-8efe-fe219703eefc" providerId="ADAL" clId="{CC1E4852-724F-467F-B193-5CB43C6AFB57}" dt="2023-03-15T09:28:23.011" v="5" actId="478"/>
          <ac:graphicFrameMkLst>
            <pc:docMk/>
            <pc:sldMk cId="3131322859" sldId="256"/>
            <ac:graphicFrameMk id="10" creationId="{61E2316D-D17B-8160-C5E0-8F3D04BF62AF}"/>
          </ac:graphicFrameMkLst>
        </pc:graphicFrameChg>
        <pc:picChg chg="add mod">
          <ac:chgData name="Nielsen, Berit" userId="6bae8486-b21e-48f7-8efe-fe219703eefc" providerId="ADAL" clId="{CC1E4852-724F-467F-B193-5CB43C6AFB57}" dt="2023-04-20T11:30:44.004" v="3550" actId="1076"/>
          <ac:picMkLst>
            <pc:docMk/>
            <pc:sldMk cId="3131322859" sldId="256"/>
            <ac:picMk id="7" creationId="{AD49F306-1E18-FD8B-1E4A-4DD2E94326FB}"/>
          </ac:picMkLst>
        </pc:picChg>
        <pc:picChg chg="add mod modCrop">
          <ac:chgData name="Nielsen, Berit" userId="6bae8486-b21e-48f7-8efe-fe219703eefc" providerId="ADAL" clId="{CC1E4852-724F-467F-B193-5CB43C6AFB57}" dt="2023-04-20T11:43:07.783" v="3571" actId="14861"/>
          <ac:picMkLst>
            <pc:docMk/>
            <pc:sldMk cId="3131322859" sldId="256"/>
            <ac:picMk id="9" creationId="{495EC868-2021-753E-55D0-BDE37948AE76}"/>
          </ac:picMkLst>
        </pc:picChg>
        <pc:picChg chg="add del mod">
          <ac:chgData name="Nielsen, Berit" userId="6bae8486-b21e-48f7-8efe-fe219703eefc" providerId="ADAL" clId="{CC1E4852-724F-467F-B193-5CB43C6AFB57}" dt="2023-04-20T11:26:11.114" v="3535" actId="478"/>
          <ac:picMkLst>
            <pc:docMk/>
            <pc:sldMk cId="3131322859" sldId="256"/>
            <ac:picMk id="12" creationId="{BAC7D38D-DEA9-F6BF-3F19-41CEE4760730}"/>
          </ac:picMkLst>
        </pc:picChg>
        <pc:picChg chg="add del mod">
          <ac:chgData name="Nielsen, Berit" userId="6bae8486-b21e-48f7-8efe-fe219703eefc" providerId="ADAL" clId="{CC1E4852-724F-467F-B193-5CB43C6AFB57}" dt="2023-04-20T11:41:29.506" v="3552" actId="478"/>
          <ac:picMkLst>
            <pc:docMk/>
            <pc:sldMk cId="3131322859" sldId="256"/>
            <ac:picMk id="13" creationId="{7AE281AA-D289-B7B7-3A18-365D057F9FAD}"/>
          </ac:picMkLst>
        </pc:picChg>
        <pc:picChg chg="add mod">
          <ac:chgData name="Nielsen, Berit" userId="6bae8486-b21e-48f7-8efe-fe219703eefc" providerId="ADAL" clId="{CC1E4852-724F-467F-B193-5CB43C6AFB57}" dt="2023-03-15T10:46:14.964" v="2335" actId="14861"/>
          <ac:picMkLst>
            <pc:docMk/>
            <pc:sldMk cId="3131322859" sldId="256"/>
            <ac:picMk id="14" creationId="{07162EFA-16CE-066F-5F98-13F6A9C41EF9}"/>
          </ac:picMkLst>
        </pc:picChg>
      </pc:sldChg>
      <pc:sldChg chg="modSp mod">
        <pc:chgData name="Nielsen, Berit" userId="6bae8486-b21e-48f7-8efe-fe219703eefc" providerId="ADAL" clId="{CC1E4852-724F-467F-B193-5CB43C6AFB57}" dt="2023-03-30T15:20:22.679" v="2658" actId="20577"/>
        <pc:sldMkLst>
          <pc:docMk/>
          <pc:sldMk cId="3401070508" sldId="257"/>
        </pc:sldMkLst>
        <pc:graphicFrameChg chg="mod modGraphic">
          <ac:chgData name="Nielsen, Berit" userId="6bae8486-b21e-48f7-8efe-fe219703eefc" providerId="ADAL" clId="{CC1E4852-724F-467F-B193-5CB43C6AFB57}" dt="2023-03-30T15:20:22.679" v="2658" actId="20577"/>
          <ac:graphicFrameMkLst>
            <pc:docMk/>
            <pc:sldMk cId="3401070508" sldId="257"/>
            <ac:graphicFrameMk id="4" creationId="{567D7CAE-238F-0C57-4013-A979024AB7D8}"/>
          </ac:graphicFrameMkLst>
        </pc:graphicFrameChg>
      </pc:sldChg>
      <pc:sldChg chg="addSp delSp modSp add mod">
        <pc:chgData name="Nielsen, Berit" userId="6bae8486-b21e-48f7-8efe-fe219703eefc" providerId="ADAL" clId="{CC1E4852-724F-467F-B193-5CB43C6AFB57}" dt="2023-03-30T14:46:01.448" v="2642" actId="20577"/>
        <pc:sldMkLst>
          <pc:docMk/>
          <pc:sldMk cId="658731863" sldId="258"/>
        </pc:sldMkLst>
        <pc:spChg chg="add mod">
          <ac:chgData name="Nielsen, Berit" userId="6bae8486-b21e-48f7-8efe-fe219703eefc" providerId="ADAL" clId="{CC1E4852-724F-467F-B193-5CB43C6AFB57}" dt="2023-03-30T14:46:01.448" v="2642" actId="20577"/>
          <ac:spMkLst>
            <pc:docMk/>
            <pc:sldMk cId="658731863" sldId="258"/>
            <ac:spMk id="2" creationId="{58AF444B-41B8-4F36-67E5-CEAF958D2F34}"/>
          </ac:spMkLst>
        </pc:spChg>
        <pc:graphicFrameChg chg="mod modGraphic">
          <ac:chgData name="Nielsen, Berit" userId="6bae8486-b21e-48f7-8efe-fe219703eefc" providerId="ADAL" clId="{CC1E4852-724F-467F-B193-5CB43C6AFB57}" dt="2023-03-15T09:36:20.947" v="83" actId="20577"/>
          <ac:graphicFrameMkLst>
            <pc:docMk/>
            <pc:sldMk cId="658731863" sldId="258"/>
            <ac:graphicFrameMk id="7" creationId="{37AF8253-ADB5-54A1-D6A9-1A456F412745}"/>
          </ac:graphicFrameMkLst>
        </pc:graphicFrameChg>
        <pc:graphicFrameChg chg="del">
          <ac:chgData name="Nielsen, Berit" userId="6bae8486-b21e-48f7-8efe-fe219703eefc" providerId="ADAL" clId="{CC1E4852-724F-467F-B193-5CB43C6AFB57}" dt="2023-03-15T09:28:53.787" v="6" actId="478"/>
          <ac:graphicFrameMkLst>
            <pc:docMk/>
            <pc:sldMk cId="658731863" sldId="258"/>
            <ac:graphicFrameMk id="8" creationId="{7001B947-C037-BAC4-E214-CE45DB607453}"/>
          </ac:graphicFrameMkLst>
        </pc:graphicFrameChg>
        <pc:graphicFrameChg chg="del">
          <ac:chgData name="Nielsen, Berit" userId="6bae8486-b21e-48f7-8efe-fe219703eefc" providerId="ADAL" clId="{CC1E4852-724F-467F-B193-5CB43C6AFB57}" dt="2023-03-15T09:28:58.499" v="8" actId="478"/>
          <ac:graphicFrameMkLst>
            <pc:docMk/>
            <pc:sldMk cId="658731863" sldId="258"/>
            <ac:graphicFrameMk id="9" creationId="{E79A6EEE-9A41-73CC-4AA3-597D4BE4E4B1}"/>
          </ac:graphicFrameMkLst>
        </pc:graphicFrameChg>
        <pc:graphicFrameChg chg="del">
          <ac:chgData name="Nielsen, Berit" userId="6bae8486-b21e-48f7-8efe-fe219703eefc" providerId="ADAL" clId="{CC1E4852-724F-467F-B193-5CB43C6AFB57}" dt="2023-03-15T09:28:55.990" v="7" actId="478"/>
          <ac:graphicFrameMkLst>
            <pc:docMk/>
            <pc:sldMk cId="658731863" sldId="258"/>
            <ac:graphicFrameMk id="10" creationId="{61E2316D-D17B-8160-C5E0-8F3D04BF62AF}"/>
          </ac:graphicFrameMkLst>
        </pc:graphicFrameChg>
        <pc:picChg chg="add mod">
          <ac:chgData name="Nielsen, Berit" userId="6bae8486-b21e-48f7-8efe-fe219703eefc" providerId="ADAL" clId="{CC1E4852-724F-467F-B193-5CB43C6AFB57}" dt="2023-03-15T09:50:17.915" v="619" actId="14100"/>
          <ac:picMkLst>
            <pc:docMk/>
            <pc:sldMk cId="658731863" sldId="258"/>
            <ac:picMk id="11" creationId="{02E449E1-3FAE-0850-777A-64F5653DCF96}"/>
          </ac:picMkLst>
        </pc:picChg>
      </pc:sldChg>
      <pc:sldChg chg="addSp delSp modSp add del mod">
        <pc:chgData name="Nielsen, Berit" userId="6bae8486-b21e-48f7-8efe-fe219703eefc" providerId="ADAL" clId="{CC1E4852-724F-467F-B193-5CB43C6AFB57}" dt="2023-03-15T10:15:51.245" v="1459" actId="2696"/>
        <pc:sldMkLst>
          <pc:docMk/>
          <pc:sldMk cId="3366671600" sldId="259"/>
        </pc:sldMkLst>
        <pc:spChg chg="add mod">
          <ac:chgData name="Nielsen, Berit" userId="6bae8486-b21e-48f7-8efe-fe219703eefc" providerId="ADAL" clId="{CC1E4852-724F-467F-B193-5CB43C6AFB57}" dt="2023-03-15T09:49:25.545" v="611" actId="1076"/>
          <ac:spMkLst>
            <pc:docMk/>
            <pc:sldMk cId="3366671600" sldId="259"/>
            <ac:spMk id="2" creationId="{FD9EC8A7-7D15-C70C-AF90-BC30EDE98505}"/>
          </ac:spMkLst>
        </pc:spChg>
        <pc:graphicFrameChg chg="mod modGraphic">
          <ac:chgData name="Nielsen, Berit" userId="6bae8486-b21e-48f7-8efe-fe219703eefc" providerId="ADAL" clId="{CC1E4852-724F-467F-B193-5CB43C6AFB57}" dt="2023-03-15T09:45:59.530" v="378" actId="1076"/>
          <ac:graphicFrameMkLst>
            <pc:docMk/>
            <pc:sldMk cId="3366671600" sldId="259"/>
            <ac:graphicFrameMk id="7" creationId="{37AF8253-ADB5-54A1-D6A9-1A456F412745}"/>
          </ac:graphicFrameMkLst>
        </pc:graphicFrameChg>
        <pc:graphicFrameChg chg="del">
          <ac:chgData name="Nielsen, Berit" userId="6bae8486-b21e-48f7-8efe-fe219703eefc" providerId="ADAL" clId="{CC1E4852-724F-467F-B193-5CB43C6AFB57}" dt="2023-03-15T09:45:30.344" v="374" actId="478"/>
          <ac:graphicFrameMkLst>
            <pc:docMk/>
            <pc:sldMk cId="3366671600" sldId="259"/>
            <ac:graphicFrameMk id="8" creationId="{7001B947-C037-BAC4-E214-CE45DB607453}"/>
          </ac:graphicFrameMkLst>
        </pc:graphicFrameChg>
        <pc:graphicFrameChg chg="del">
          <ac:chgData name="Nielsen, Berit" userId="6bae8486-b21e-48f7-8efe-fe219703eefc" providerId="ADAL" clId="{CC1E4852-724F-467F-B193-5CB43C6AFB57}" dt="2023-03-15T09:45:36.889" v="375" actId="478"/>
          <ac:graphicFrameMkLst>
            <pc:docMk/>
            <pc:sldMk cId="3366671600" sldId="259"/>
            <ac:graphicFrameMk id="9" creationId="{E79A6EEE-9A41-73CC-4AA3-597D4BE4E4B1}"/>
          </ac:graphicFrameMkLst>
        </pc:graphicFrameChg>
        <pc:graphicFrameChg chg="del modGraphic">
          <ac:chgData name="Nielsen, Berit" userId="6bae8486-b21e-48f7-8efe-fe219703eefc" providerId="ADAL" clId="{CC1E4852-724F-467F-B193-5CB43C6AFB57}" dt="2023-03-15T09:45:46.730" v="377" actId="478"/>
          <ac:graphicFrameMkLst>
            <pc:docMk/>
            <pc:sldMk cId="3366671600" sldId="259"/>
            <ac:graphicFrameMk id="10" creationId="{61E2316D-D17B-8160-C5E0-8F3D04BF62AF}"/>
          </ac:graphicFrameMkLst>
        </pc:graphicFrameChg>
        <pc:picChg chg="add del mod">
          <ac:chgData name="Nielsen, Berit" userId="6bae8486-b21e-48f7-8efe-fe219703eefc" providerId="ADAL" clId="{CC1E4852-724F-467F-B193-5CB43C6AFB57}" dt="2023-03-15T09:52:24.353" v="623" actId="478"/>
          <ac:picMkLst>
            <pc:docMk/>
            <pc:sldMk cId="3366671600" sldId="259"/>
            <ac:picMk id="11" creationId="{1EC86ADD-5279-A4AD-7345-69D8FE702ED0}"/>
          </ac:picMkLst>
        </pc:picChg>
        <pc:picChg chg="add mod">
          <ac:chgData name="Nielsen, Berit" userId="6bae8486-b21e-48f7-8efe-fe219703eefc" providerId="ADAL" clId="{CC1E4852-724F-467F-B193-5CB43C6AFB57}" dt="2023-03-15T09:53:03.399" v="631" actId="1076"/>
          <ac:picMkLst>
            <pc:docMk/>
            <pc:sldMk cId="3366671600" sldId="259"/>
            <ac:picMk id="13" creationId="{82C47084-4DF2-CCB1-62FC-591EC45B76C9}"/>
          </ac:picMkLst>
        </pc:picChg>
      </pc:sldChg>
      <pc:sldChg chg="addSp delSp modSp add mod">
        <pc:chgData name="Nielsen, Berit" userId="6bae8486-b21e-48f7-8efe-fe219703eefc" providerId="ADAL" clId="{CC1E4852-724F-467F-B193-5CB43C6AFB57}" dt="2023-03-23T09:26:35.506" v="2629" actId="20577"/>
        <pc:sldMkLst>
          <pc:docMk/>
          <pc:sldMk cId="2315753966" sldId="260"/>
        </pc:sldMkLst>
        <pc:spChg chg="add mod">
          <ac:chgData name="Nielsen, Berit" userId="6bae8486-b21e-48f7-8efe-fe219703eefc" providerId="ADAL" clId="{CC1E4852-724F-467F-B193-5CB43C6AFB57}" dt="2023-03-15T10:48:50.793" v="2343" actId="1076"/>
          <ac:spMkLst>
            <pc:docMk/>
            <pc:sldMk cId="2315753966" sldId="260"/>
            <ac:spMk id="14" creationId="{09BE1CF4-5D44-97B0-84A7-3B08BFE22FA8}"/>
          </ac:spMkLst>
        </pc:spChg>
        <pc:graphicFrameChg chg="add mod modGraphic">
          <ac:chgData name="Nielsen, Berit" userId="6bae8486-b21e-48f7-8efe-fe219703eefc" providerId="ADAL" clId="{CC1E4852-724F-467F-B193-5CB43C6AFB57}" dt="2023-03-15T09:57:09.557" v="728" actId="1076"/>
          <ac:graphicFrameMkLst>
            <pc:docMk/>
            <pc:sldMk cId="2315753966" sldId="260"/>
            <ac:graphicFrameMk id="2" creationId="{79983BF3-82D8-F139-8D8E-1D0DD1654CD5}"/>
          </ac:graphicFrameMkLst>
        </pc:graphicFrameChg>
        <pc:graphicFrameChg chg="add mod modGraphic">
          <ac:chgData name="Nielsen, Berit" userId="6bae8486-b21e-48f7-8efe-fe219703eefc" providerId="ADAL" clId="{CC1E4852-724F-467F-B193-5CB43C6AFB57}" dt="2023-03-15T10:36:48.993" v="2232" actId="20577"/>
          <ac:graphicFrameMkLst>
            <pc:docMk/>
            <pc:sldMk cId="2315753966" sldId="260"/>
            <ac:graphicFrameMk id="3" creationId="{ABF37197-21D1-0229-A21F-0616642D6655}"/>
          </ac:graphicFrameMkLst>
        </pc:graphicFrameChg>
        <pc:graphicFrameChg chg="mod modGraphic">
          <ac:chgData name="Nielsen, Berit" userId="6bae8486-b21e-48f7-8efe-fe219703eefc" providerId="ADAL" clId="{CC1E4852-724F-467F-B193-5CB43C6AFB57}" dt="2023-03-15T10:36:26.953" v="2230" actId="20577"/>
          <ac:graphicFrameMkLst>
            <pc:docMk/>
            <pc:sldMk cId="2315753966" sldId="260"/>
            <ac:graphicFrameMk id="7" creationId="{37AF8253-ADB5-54A1-D6A9-1A456F412745}"/>
          </ac:graphicFrameMkLst>
        </pc:graphicFrameChg>
        <pc:graphicFrameChg chg="add mod modGraphic">
          <ac:chgData name="Nielsen, Berit" userId="6bae8486-b21e-48f7-8efe-fe219703eefc" providerId="ADAL" clId="{CC1E4852-724F-467F-B193-5CB43C6AFB57}" dt="2023-03-23T09:26:35.506" v="2629" actId="20577"/>
          <ac:graphicFrameMkLst>
            <pc:docMk/>
            <pc:sldMk cId="2315753966" sldId="260"/>
            <ac:graphicFrameMk id="8" creationId="{6708BCB4-3A2F-E926-8034-B0A6A39AE200}"/>
          </ac:graphicFrameMkLst>
        </pc:graphicFrameChg>
        <pc:graphicFrameChg chg="del">
          <ac:chgData name="Nielsen, Berit" userId="6bae8486-b21e-48f7-8efe-fe219703eefc" providerId="ADAL" clId="{CC1E4852-724F-467F-B193-5CB43C6AFB57}" dt="2023-03-15T09:55:36.110" v="713" actId="478"/>
          <ac:graphicFrameMkLst>
            <pc:docMk/>
            <pc:sldMk cId="2315753966" sldId="260"/>
            <ac:graphicFrameMk id="8" creationId="{7001B947-C037-BAC4-E214-CE45DB607453}"/>
          </ac:graphicFrameMkLst>
        </pc:graphicFrameChg>
        <pc:graphicFrameChg chg="del">
          <ac:chgData name="Nielsen, Berit" userId="6bae8486-b21e-48f7-8efe-fe219703eefc" providerId="ADAL" clId="{CC1E4852-724F-467F-B193-5CB43C6AFB57}" dt="2023-03-15T09:55:41.153" v="715" actId="478"/>
          <ac:graphicFrameMkLst>
            <pc:docMk/>
            <pc:sldMk cId="2315753966" sldId="260"/>
            <ac:graphicFrameMk id="9" creationId="{E79A6EEE-9A41-73CC-4AA3-597D4BE4E4B1}"/>
          </ac:graphicFrameMkLst>
        </pc:graphicFrameChg>
        <pc:graphicFrameChg chg="del">
          <ac:chgData name="Nielsen, Berit" userId="6bae8486-b21e-48f7-8efe-fe219703eefc" providerId="ADAL" clId="{CC1E4852-724F-467F-B193-5CB43C6AFB57}" dt="2023-03-15T09:55:38.648" v="714" actId="478"/>
          <ac:graphicFrameMkLst>
            <pc:docMk/>
            <pc:sldMk cId="2315753966" sldId="260"/>
            <ac:graphicFrameMk id="10" creationId="{61E2316D-D17B-8160-C5E0-8F3D04BF62AF}"/>
          </ac:graphicFrameMkLst>
        </pc:graphicFrameChg>
        <pc:graphicFrameChg chg="add mod modGraphic">
          <ac:chgData name="Nielsen, Berit" userId="6bae8486-b21e-48f7-8efe-fe219703eefc" providerId="ADAL" clId="{CC1E4852-724F-467F-B193-5CB43C6AFB57}" dt="2023-03-15T10:36:51.663" v="2234" actId="20577"/>
          <ac:graphicFrameMkLst>
            <pc:docMk/>
            <pc:sldMk cId="2315753966" sldId="260"/>
            <ac:graphicFrameMk id="11" creationId="{5E257879-2048-DD6E-26C9-0554187449E2}"/>
          </ac:graphicFrameMkLst>
        </pc:graphicFrameChg>
        <pc:picChg chg="add mod">
          <ac:chgData name="Nielsen, Berit" userId="6bae8486-b21e-48f7-8efe-fe219703eefc" providerId="ADAL" clId="{CC1E4852-724F-467F-B193-5CB43C6AFB57}" dt="2023-03-15T09:58:53.953" v="765" actId="1076"/>
          <ac:picMkLst>
            <pc:docMk/>
            <pc:sldMk cId="2315753966" sldId="260"/>
            <ac:picMk id="12" creationId="{281FBEDD-4B5B-0D52-3C36-9BAE87DA6C0D}"/>
          </ac:picMkLst>
        </pc:picChg>
        <pc:picChg chg="add mod">
          <ac:chgData name="Nielsen, Berit" userId="6bae8486-b21e-48f7-8efe-fe219703eefc" providerId="ADAL" clId="{CC1E4852-724F-467F-B193-5CB43C6AFB57}" dt="2023-03-15T09:58:51.465" v="764" actId="1076"/>
          <ac:picMkLst>
            <pc:docMk/>
            <pc:sldMk cId="2315753966" sldId="260"/>
            <ac:picMk id="13" creationId="{028BA311-061F-0192-68DD-CA13E8560268}"/>
          </ac:picMkLst>
        </pc:picChg>
      </pc:sldChg>
      <pc:sldChg chg="addSp delSp modSp add mod">
        <pc:chgData name="Nielsen, Berit" userId="6bae8486-b21e-48f7-8efe-fe219703eefc" providerId="ADAL" clId="{CC1E4852-724F-467F-B193-5CB43C6AFB57}" dt="2023-03-30T15:39:46.014" v="2666" actId="20577"/>
        <pc:sldMkLst>
          <pc:docMk/>
          <pc:sldMk cId="3422027237" sldId="261"/>
        </pc:sldMkLst>
        <pc:spChg chg="add mod">
          <ac:chgData name="Nielsen, Berit" userId="6bae8486-b21e-48f7-8efe-fe219703eefc" providerId="ADAL" clId="{CC1E4852-724F-467F-B193-5CB43C6AFB57}" dt="2023-03-17T14:03:34.935" v="2566" actId="1076"/>
          <ac:spMkLst>
            <pc:docMk/>
            <pc:sldMk cId="3422027237" sldId="261"/>
            <ac:spMk id="9" creationId="{12EE422D-53F8-29E5-3588-D4460C854EFD}"/>
          </ac:spMkLst>
        </pc:spChg>
        <pc:spChg chg="add mod">
          <ac:chgData name="Nielsen, Berit" userId="6bae8486-b21e-48f7-8efe-fe219703eefc" providerId="ADAL" clId="{CC1E4852-724F-467F-B193-5CB43C6AFB57}" dt="2023-03-30T15:15:35.200" v="2651" actId="20577"/>
          <ac:spMkLst>
            <pc:docMk/>
            <pc:sldMk cId="3422027237" sldId="261"/>
            <ac:spMk id="13" creationId="{554A8058-105F-39F2-A855-DAA19046EACF}"/>
          </ac:spMkLst>
        </pc:spChg>
        <pc:spChg chg="add mod">
          <ac:chgData name="Nielsen, Berit" userId="6bae8486-b21e-48f7-8efe-fe219703eefc" providerId="ADAL" clId="{CC1E4852-724F-467F-B193-5CB43C6AFB57}" dt="2023-03-17T13:59:27.575" v="2349" actId="1076"/>
          <ac:spMkLst>
            <pc:docMk/>
            <pc:sldMk cId="3422027237" sldId="261"/>
            <ac:spMk id="14" creationId="{CE389705-D190-C589-F776-ABAE0A491F79}"/>
          </ac:spMkLst>
        </pc:spChg>
        <pc:spChg chg="add mod">
          <ac:chgData name="Nielsen, Berit" userId="6bae8486-b21e-48f7-8efe-fe219703eefc" providerId="ADAL" clId="{CC1E4852-724F-467F-B193-5CB43C6AFB57}" dt="2023-03-30T15:16:41.549" v="2652" actId="20577"/>
          <ac:spMkLst>
            <pc:docMk/>
            <pc:sldMk cId="3422027237" sldId="261"/>
            <ac:spMk id="15" creationId="{E43AE9AD-9B17-99E3-4D11-1122A183E1AC}"/>
          </ac:spMkLst>
        </pc:spChg>
        <pc:spChg chg="add mod">
          <ac:chgData name="Nielsen, Berit" userId="6bae8486-b21e-48f7-8efe-fe219703eefc" providerId="ADAL" clId="{CC1E4852-724F-467F-B193-5CB43C6AFB57}" dt="2023-03-17T14:03:30.938" v="2565" actId="1076"/>
          <ac:spMkLst>
            <pc:docMk/>
            <pc:sldMk cId="3422027237" sldId="261"/>
            <ac:spMk id="17" creationId="{758BAC36-78CC-CCA0-3A30-AEDE1F8169E6}"/>
          </ac:spMkLst>
        </pc:spChg>
        <pc:graphicFrameChg chg="add mod modGraphic">
          <ac:chgData name="Nielsen, Berit" userId="6bae8486-b21e-48f7-8efe-fe219703eefc" providerId="ADAL" clId="{CC1E4852-724F-467F-B193-5CB43C6AFB57}" dt="2023-03-17T14:00:02.378" v="2352" actId="1076"/>
          <ac:graphicFrameMkLst>
            <pc:docMk/>
            <pc:sldMk cId="3422027237" sldId="261"/>
            <ac:graphicFrameMk id="2" creationId="{A292AB81-C7B3-0999-ADFE-5A8853BA8F3C}"/>
          </ac:graphicFrameMkLst>
        </pc:graphicFrameChg>
        <pc:graphicFrameChg chg="add mod modGraphic">
          <ac:chgData name="Nielsen, Berit" userId="6bae8486-b21e-48f7-8efe-fe219703eefc" providerId="ADAL" clId="{CC1E4852-724F-467F-B193-5CB43C6AFB57}" dt="2023-03-17T13:58:37.661" v="2344" actId="1076"/>
          <ac:graphicFrameMkLst>
            <pc:docMk/>
            <pc:sldMk cId="3422027237" sldId="261"/>
            <ac:graphicFrameMk id="3" creationId="{7CA992F2-9510-A06D-6591-1F4169483EEB}"/>
          </ac:graphicFrameMkLst>
        </pc:graphicFrameChg>
        <pc:graphicFrameChg chg="modGraphic">
          <ac:chgData name="Nielsen, Berit" userId="6bae8486-b21e-48f7-8efe-fe219703eefc" providerId="ADAL" clId="{CC1E4852-724F-467F-B193-5CB43C6AFB57}" dt="2023-03-30T15:39:46.014" v="2666" actId="20577"/>
          <ac:graphicFrameMkLst>
            <pc:docMk/>
            <pc:sldMk cId="3422027237" sldId="261"/>
            <ac:graphicFrameMk id="7" creationId="{37AF8253-ADB5-54A1-D6A9-1A456F412745}"/>
          </ac:graphicFrameMkLst>
        </pc:graphicFrameChg>
        <pc:graphicFrameChg chg="del mod">
          <ac:chgData name="Nielsen, Berit" userId="6bae8486-b21e-48f7-8efe-fe219703eefc" providerId="ADAL" clId="{CC1E4852-724F-467F-B193-5CB43C6AFB57}" dt="2023-03-15T10:05:22.528" v="1186" actId="478"/>
          <ac:graphicFrameMkLst>
            <pc:docMk/>
            <pc:sldMk cId="3422027237" sldId="261"/>
            <ac:graphicFrameMk id="8" creationId="{7001B947-C037-BAC4-E214-CE45DB607453}"/>
          </ac:graphicFrameMkLst>
        </pc:graphicFrameChg>
        <pc:graphicFrameChg chg="add mod modGraphic">
          <ac:chgData name="Nielsen, Berit" userId="6bae8486-b21e-48f7-8efe-fe219703eefc" providerId="ADAL" clId="{CC1E4852-724F-467F-B193-5CB43C6AFB57}" dt="2023-03-17T14:01:24.123" v="2374" actId="20577"/>
          <ac:graphicFrameMkLst>
            <pc:docMk/>
            <pc:sldMk cId="3422027237" sldId="261"/>
            <ac:graphicFrameMk id="8" creationId="{B80F549E-1548-4E58-5CD8-07A094CBB4C8}"/>
          </ac:graphicFrameMkLst>
        </pc:graphicFrameChg>
        <pc:graphicFrameChg chg="del">
          <ac:chgData name="Nielsen, Berit" userId="6bae8486-b21e-48f7-8efe-fe219703eefc" providerId="ADAL" clId="{CC1E4852-724F-467F-B193-5CB43C6AFB57}" dt="2023-03-15T10:07:17.479" v="1194" actId="478"/>
          <ac:graphicFrameMkLst>
            <pc:docMk/>
            <pc:sldMk cId="3422027237" sldId="261"/>
            <ac:graphicFrameMk id="9" creationId="{E79A6EEE-9A41-73CC-4AA3-597D4BE4E4B1}"/>
          </ac:graphicFrameMkLst>
        </pc:graphicFrameChg>
        <pc:graphicFrameChg chg="del">
          <ac:chgData name="Nielsen, Berit" userId="6bae8486-b21e-48f7-8efe-fe219703eefc" providerId="ADAL" clId="{CC1E4852-724F-467F-B193-5CB43C6AFB57}" dt="2023-03-15T10:07:13.525" v="1193" actId="478"/>
          <ac:graphicFrameMkLst>
            <pc:docMk/>
            <pc:sldMk cId="3422027237" sldId="261"/>
            <ac:graphicFrameMk id="10" creationId="{61E2316D-D17B-8160-C5E0-8F3D04BF62AF}"/>
          </ac:graphicFrameMkLst>
        </pc:graphicFrameChg>
        <pc:graphicFrameChg chg="add mod">
          <ac:chgData name="Nielsen, Berit" userId="6bae8486-b21e-48f7-8efe-fe219703eefc" providerId="ADAL" clId="{CC1E4852-724F-467F-B193-5CB43C6AFB57}" dt="2023-03-17T13:58:45.098" v="2345" actId="1076"/>
          <ac:graphicFrameMkLst>
            <pc:docMk/>
            <pc:sldMk cId="3422027237" sldId="261"/>
            <ac:graphicFrameMk id="16" creationId="{373E095B-A0E3-67DF-BD14-38B41CE47C89}"/>
          </ac:graphicFrameMkLst>
        </pc:graphicFrameChg>
        <pc:picChg chg="add del mod">
          <ac:chgData name="Nielsen, Berit" userId="6bae8486-b21e-48f7-8efe-fe219703eefc" providerId="ADAL" clId="{CC1E4852-724F-467F-B193-5CB43C6AFB57}" dt="2023-03-15T10:10:17.094" v="1200" actId="478"/>
          <ac:picMkLst>
            <pc:docMk/>
            <pc:sldMk cId="3422027237" sldId="261"/>
            <ac:picMk id="12" creationId="{FD35728D-CD06-C359-8385-EE63E6784E34}"/>
          </ac:picMkLst>
        </pc:picChg>
      </pc:sldChg>
      <pc:sldChg chg="addSp delSp modSp add mod">
        <pc:chgData name="Nielsen, Berit" userId="6bae8486-b21e-48f7-8efe-fe219703eefc" providerId="ADAL" clId="{CC1E4852-724F-467F-B193-5CB43C6AFB57}" dt="2023-03-30T15:14:41.641" v="2649" actId="20577"/>
        <pc:sldMkLst>
          <pc:docMk/>
          <pc:sldMk cId="2440325855" sldId="262"/>
        </pc:sldMkLst>
        <pc:spChg chg="add mod">
          <ac:chgData name="Nielsen, Berit" userId="6bae8486-b21e-48f7-8efe-fe219703eefc" providerId="ADAL" clId="{CC1E4852-724F-467F-B193-5CB43C6AFB57}" dt="2023-03-30T15:14:41.641" v="2649" actId="20577"/>
          <ac:spMkLst>
            <pc:docMk/>
            <pc:sldMk cId="2440325855" sldId="262"/>
            <ac:spMk id="2" creationId="{E93C7CB1-A14C-A404-DE29-D34FBBD9F185}"/>
          </ac:spMkLst>
        </pc:spChg>
        <pc:graphicFrameChg chg="mod modGraphic">
          <ac:chgData name="Nielsen, Berit" userId="6bae8486-b21e-48f7-8efe-fe219703eefc" providerId="ADAL" clId="{CC1E4852-724F-467F-B193-5CB43C6AFB57}" dt="2023-03-15T10:17:24.013" v="1510" actId="20577"/>
          <ac:graphicFrameMkLst>
            <pc:docMk/>
            <pc:sldMk cId="2440325855" sldId="262"/>
            <ac:graphicFrameMk id="7" creationId="{37AF8253-ADB5-54A1-D6A9-1A456F412745}"/>
          </ac:graphicFrameMkLst>
        </pc:graphicFrameChg>
        <pc:graphicFrameChg chg="del">
          <ac:chgData name="Nielsen, Berit" userId="6bae8486-b21e-48f7-8efe-fe219703eefc" providerId="ADAL" clId="{CC1E4852-724F-467F-B193-5CB43C6AFB57}" dt="2023-03-15T10:17:37.563" v="1511" actId="478"/>
          <ac:graphicFrameMkLst>
            <pc:docMk/>
            <pc:sldMk cId="2440325855" sldId="262"/>
            <ac:graphicFrameMk id="8" creationId="{7001B947-C037-BAC4-E214-CE45DB607453}"/>
          </ac:graphicFrameMkLst>
        </pc:graphicFrameChg>
        <pc:graphicFrameChg chg="del modGraphic">
          <ac:chgData name="Nielsen, Berit" userId="6bae8486-b21e-48f7-8efe-fe219703eefc" providerId="ADAL" clId="{CC1E4852-724F-467F-B193-5CB43C6AFB57}" dt="2023-03-15T10:17:46.519" v="1513" actId="478"/>
          <ac:graphicFrameMkLst>
            <pc:docMk/>
            <pc:sldMk cId="2440325855" sldId="262"/>
            <ac:graphicFrameMk id="9" creationId="{E79A6EEE-9A41-73CC-4AA3-597D4BE4E4B1}"/>
          </ac:graphicFrameMkLst>
        </pc:graphicFrameChg>
        <pc:graphicFrameChg chg="del modGraphic">
          <ac:chgData name="Nielsen, Berit" userId="6bae8486-b21e-48f7-8efe-fe219703eefc" providerId="ADAL" clId="{CC1E4852-724F-467F-B193-5CB43C6AFB57}" dt="2023-03-15T10:17:53.906" v="1515" actId="478"/>
          <ac:graphicFrameMkLst>
            <pc:docMk/>
            <pc:sldMk cId="2440325855" sldId="262"/>
            <ac:graphicFrameMk id="10" creationId="{61E2316D-D17B-8160-C5E0-8F3D04BF62AF}"/>
          </ac:graphicFrameMkLst>
        </pc:graphicFrameChg>
        <pc:picChg chg="add mod">
          <ac:chgData name="Nielsen, Berit" userId="6bae8486-b21e-48f7-8efe-fe219703eefc" providerId="ADAL" clId="{CC1E4852-724F-467F-B193-5CB43C6AFB57}" dt="2023-03-15T10:33:48.304" v="2198" actId="1076"/>
          <ac:picMkLst>
            <pc:docMk/>
            <pc:sldMk cId="2440325855" sldId="262"/>
            <ac:picMk id="11" creationId="{DF07420B-BDCC-63D1-F665-DE5BD50092E6}"/>
          </ac:picMkLst>
        </pc:picChg>
        <pc:picChg chg="add mod">
          <ac:chgData name="Nielsen, Berit" userId="6bae8486-b21e-48f7-8efe-fe219703eefc" providerId="ADAL" clId="{CC1E4852-724F-467F-B193-5CB43C6AFB57}" dt="2023-03-15T10:34:04.833" v="2203" actId="1076"/>
          <ac:picMkLst>
            <pc:docMk/>
            <pc:sldMk cId="2440325855" sldId="262"/>
            <ac:picMk id="13" creationId="{09C0CA4D-C0D8-72F0-C1DE-D8B9E1764809}"/>
          </ac:picMkLst>
        </pc:picChg>
        <pc:picChg chg="add mod modCrop">
          <ac:chgData name="Nielsen, Berit" userId="6bae8486-b21e-48f7-8efe-fe219703eefc" providerId="ADAL" clId="{CC1E4852-724F-467F-B193-5CB43C6AFB57}" dt="2023-03-15T10:35:09.126" v="2213" actId="1076"/>
          <ac:picMkLst>
            <pc:docMk/>
            <pc:sldMk cId="2440325855" sldId="262"/>
            <ac:picMk id="15" creationId="{BDF63961-0F21-1EF9-5BE3-8D06C8C6E4E8}"/>
          </ac:picMkLst>
        </pc:picChg>
      </pc:sldChg>
      <pc:sldChg chg="add del">
        <pc:chgData name="Nielsen, Berit" userId="6bae8486-b21e-48f7-8efe-fe219703eefc" providerId="ADAL" clId="{CC1E4852-724F-467F-B193-5CB43C6AFB57}" dt="2023-03-15T10:35:43.278" v="2214" actId="2696"/>
        <pc:sldMkLst>
          <pc:docMk/>
          <pc:sldMk cId="812414772" sldId="263"/>
        </pc:sldMkLst>
      </pc:sldChg>
      <pc:sldChg chg="addSp delSp modSp add mod">
        <pc:chgData name="Nielsen, Berit" userId="6bae8486-b21e-48f7-8efe-fe219703eefc" providerId="ADAL" clId="{CC1E4852-724F-467F-B193-5CB43C6AFB57}" dt="2023-04-18T12:10:31.271" v="3534" actId="20577"/>
        <pc:sldMkLst>
          <pc:docMk/>
          <pc:sldMk cId="3103458603" sldId="263"/>
        </pc:sldMkLst>
        <pc:spChg chg="mod">
          <ac:chgData name="Nielsen, Berit" userId="6bae8486-b21e-48f7-8efe-fe219703eefc" providerId="ADAL" clId="{CC1E4852-724F-467F-B193-5CB43C6AFB57}" dt="2023-04-18T12:10:31.271" v="3534" actId="20577"/>
          <ac:spMkLst>
            <pc:docMk/>
            <pc:sldMk cId="3103458603" sldId="263"/>
            <ac:spMk id="2" creationId="{E93C7CB1-A14C-A404-DE29-D34FBBD9F185}"/>
          </ac:spMkLst>
        </pc:spChg>
        <pc:spChg chg="add mod">
          <ac:chgData name="Nielsen, Berit" userId="6bae8486-b21e-48f7-8efe-fe219703eefc" providerId="ADAL" clId="{CC1E4852-724F-467F-B193-5CB43C6AFB57}" dt="2023-04-18T12:01:14.844" v="2792" actId="14100"/>
          <ac:spMkLst>
            <pc:docMk/>
            <pc:sldMk cId="3103458603" sldId="263"/>
            <ac:spMk id="9" creationId="{261AB2A5-E5AB-E1D0-B949-ED2DD138B53A}"/>
          </ac:spMkLst>
        </pc:spChg>
        <pc:spChg chg="add mod">
          <ac:chgData name="Nielsen, Berit" userId="6bae8486-b21e-48f7-8efe-fe219703eefc" providerId="ADAL" clId="{CC1E4852-724F-467F-B193-5CB43C6AFB57}" dt="2023-04-18T12:07:47.455" v="3268" actId="1076"/>
          <ac:spMkLst>
            <pc:docMk/>
            <pc:sldMk cId="3103458603" sldId="263"/>
            <ac:spMk id="10" creationId="{12476FF5-369C-DADE-55B9-61F1671D0696}"/>
          </ac:spMkLst>
        </pc:spChg>
        <pc:graphicFrameChg chg="modGraphic">
          <ac:chgData name="Nielsen, Berit" userId="6bae8486-b21e-48f7-8efe-fe219703eefc" providerId="ADAL" clId="{CC1E4852-724F-467F-B193-5CB43C6AFB57}" dt="2023-04-18T11:57:16.305" v="2766" actId="20577"/>
          <ac:graphicFrameMkLst>
            <pc:docMk/>
            <pc:sldMk cId="3103458603" sldId="263"/>
            <ac:graphicFrameMk id="7" creationId="{37AF8253-ADB5-54A1-D6A9-1A456F412745}"/>
          </ac:graphicFrameMkLst>
        </pc:graphicFrameChg>
        <pc:picChg chg="add mod">
          <ac:chgData name="Nielsen, Berit" userId="6bae8486-b21e-48f7-8efe-fe219703eefc" providerId="ADAL" clId="{CC1E4852-724F-467F-B193-5CB43C6AFB57}" dt="2023-04-18T12:07:51.467" v="3269" actId="14100"/>
          <ac:picMkLst>
            <pc:docMk/>
            <pc:sldMk cId="3103458603" sldId="263"/>
            <ac:picMk id="8" creationId="{32382EF3-3099-8D71-5A1C-81094F1FEA96}"/>
          </ac:picMkLst>
        </pc:picChg>
        <pc:picChg chg="del">
          <ac:chgData name="Nielsen, Berit" userId="6bae8486-b21e-48f7-8efe-fe219703eefc" providerId="ADAL" clId="{CC1E4852-724F-467F-B193-5CB43C6AFB57}" dt="2023-04-18T11:57:23.605" v="2767" actId="478"/>
          <ac:picMkLst>
            <pc:docMk/>
            <pc:sldMk cId="3103458603" sldId="263"/>
            <ac:picMk id="11" creationId="{DF07420B-BDCC-63D1-F665-DE5BD50092E6}"/>
          </ac:picMkLst>
        </pc:picChg>
        <pc:picChg chg="del">
          <ac:chgData name="Nielsen, Berit" userId="6bae8486-b21e-48f7-8efe-fe219703eefc" providerId="ADAL" clId="{CC1E4852-724F-467F-B193-5CB43C6AFB57}" dt="2023-04-18T11:57:24.508" v="2768" actId="478"/>
          <ac:picMkLst>
            <pc:docMk/>
            <pc:sldMk cId="3103458603" sldId="263"/>
            <ac:picMk id="13" creationId="{09C0CA4D-C0D8-72F0-C1DE-D8B9E1764809}"/>
          </ac:picMkLst>
        </pc:picChg>
        <pc:picChg chg="del">
          <ac:chgData name="Nielsen, Berit" userId="6bae8486-b21e-48f7-8efe-fe219703eefc" providerId="ADAL" clId="{CC1E4852-724F-467F-B193-5CB43C6AFB57}" dt="2023-04-18T11:57:25.217" v="2769" actId="478"/>
          <ac:picMkLst>
            <pc:docMk/>
            <pc:sldMk cId="3103458603" sldId="263"/>
            <ac:picMk id="15" creationId="{BDF63961-0F21-1EF9-5BE3-8D06C8C6E4E8}"/>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8F8F02-9900-CBDA-EF33-9BF78892E045}"/>
              </a:ext>
            </a:extLst>
          </p:cNvPr>
          <p:cNvSpPr>
            <a:spLocks noGrp="1"/>
          </p:cNvSpPr>
          <p:nvPr>
            <p:ph type="ctrTitle"/>
          </p:nvPr>
        </p:nvSpPr>
        <p:spPr>
          <a:xfrm>
            <a:off x="1524000" y="1122363"/>
            <a:ext cx="9144000" cy="2387600"/>
          </a:xfrm>
        </p:spPr>
        <p:txBody>
          <a:bodyPr anchor="b"/>
          <a:lstStyle>
            <a:lvl1pPr algn="ctr">
              <a:defRPr sz="6000"/>
            </a:lvl1pPr>
          </a:lstStyle>
          <a:p>
            <a:r>
              <a:rPr lang="da-DK"/>
              <a:t>Klik for at redigere titeltypografien i masteren</a:t>
            </a:r>
          </a:p>
        </p:txBody>
      </p:sp>
      <p:sp>
        <p:nvSpPr>
          <p:cNvPr id="3" name="Undertitel 2">
            <a:extLst>
              <a:ext uri="{FF2B5EF4-FFF2-40B4-BE49-F238E27FC236}">
                <a16:creationId xmlns:a16="http://schemas.microsoft.com/office/drawing/2014/main" id="{DBAA7068-33C3-535A-1DB3-2DEE2FE4AB9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a-DK"/>
              <a:t>Klik for at redigere undertiteltypografien i masteren</a:t>
            </a:r>
          </a:p>
        </p:txBody>
      </p:sp>
      <p:sp>
        <p:nvSpPr>
          <p:cNvPr id="4" name="Pladsholder til dato 3">
            <a:extLst>
              <a:ext uri="{FF2B5EF4-FFF2-40B4-BE49-F238E27FC236}">
                <a16:creationId xmlns:a16="http://schemas.microsoft.com/office/drawing/2014/main" id="{58489405-473B-FE4D-9381-AE527812E8AA}"/>
              </a:ext>
            </a:extLst>
          </p:cNvPr>
          <p:cNvSpPr>
            <a:spLocks noGrp="1"/>
          </p:cNvSpPr>
          <p:nvPr>
            <p:ph type="dt" sz="half" idx="10"/>
          </p:nvPr>
        </p:nvSpPr>
        <p:spPr/>
        <p:txBody>
          <a:bodyPr/>
          <a:lstStyle/>
          <a:p>
            <a:fld id="{9BC3EC77-A5A8-42AD-90C3-EE317076F281}" type="datetimeFigureOut">
              <a:rPr lang="da-DK" smtClean="0"/>
              <a:t>01-05-2025</a:t>
            </a:fld>
            <a:endParaRPr lang="da-DK"/>
          </a:p>
        </p:txBody>
      </p:sp>
      <p:sp>
        <p:nvSpPr>
          <p:cNvPr id="5" name="Pladsholder til sidefod 4">
            <a:extLst>
              <a:ext uri="{FF2B5EF4-FFF2-40B4-BE49-F238E27FC236}">
                <a16:creationId xmlns:a16="http://schemas.microsoft.com/office/drawing/2014/main" id="{03042856-FFB8-1EA3-4562-3749245C0055}"/>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4ED3471E-E34E-4793-6B6C-38A35C2DE9FD}"/>
              </a:ext>
            </a:extLst>
          </p:cNvPr>
          <p:cNvSpPr>
            <a:spLocks noGrp="1"/>
          </p:cNvSpPr>
          <p:nvPr>
            <p:ph type="sldNum" sz="quarter" idx="12"/>
          </p:nvPr>
        </p:nvSpPr>
        <p:spPr/>
        <p:txBody>
          <a:bodyPr/>
          <a:lstStyle/>
          <a:p>
            <a:fld id="{818F2608-7DBA-4769-9621-B58040FE6139}" type="slidenum">
              <a:rPr lang="da-DK" smtClean="0"/>
              <a:t>‹nr.›</a:t>
            </a:fld>
            <a:endParaRPr lang="da-DK"/>
          </a:p>
        </p:txBody>
      </p:sp>
    </p:spTree>
    <p:extLst>
      <p:ext uri="{BB962C8B-B14F-4D97-AF65-F5344CB8AC3E}">
        <p14:creationId xmlns:p14="http://schemas.microsoft.com/office/powerpoint/2010/main" val="3036051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545908-0D59-4BC8-08D3-F508F2645C7E}"/>
              </a:ext>
            </a:extLst>
          </p:cNvPr>
          <p:cNvSpPr>
            <a:spLocks noGrp="1"/>
          </p:cNvSpPr>
          <p:nvPr>
            <p:ph type="title"/>
          </p:nvPr>
        </p:nvSpPr>
        <p:spPr/>
        <p:txBody>
          <a:bodyPr/>
          <a:lstStyle/>
          <a:p>
            <a:r>
              <a:rPr lang="da-DK"/>
              <a:t>Klik for at redigere titeltypografien i masteren</a:t>
            </a:r>
          </a:p>
        </p:txBody>
      </p:sp>
      <p:sp>
        <p:nvSpPr>
          <p:cNvPr id="3" name="Pladsholder til lodret titel 2">
            <a:extLst>
              <a:ext uri="{FF2B5EF4-FFF2-40B4-BE49-F238E27FC236}">
                <a16:creationId xmlns:a16="http://schemas.microsoft.com/office/drawing/2014/main" id="{B4B40FCE-95E1-6542-B279-BF6C3F3A1EE5}"/>
              </a:ext>
            </a:extLst>
          </p:cNvPr>
          <p:cNvSpPr>
            <a:spLocks noGrp="1"/>
          </p:cNvSpPr>
          <p:nvPr>
            <p:ph type="body" orient="vert" idx="1"/>
          </p:nvPr>
        </p:nvSpPr>
        <p:spPr/>
        <p:txBody>
          <a:bodyPr vert="eaVert"/>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id="{CB0AA9A2-AC49-F6B0-AFFE-1BA326CEDDF7}"/>
              </a:ext>
            </a:extLst>
          </p:cNvPr>
          <p:cNvSpPr>
            <a:spLocks noGrp="1"/>
          </p:cNvSpPr>
          <p:nvPr>
            <p:ph type="dt" sz="half" idx="10"/>
          </p:nvPr>
        </p:nvSpPr>
        <p:spPr/>
        <p:txBody>
          <a:bodyPr/>
          <a:lstStyle/>
          <a:p>
            <a:fld id="{9BC3EC77-A5A8-42AD-90C3-EE317076F281}" type="datetimeFigureOut">
              <a:rPr lang="da-DK" smtClean="0"/>
              <a:t>01-05-2025</a:t>
            </a:fld>
            <a:endParaRPr lang="da-DK"/>
          </a:p>
        </p:txBody>
      </p:sp>
      <p:sp>
        <p:nvSpPr>
          <p:cNvPr id="5" name="Pladsholder til sidefod 4">
            <a:extLst>
              <a:ext uri="{FF2B5EF4-FFF2-40B4-BE49-F238E27FC236}">
                <a16:creationId xmlns:a16="http://schemas.microsoft.com/office/drawing/2014/main" id="{5A134507-EB38-079A-5B94-832A61809D83}"/>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74121FEE-B2A8-13E6-EA58-17B867F0BB0E}"/>
              </a:ext>
            </a:extLst>
          </p:cNvPr>
          <p:cNvSpPr>
            <a:spLocks noGrp="1"/>
          </p:cNvSpPr>
          <p:nvPr>
            <p:ph type="sldNum" sz="quarter" idx="12"/>
          </p:nvPr>
        </p:nvSpPr>
        <p:spPr/>
        <p:txBody>
          <a:bodyPr/>
          <a:lstStyle/>
          <a:p>
            <a:fld id="{818F2608-7DBA-4769-9621-B58040FE6139}" type="slidenum">
              <a:rPr lang="da-DK" smtClean="0"/>
              <a:t>‹nr.›</a:t>
            </a:fld>
            <a:endParaRPr lang="da-DK"/>
          </a:p>
        </p:txBody>
      </p:sp>
    </p:spTree>
    <p:extLst>
      <p:ext uri="{BB962C8B-B14F-4D97-AF65-F5344CB8AC3E}">
        <p14:creationId xmlns:p14="http://schemas.microsoft.com/office/powerpoint/2010/main" val="3158180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a:extLst>
              <a:ext uri="{FF2B5EF4-FFF2-40B4-BE49-F238E27FC236}">
                <a16:creationId xmlns:a16="http://schemas.microsoft.com/office/drawing/2014/main" id="{2039141E-E771-10F1-ED0C-E31EB1CABB9A}"/>
              </a:ext>
            </a:extLst>
          </p:cNvPr>
          <p:cNvSpPr>
            <a:spLocks noGrp="1"/>
          </p:cNvSpPr>
          <p:nvPr>
            <p:ph type="title" orient="vert"/>
          </p:nvPr>
        </p:nvSpPr>
        <p:spPr>
          <a:xfrm>
            <a:off x="8724900" y="365125"/>
            <a:ext cx="2628900" cy="5811838"/>
          </a:xfrm>
        </p:spPr>
        <p:txBody>
          <a:bodyPr vert="eaVert"/>
          <a:lstStyle/>
          <a:p>
            <a:r>
              <a:rPr lang="da-DK"/>
              <a:t>Klik for at redigere titeltypografien i masteren</a:t>
            </a:r>
          </a:p>
        </p:txBody>
      </p:sp>
      <p:sp>
        <p:nvSpPr>
          <p:cNvPr id="3" name="Pladsholder til lodret titel 2">
            <a:extLst>
              <a:ext uri="{FF2B5EF4-FFF2-40B4-BE49-F238E27FC236}">
                <a16:creationId xmlns:a16="http://schemas.microsoft.com/office/drawing/2014/main" id="{3F4F7230-162B-738B-2CFB-6C9F822BCA01}"/>
              </a:ext>
            </a:extLst>
          </p:cNvPr>
          <p:cNvSpPr>
            <a:spLocks noGrp="1"/>
          </p:cNvSpPr>
          <p:nvPr>
            <p:ph type="body" orient="vert" idx="1"/>
          </p:nvPr>
        </p:nvSpPr>
        <p:spPr>
          <a:xfrm>
            <a:off x="838200" y="365125"/>
            <a:ext cx="7734300" cy="5811838"/>
          </a:xfrm>
        </p:spPr>
        <p:txBody>
          <a:bodyPr vert="eaVert"/>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id="{96F4076D-4B82-7D59-B76F-D791E3B5C6B3}"/>
              </a:ext>
            </a:extLst>
          </p:cNvPr>
          <p:cNvSpPr>
            <a:spLocks noGrp="1"/>
          </p:cNvSpPr>
          <p:nvPr>
            <p:ph type="dt" sz="half" idx="10"/>
          </p:nvPr>
        </p:nvSpPr>
        <p:spPr/>
        <p:txBody>
          <a:bodyPr/>
          <a:lstStyle/>
          <a:p>
            <a:fld id="{9BC3EC77-A5A8-42AD-90C3-EE317076F281}" type="datetimeFigureOut">
              <a:rPr lang="da-DK" smtClean="0"/>
              <a:t>01-05-2025</a:t>
            </a:fld>
            <a:endParaRPr lang="da-DK"/>
          </a:p>
        </p:txBody>
      </p:sp>
      <p:sp>
        <p:nvSpPr>
          <p:cNvPr id="5" name="Pladsholder til sidefod 4">
            <a:extLst>
              <a:ext uri="{FF2B5EF4-FFF2-40B4-BE49-F238E27FC236}">
                <a16:creationId xmlns:a16="http://schemas.microsoft.com/office/drawing/2014/main" id="{33F223F8-05FC-6FD6-743F-4E7A41470F5A}"/>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B2ED5366-BDE1-2C84-04AB-A07C01D972BF}"/>
              </a:ext>
            </a:extLst>
          </p:cNvPr>
          <p:cNvSpPr>
            <a:spLocks noGrp="1"/>
          </p:cNvSpPr>
          <p:nvPr>
            <p:ph type="sldNum" sz="quarter" idx="12"/>
          </p:nvPr>
        </p:nvSpPr>
        <p:spPr/>
        <p:txBody>
          <a:bodyPr/>
          <a:lstStyle/>
          <a:p>
            <a:fld id="{818F2608-7DBA-4769-9621-B58040FE6139}" type="slidenum">
              <a:rPr lang="da-DK" smtClean="0"/>
              <a:t>‹nr.›</a:t>
            </a:fld>
            <a:endParaRPr lang="da-DK"/>
          </a:p>
        </p:txBody>
      </p:sp>
    </p:spTree>
    <p:extLst>
      <p:ext uri="{BB962C8B-B14F-4D97-AF65-F5344CB8AC3E}">
        <p14:creationId xmlns:p14="http://schemas.microsoft.com/office/powerpoint/2010/main" val="1435318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24C14D-55ED-6C63-31B2-FE87B2EA6CE7}"/>
              </a:ext>
            </a:extLst>
          </p:cNvPr>
          <p:cNvSpPr>
            <a:spLocks noGrp="1"/>
          </p:cNvSpPr>
          <p:nvPr>
            <p:ph type="title"/>
          </p:nvPr>
        </p:nvSpPr>
        <p:spPr/>
        <p:txBody>
          <a:bodyPr/>
          <a:lstStyle/>
          <a:p>
            <a:r>
              <a:rPr lang="da-DK"/>
              <a:t>Klik for at redigere titeltypografien i masteren</a:t>
            </a:r>
          </a:p>
        </p:txBody>
      </p:sp>
      <p:sp>
        <p:nvSpPr>
          <p:cNvPr id="3" name="Pladsholder til indhold 2">
            <a:extLst>
              <a:ext uri="{FF2B5EF4-FFF2-40B4-BE49-F238E27FC236}">
                <a16:creationId xmlns:a16="http://schemas.microsoft.com/office/drawing/2014/main" id="{B39A5D20-1D62-BCE9-0768-0315C7BC2B79}"/>
              </a:ext>
            </a:extLst>
          </p:cNvPr>
          <p:cNvSpPr>
            <a:spLocks noGrp="1"/>
          </p:cNvSpPr>
          <p:nvPr>
            <p:ph idx="1"/>
          </p:nvPr>
        </p:nvSpPr>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id="{527C842B-DA89-1C41-D801-9D6C8C15A134}"/>
              </a:ext>
            </a:extLst>
          </p:cNvPr>
          <p:cNvSpPr>
            <a:spLocks noGrp="1"/>
          </p:cNvSpPr>
          <p:nvPr>
            <p:ph type="dt" sz="half" idx="10"/>
          </p:nvPr>
        </p:nvSpPr>
        <p:spPr/>
        <p:txBody>
          <a:bodyPr/>
          <a:lstStyle/>
          <a:p>
            <a:fld id="{9BC3EC77-A5A8-42AD-90C3-EE317076F281}" type="datetimeFigureOut">
              <a:rPr lang="da-DK" smtClean="0"/>
              <a:t>01-05-2025</a:t>
            </a:fld>
            <a:endParaRPr lang="da-DK"/>
          </a:p>
        </p:txBody>
      </p:sp>
      <p:sp>
        <p:nvSpPr>
          <p:cNvPr id="5" name="Pladsholder til sidefod 4">
            <a:extLst>
              <a:ext uri="{FF2B5EF4-FFF2-40B4-BE49-F238E27FC236}">
                <a16:creationId xmlns:a16="http://schemas.microsoft.com/office/drawing/2014/main" id="{A52F5F1D-A934-78CC-C617-52088F66D6DF}"/>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B676D0EE-0503-1BDE-8308-9CE56C770852}"/>
              </a:ext>
            </a:extLst>
          </p:cNvPr>
          <p:cNvSpPr>
            <a:spLocks noGrp="1"/>
          </p:cNvSpPr>
          <p:nvPr>
            <p:ph type="sldNum" sz="quarter" idx="12"/>
          </p:nvPr>
        </p:nvSpPr>
        <p:spPr/>
        <p:txBody>
          <a:bodyPr/>
          <a:lstStyle/>
          <a:p>
            <a:fld id="{818F2608-7DBA-4769-9621-B58040FE6139}" type="slidenum">
              <a:rPr lang="da-DK" smtClean="0"/>
              <a:t>‹nr.›</a:t>
            </a:fld>
            <a:endParaRPr lang="da-DK"/>
          </a:p>
        </p:txBody>
      </p:sp>
    </p:spTree>
    <p:extLst>
      <p:ext uri="{BB962C8B-B14F-4D97-AF65-F5344CB8AC3E}">
        <p14:creationId xmlns:p14="http://schemas.microsoft.com/office/powerpoint/2010/main" val="1551060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E28C64-C743-B816-57ED-0D4599AE691F}"/>
              </a:ext>
            </a:extLst>
          </p:cNvPr>
          <p:cNvSpPr>
            <a:spLocks noGrp="1"/>
          </p:cNvSpPr>
          <p:nvPr>
            <p:ph type="title"/>
          </p:nvPr>
        </p:nvSpPr>
        <p:spPr>
          <a:xfrm>
            <a:off x="831850" y="1709738"/>
            <a:ext cx="10515600" cy="2852737"/>
          </a:xfrm>
        </p:spPr>
        <p:txBody>
          <a:bodyPr anchor="b"/>
          <a:lstStyle>
            <a:lvl1pPr>
              <a:defRPr sz="6000"/>
            </a:lvl1pPr>
          </a:lstStyle>
          <a:p>
            <a:r>
              <a:rPr lang="da-DK"/>
              <a:t>Klik for at redigere titeltypografien i masteren</a:t>
            </a:r>
          </a:p>
        </p:txBody>
      </p:sp>
      <p:sp>
        <p:nvSpPr>
          <p:cNvPr id="3" name="Pladsholder til tekst 2">
            <a:extLst>
              <a:ext uri="{FF2B5EF4-FFF2-40B4-BE49-F238E27FC236}">
                <a16:creationId xmlns:a16="http://schemas.microsoft.com/office/drawing/2014/main" id="{260FC5B5-2009-ED0F-BE72-7EBC955D917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a-DK"/>
              <a:t>Klik for at redigere teksttypografierne i masteren</a:t>
            </a:r>
          </a:p>
        </p:txBody>
      </p:sp>
      <p:sp>
        <p:nvSpPr>
          <p:cNvPr id="4" name="Pladsholder til dato 3">
            <a:extLst>
              <a:ext uri="{FF2B5EF4-FFF2-40B4-BE49-F238E27FC236}">
                <a16:creationId xmlns:a16="http://schemas.microsoft.com/office/drawing/2014/main" id="{8A3AE7C3-FEA3-A0D0-9965-58F6D57ACBEB}"/>
              </a:ext>
            </a:extLst>
          </p:cNvPr>
          <p:cNvSpPr>
            <a:spLocks noGrp="1"/>
          </p:cNvSpPr>
          <p:nvPr>
            <p:ph type="dt" sz="half" idx="10"/>
          </p:nvPr>
        </p:nvSpPr>
        <p:spPr/>
        <p:txBody>
          <a:bodyPr/>
          <a:lstStyle/>
          <a:p>
            <a:fld id="{9BC3EC77-A5A8-42AD-90C3-EE317076F281}" type="datetimeFigureOut">
              <a:rPr lang="da-DK" smtClean="0"/>
              <a:t>01-05-2025</a:t>
            </a:fld>
            <a:endParaRPr lang="da-DK"/>
          </a:p>
        </p:txBody>
      </p:sp>
      <p:sp>
        <p:nvSpPr>
          <p:cNvPr id="5" name="Pladsholder til sidefod 4">
            <a:extLst>
              <a:ext uri="{FF2B5EF4-FFF2-40B4-BE49-F238E27FC236}">
                <a16:creationId xmlns:a16="http://schemas.microsoft.com/office/drawing/2014/main" id="{89B0F600-E333-3240-B3D1-2F2CC99729B6}"/>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C1415094-80BB-CBAE-E80C-6ED3B94B43BD}"/>
              </a:ext>
            </a:extLst>
          </p:cNvPr>
          <p:cNvSpPr>
            <a:spLocks noGrp="1"/>
          </p:cNvSpPr>
          <p:nvPr>
            <p:ph type="sldNum" sz="quarter" idx="12"/>
          </p:nvPr>
        </p:nvSpPr>
        <p:spPr/>
        <p:txBody>
          <a:bodyPr/>
          <a:lstStyle/>
          <a:p>
            <a:fld id="{818F2608-7DBA-4769-9621-B58040FE6139}" type="slidenum">
              <a:rPr lang="da-DK" smtClean="0"/>
              <a:t>‹nr.›</a:t>
            </a:fld>
            <a:endParaRPr lang="da-DK"/>
          </a:p>
        </p:txBody>
      </p:sp>
    </p:spTree>
    <p:extLst>
      <p:ext uri="{BB962C8B-B14F-4D97-AF65-F5344CB8AC3E}">
        <p14:creationId xmlns:p14="http://schemas.microsoft.com/office/powerpoint/2010/main" val="122515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BA3319-6318-EBC9-2771-43F87472CDAA}"/>
              </a:ext>
            </a:extLst>
          </p:cNvPr>
          <p:cNvSpPr>
            <a:spLocks noGrp="1"/>
          </p:cNvSpPr>
          <p:nvPr>
            <p:ph type="title"/>
          </p:nvPr>
        </p:nvSpPr>
        <p:spPr/>
        <p:txBody>
          <a:bodyPr/>
          <a:lstStyle/>
          <a:p>
            <a:r>
              <a:rPr lang="da-DK"/>
              <a:t>Klik for at redigere titeltypografien i masteren</a:t>
            </a:r>
          </a:p>
        </p:txBody>
      </p:sp>
      <p:sp>
        <p:nvSpPr>
          <p:cNvPr id="3" name="Pladsholder til indhold 2">
            <a:extLst>
              <a:ext uri="{FF2B5EF4-FFF2-40B4-BE49-F238E27FC236}">
                <a16:creationId xmlns:a16="http://schemas.microsoft.com/office/drawing/2014/main" id="{6D667FA0-CD96-51E5-58F2-1B3F1FA08079}"/>
              </a:ext>
            </a:extLst>
          </p:cNvPr>
          <p:cNvSpPr>
            <a:spLocks noGrp="1"/>
          </p:cNvSpPr>
          <p:nvPr>
            <p:ph sz="half" idx="1"/>
          </p:nvPr>
        </p:nvSpPr>
        <p:spPr>
          <a:xfrm>
            <a:off x="838200" y="1825625"/>
            <a:ext cx="5181600" cy="435133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indhold 3">
            <a:extLst>
              <a:ext uri="{FF2B5EF4-FFF2-40B4-BE49-F238E27FC236}">
                <a16:creationId xmlns:a16="http://schemas.microsoft.com/office/drawing/2014/main" id="{6ACA9DE9-706F-139C-A525-A53391913C3B}"/>
              </a:ext>
            </a:extLst>
          </p:cNvPr>
          <p:cNvSpPr>
            <a:spLocks noGrp="1"/>
          </p:cNvSpPr>
          <p:nvPr>
            <p:ph sz="half" idx="2"/>
          </p:nvPr>
        </p:nvSpPr>
        <p:spPr>
          <a:xfrm>
            <a:off x="6172200" y="1825625"/>
            <a:ext cx="5181600" cy="435133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5" name="Pladsholder til dato 4">
            <a:extLst>
              <a:ext uri="{FF2B5EF4-FFF2-40B4-BE49-F238E27FC236}">
                <a16:creationId xmlns:a16="http://schemas.microsoft.com/office/drawing/2014/main" id="{0C8D18FD-C622-D99A-F38C-42D1229C178D}"/>
              </a:ext>
            </a:extLst>
          </p:cNvPr>
          <p:cNvSpPr>
            <a:spLocks noGrp="1"/>
          </p:cNvSpPr>
          <p:nvPr>
            <p:ph type="dt" sz="half" idx="10"/>
          </p:nvPr>
        </p:nvSpPr>
        <p:spPr/>
        <p:txBody>
          <a:bodyPr/>
          <a:lstStyle/>
          <a:p>
            <a:fld id="{9BC3EC77-A5A8-42AD-90C3-EE317076F281}" type="datetimeFigureOut">
              <a:rPr lang="da-DK" smtClean="0"/>
              <a:t>01-05-2025</a:t>
            </a:fld>
            <a:endParaRPr lang="da-DK"/>
          </a:p>
        </p:txBody>
      </p:sp>
      <p:sp>
        <p:nvSpPr>
          <p:cNvPr id="6" name="Pladsholder til sidefod 5">
            <a:extLst>
              <a:ext uri="{FF2B5EF4-FFF2-40B4-BE49-F238E27FC236}">
                <a16:creationId xmlns:a16="http://schemas.microsoft.com/office/drawing/2014/main" id="{E9EBF7E9-61CE-F66C-0D73-F9A1E3119E77}"/>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a16="http://schemas.microsoft.com/office/drawing/2014/main" id="{0CAEB83C-4F3C-7310-187F-3B97DF8B705B}"/>
              </a:ext>
            </a:extLst>
          </p:cNvPr>
          <p:cNvSpPr>
            <a:spLocks noGrp="1"/>
          </p:cNvSpPr>
          <p:nvPr>
            <p:ph type="sldNum" sz="quarter" idx="12"/>
          </p:nvPr>
        </p:nvSpPr>
        <p:spPr/>
        <p:txBody>
          <a:bodyPr/>
          <a:lstStyle/>
          <a:p>
            <a:fld id="{818F2608-7DBA-4769-9621-B58040FE6139}" type="slidenum">
              <a:rPr lang="da-DK" smtClean="0"/>
              <a:t>‹nr.›</a:t>
            </a:fld>
            <a:endParaRPr lang="da-DK"/>
          </a:p>
        </p:txBody>
      </p:sp>
    </p:spTree>
    <p:extLst>
      <p:ext uri="{BB962C8B-B14F-4D97-AF65-F5344CB8AC3E}">
        <p14:creationId xmlns:p14="http://schemas.microsoft.com/office/powerpoint/2010/main" val="1689988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4EED1A-EC31-28E9-83A1-90D9468FAB90}"/>
              </a:ext>
            </a:extLst>
          </p:cNvPr>
          <p:cNvSpPr>
            <a:spLocks noGrp="1"/>
          </p:cNvSpPr>
          <p:nvPr>
            <p:ph type="title"/>
          </p:nvPr>
        </p:nvSpPr>
        <p:spPr>
          <a:xfrm>
            <a:off x="839788" y="365125"/>
            <a:ext cx="10515600" cy="1325563"/>
          </a:xfrm>
        </p:spPr>
        <p:txBody>
          <a:bodyPr/>
          <a:lstStyle/>
          <a:p>
            <a:r>
              <a:rPr lang="da-DK"/>
              <a:t>Klik for at redigere titeltypografien i masteren</a:t>
            </a:r>
          </a:p>
        </p:txBody>
      </p:sp>
      <p:sp>
        <p:nvSpPr>
          <p:cNvPr id="3" name="Pladsholder til tekst 2">
            <a:extLst>
              <a:ext uri="{FF2B5EF4-FFF2-40B4-BE49-F238E27FC236}">
                <a16:creationId xmlns:a16="http://schemas.microsoft.com/office/drawing/2014/main" id="{89357625-A39C-B082-3ABB-DB72A72FD88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Klik for at redigere teksttypografierne i masteren</a:t>
            </a:r>
          </a:p>
        </p:txBody>
      </p:sp>
      <p:sp>
        <p:nvSpPr>
          <p:cNvPr id="4" name="Pladsholder til indhold 3">
            <a:extLst>
              <a:ext uri="{FF2B5EF4-FFF2-40B4-BE49-F238E27FC236}">
                <a16:creationId xmlns:a16="http://schemas.microsoft.com/office/drawing/2014/main" id="{EA8A0015-0F87-32BC-98A9-DF0B84568492}"/>
              </a:ext>
            </a:extLst>
          </p:cNvPr>
          <p:cNvSpPr>
            <a:spLocks noGrp="1"/>
          </p:cNvSpPr>
          <p:nvPr>
            <p:ph sz="half" idx="2"/>
          </p:nvPr>
        </p:nvSpPr>
        <p:spPr>
          <a:xfrm>
            <a:off x="839788" y="2505075"/>
            <a:ext cx="5157787" cy="368458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5" name="Pladsholder til tekst 4">
            <a:extLst>
              <a:ext uri="{FF2B5EF4-FFF2-40B4-BE49-F238E27FC236}">
                <a16:creationId xmlns:a16="http://schemas.microsoft.com/office/drawing/2014/main" id="{83FFF420-5C84-58EE-5433-920AC5B771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Klik for at redigere teksttypografierne i masteren</a:t>
            </a:r>
          </a:p>
        </p:txBody>
      </p:sp>
      <p:sp>
        <p:nvSpPr>
          <p:cNvPr id="6" name="Pladsholder til indhold 5">
            <a:extLst>
              <a:ext uri="{FF2B5EF4-FFF2-40B4-BE49-F238E27FC236}">
                <a16:creationId xmlns:a16="http://schemas.microsoft.com/office/drawing/2014/main" id="{EE90B24C-5436-F3D5-F4E8-03B4AFF32034}"/>
              </a:ext>
            </a:extLst>
          </p:cNvPr>
          <p:cNvSpPr>
            <a:spLocks noGrp="1"/>
          </p:cNvSpPr>
          <p:nvPr>
            <p:ph sz="quarter" idx="4"/>
          </p:nvPr>
        </p:nvSpPr>
        <p:spPr>
          <a:xfrm>
            <a:off x="6172200" y="2505075"/>
            <a:ext cx="5183188" cy="368458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7" name="Pladsholder til dato 6">
            <a:extLst>
              <a:ext uri="{FF2B5EF4-FFF2-40B4-BE49-F238E27FC236}">
                <a16:creationId xmlns:a16="http://schemas.microsoft.com/office/drawing/2014/main" id="{001E83BE-7773-B322-9C28-0D35E7EFFFEB}"/>
              </a:ext>
            </a:extLst>
          </p:cNvPr>
          <p:cNvSpPr>
            <a:spLocks noGrp="1"/>
          </p:cNvSpPr>
          <p:nvPr>
            <p:ph type="dt" sz="half" idx="10"/>
          </p:nvPr>
        </p:nvSpPr>
        <p:spPr/>
        <p:txBody>
          <a:bodyPr/>
          <a:lstStyle/>
          <a:p>
            <a:fld id="{9BC3EC77-A5A8-42AD-90C3-EE317076F281}" type="datetimeFigureOut">
              <a:rPr lang="da-DK" smtClean="0"/>
              <a:t>01-05-2025</a:t>
            </a:fld>
            <a:endParaRPr lang="da-DK"/>
          </a:p>
        </p:txBody>
      </p:sp>
      <p:sp>
        <p:nvSpPr>
          <p:cNvPr id="8" name="Pladsholder til sidefod 7">
            <a:extLst>
              <a:ext uri="{FF2B5EF4-FFF2-40B4-BE49-F238E27FC236}">
                <a16:creationId xmlns:a16="http://schemas.microsoft.com/office/drawing/2014/main" id="{97CC5342-51BB-D3DD-78C4-AA53904B22F1}"/>
              </a:ext>
            </a:extLst>
          </p:cNvPr>
          <p:cNvSpPr>
            <a:spLocks noGrp="1"/>
          </p:cNvSpPr>
          <p:nvPr>
            <p:ph type="ftr" sz="quarter" idx="11"/>
          </p:nvPr>
        </p:nvSpPr>
        <p:spPr/>
        <p:txBody>
          <a:bodyPr/>
          <a:lstStyle/>
          <a:p>
            <a:endParaRPr lang="da-DK"/>
          </a:p>
        </p:txBody>
      </p:sp>
      <p:sp>
        <p:nvSpPr>
          <p:cNvPr id="9" name="Pladsholder til slidenummer 8">
            <a:extLst>
              <a:ext uri="{FF2B5EF4-FFF2-40B4-BE49-F238E27FC236}">
                <a16:creationId xmlns:a16="http://schemas.microsoft.com/office/drawing/2014/main" id="{3C839C29-B3F2-018D-A9CE-0DEF45888040}"/>
              </a:ext>
            </a:extLst>
          </p:cNvPr>
          <p:cNvSpPr>
            <a:spLocks noGrp="1"/>
          </p:cNvSpPr>
          <p:nvPr>
            <p:ph type="sldNum" sz="quarter" idx="12"/>
          </p:nvPr>
        </p:nvSpPr>
        <p:spPr/>
        <p:txBody>
          <a:bodyPr/>
          <a:lstStyle/>
          <a:p>
            <a:fld id="{818F2608-7DBA-4769-9621-B58040FE6139}" type="slidenum">
              <a:rPr lang="da-DK" smtClean="0"/>
              <a:t>‹nr.›</a:t>
            </a:fld>
            <a:endParaRPr lang="da-DK"/>
          </a:p>
        </p:txBody>
      </p:sp>
    </p:spTree>
    <p:extLst>
      <p:ext uri="{BB962C8B-B14F-4D97-AF65-F5344CB8AC3E}">
        <p14:creationId xmlns:p14="http://schemas.microsoft.com/office/powerpoint/2010/main" val="26759760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D0453C-AACB-1019-7F6D-7B59DFD5F90C}"/>
              </a:ext>
            </a:extLst>
          </p:cNvPr>
          <p:cNvSpPr>
            <a:spLocks noGrp="1"/>
          </p:cNvSpPr>
          <p:nvPr>
            <p:ph type="title"/>
          </p:nvPr>
        </p:nvSpPr>
        <p:spPr/>
        <p:txBody>
          <a:bodyPr/>
          <a:lstStyle/>
          <a:p>
            <a:r>
              <a:rPr lang="da-DK"/>
              <a:t>Klik for at redigere titeltypografien i masteren</a:t>
            </a:r>
          </a:p>
        </p:txBody>
      </p:sp>
      <p:sp>
        <p:nvSpPr>
          <p:cNvPr id="3" name="Pladsholder til dato 2">
            <a:extLst>
              <a:ext uri="{FF2B5EF4-FFF2-40B4-BE49-F238E27FC236}">
                <a16:creationId xmlns:a16="http://schemas.microsoft.com/office/drawing/2014/main" id="{D70926EC-65D5-D38C-6CAF-CA2B33B9740C}"/>
              </a:ext>
            </a:extLst>
          </p:cNvPr>
          <p:cNvSpPr>
            <a:spLocks noGrp="1"/>
          </p:cNvSpPr>
          <p:nvPr>
            <p:ph type="dt" sz="half" idx="10"/>
          </p:nvPr>
        </p:nvSpPr>
        <p:spPr/>
        <p:txBody>
          <a:bodyPr/>
          <a:lstStyle/>
          <a:p>
            <a:fld id="{9BC3EC77-A5A8-42AD-90C3-EE317076F281}" type="datetimeFigureOut">
              <a:rPr lang="da-DK" smtClean="0"/>
              <a:t>01-05-2025</a:t>
            </a:fld>
            <a:endParaRPr lang="da-DK"/>
          </a:p>
        </p:txBody>
      </p:sp>
      <p:sp>
        <p:nvSpPr>
          <p:cNvPr id="4" name="Pladsholder til sidefod 3">
            <a:extLst>
              <a:ext uri="{FF2B5EF4-FFF2-40B4-BE49-F238E27FC236}">
                <a16:creationId xmlns:a16="http://schemas.microsoft.com/office/drawing/2014/main" id="{15053A91-A172-557D-6D60-4D7ECA31EE29}"/>
              </a:ext>
            </a:extLst>
          </p:cNvPr>
          <p:cNvSpPr>
            <a:spLocks noGrp="1"/>
          </p:cNvSpPr>
          <p:nvPr>
            <p:ph type="ftr" sz="quarter" idx="11"/>
          </p:nvPr>
        </p:nvSpPr>
        <p:spPr/>
        <p:txBody>
          <a:bodyPr/>
          <a:lstStyle/>
          <a:p>
            <a:endParaRPr lang="da-DK"/>
          </a:p>
        </p:txBody>
      </p:sp>
      <p:sp>
        <p:nvSpPr>
          <p:cNvPr id="5" name="Pladsholder til slidenummer 4">
            <a:extLst>
              <a:ext uri="{FF2B5EF4-FFF2-40B4-BE49-F238E27FC236}">
                <a16:creationId xmlns:a16="http://schemas.microsoft.com/office/drawing/2014/main" id="{EA263690-875D-7876-1F31-958FD8B801D0}"/>
              </a:ext>
            </a:extLst>
          </p:cNvPr>
          <p:cNvSpPr>
            <a:spLocks noGrp="1"/>
          </p:cNvSpPr>
          <p:nvPr>
            <p:ph type="sldNum" sz="quarter" idx="12"/>
          </p:nvPr>
        </p:nvSpPr>
        <p:spPr/>
        <p:txBody>
          <a:bodyPr/>
          <a:lstStyle/>
          <a:p>
            <a:fld id="{818F2608-7DBA-4769-9621-B58040FE6139}" type="slidenum">
              <a:rPr lang="da-DK" smtClean="0"/>
              <a:t>‹nr.›</a:t>
            </a:fld>
            <a:endParaRPr lang="da-DK"/>
          </a:p>
        </p:txBody>
      </p:sp>
    </p:spTree>
    <p:extLst>
      <p:ext uri="{BB962C8B-B14F-4D97-AF65-F5344CB8AC3E}">
        <p14:creationId xmlns:p14="http://schemas.microsoft.com/office/powerpoint/2010/main" val="2311797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1">
            <a:extLst>
              <a:ext uri="{FF2B5EF4-FFF2-40B4-BE49-F238E27FC236}">
                <a16:creationId xmlns:a16="http://schemas.microsoft.com/office/drawing/2014/main" id="{F25958A1-5E3C-8A72-7A1A-588DF2AF1727}"/>
              </a:ext>
            </a:extLst>
          </p:cNvPr>
          <p:cNvSpPr>
            <a:spLocks noGrp="1"/>
          </p:cNvSpPr>
          <p:nvPr>
            <p:ph type="dt" sz="half" idx="10"/>
          </p:nvPr>
        </p:nvSpPr>
        <p:spPr/>
        <p:txBody>
          <a:bodyPr/>
          <a:lstStyle/>
          <a:p>
            <a:fld id="{9BC3EC77-A5A8-42AD-90C3-EE317076F281}" type="datetimeFigureOut">
              <a:rPr lang="da-DK" smtClean="0"/>
              <a:t>01-05-2025</a:t>
            </a:fld>
            <a:endParaRPr lang="da-DK"/>
          </a:p>
        </p:txBody>
      </p:sp>
      <p:sp>
        <p:nvSpPr>
          <p:cNvPr id="3" name="Pladsholder til sidefod 2">
            <a:extLst>
              <a:ext uri="{FF2B5EF4-FFF2-40B4-BE49-F238E27FC236}">
                <a16:creationId xmlns:a16="http://schemas.microsoft.com/office/drawing/2014/main" id="{DCDF66D2-D769-BE9E-CB12-A6DC6AE0375D}"/>
              </a:ext>
            </a:extLst>
          </p:cNvPr>
          <p:cNvSpPr>
            <a:spLocks noGrp="1"/>
          </p:cNvSpPr>
          <p:nvPr>
            <p:ph type="ftr" sz="quarter" idx="11"/>
          </p:nvPr>
        </p:nvSpPr>
        <p:spPr/>
        <p:txBody>
          <a:bodyPr/>
          <a:lstStyle/>
          <a:p>
            <a:endParaRPr lang="da-DK"/>
          </a:p>
        </p:txBody>
      </p:sp>
      <p:sp>
        <p:nvSpPr>
          <p:cNvPr id="4" name="Pladsholder til slidenummer 3">
            <a:extLst>
              <a:ext uri="{FF2B5EF4-FFF2-40B4-BE49-F238E27FC236}">
                <a16:creationId xmlns:a16="http://schemas.microsoft.com/office/drawing/2014/main" id="{C988271B-19F3-AF4F-4382-BECABC41B149}"/>
              </a:ext>
            </a:extLst>
          </p:cNvPr>
          <p:cNvSpPr>
            <a:spLocks noGrp="1"/>
          </p:cNvSpPr>
          <p:nvPr>
            <p:ph type="sldNum" sz="quarter" idx="12"/>
          </p:nvPr>
        </p:nvSpPr>
        <p:spPr/>
        <p:txBody>
          <a:bodyPr/>
          <a:lstStyle/>
          <a:p>
            <a:fld id="{818F2608-7DBA-4769-9621-B58040FE6139}" type="slidenum">
              <a:rPr lang="da-DK" smtClean="0"/>
              <a:t>‹nr.›</a:t>
            </a:fld>
            <a:endParaRPr lang="da-DK"/>
          </a:p>
        </p:txBody>
      </p:sp>
    </p:spTree>
    <p:extLst>
      <p:ext uri="{BB962C8B-B14F-4D97-AF65-F5344CB8AC3E}">
        <p14:creationId xmlns:p14="http://schemas.microsoft.com/office/powerpoint/2010/main" val="2239874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9A6341A-8982-CCCC-92F0-F5F47B6B69BE}"/>
              </a:ext>
            </a:extLst>
          </p:cNvPr>
          <p:cNvSpPr>
            <a:spLocks noGrp="1"/>
          </p:cNvSpPr>
          <p:nvPr>
            <p:ph type="title"/>
          </p:nvPr>
        </p:nvSpPr>
        <p:spPr>
          <a:xfrm>
            <a:off x="839788" y="457200"/>
            <a:ext cx="3932237" cy="1600200"/>
          </a:xfrm>
        </p:spPr>
        <p:txBody>
          <a:bodyPr anchor="b"/>
          <a:lstStyle>
            <a:lvl1pPr>
              <a:defRPr sz="3200"/>
            </a:lvl1pPr>
          </a:lstStyle>
          <a:p>
            <a:r>
              <a:rPr lang="da-DK"/>
              <a:t>Klik for at redigere titeltypografien i masteren</a:t>
            </a:r>
          </a:p>
        </p:txBody>
      </p:sp>
      <p:sp>
        <p:nvSpPr>
          <p:cNvPr id="3" name="Pladsholder til indhold 2">
            <a:extLst>
              <a:ext uri="{FF2B5EF4-FFF2-40B4-BE49-F238E27FC236}">
                <a16:creationId xmlns:a16="http://schemas.microsoft.com/office/drawing/2014/main" id="{6702699A-90C3-E0B6-34A2-CAD1F8C150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tekst 3">
            <a:extLst>
              <a:ext uri="{FF2B5EF4-FFF2-40B4-BE49-F238E27FC236}">
                <a16:creationId xmlns:a16="http://schemas.microsoft.com/office/drawing/2014/main" id="{D12D33DF-73F0-D1CA-D442-4BA3C37CB5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Klik for at redigere teksttypografierne i masteren</a:t>
            </a:r>
          </a:p>
        </p:txBody>
      </p:sp>
      <p:sp>
        <p:nvSpPr>
          <p:cNvPr id="5" name="Pladsholder til dato 4">
            <a:extLst>
              <a:ext uri="{FF2B5EF4-FFF2-40B4-BE49-F238E27FC236}">
                <a16:creationId xmlns:a16="http://schemas.microsoft.com/office/drawing/2014/main" id="{1D04F462-C14A-3008-2D29-FAD38C75B0C7}"/>
              </a:ext>
            </a:extLst>
          </p:cNvPr>
          <p:cNvSpPr>
            <a:spLocks noGrp="1"/>
          </p:cNvSpPr>
          <p:nvPr>
            <p:ph type="dt" sz="half" idx="10"/>
          </p:nvPr>
        </p:nvSpPr>
        <p:spPr/>
        <p:txBody>
          <a:bodyPr/>
          <a:lstStyle/>
          <a:p>
            <a:fld id="{9BC3EC77-A5A8-42AD-90C3-EE317076F281}" type="datetimeFigureOut">
              <a:rPr lang="da-DK" smtClean="0"/>
              <a:t>01-05-2025</a:t>
            </a:fld>
            <a:endParaRPr lang="da-DK"/>
          </a:p>
        </p:txBody>
      </p:sp>
      <p:sp>
        <p:nvSpPr>
          <p:cNvPr id="6" name="Pladsholder til sidefod 5">
            <a:extLst>
              <a:ext uri="{FF2B5EF4-FFF2-40B4-BE49-F238E27FC236}">
                <a16:creationId xmlns:a16="http://schemas.microsoft.com/office/drawing/2014/main" id="{BC5737EB-C322-D2FB-5AAA-EBC8DBB138C5}"/>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a16="http://schemas.microsoft.com/office/drawing/2014/main" id="{1935ACD0-0F50-4557-D289-3EE046B54F63}"/>
              </a:ext>
            </a:extLst>
          </p:cNvPr>
          <p:cNvSpPr>
            <a:spLocks noGrp="1"/>
          </p:cNvSpPr>
          <p:nvPr>
            <p:ph type="sldNum" sz="quarter" idx="12"/>
          </p:nvPr>
        </p:nvSpPr>
        <p:spPr/>
        <p:txBody>
          <a:bodyPr/>
          <a:lstStyle/>
          <a:p>
            <a:fld id="{818F2608-7DBA-4769-9621-B58040FE6139}" type="slidenum">
              <a:rPr lang="da-DK" smtClean="0"/>
              <a:t>‹nr.›</a:t>
            </a:fld>
            <a:endParaRPr lang="da-DK"/>
          </a:p>
        </p:txBody>
      </p:sp>
    </p:spTree>
    <p:extLst>
      <p:ext uri="{BB962C8B-B14F-4D97-AF65-F5344CB8AC3E}">
        <p14:creationId xmlns:p14="http://schemas.microsoft.com/office/powerpoint/2010/main" val="880357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8A3F9D-8926-9478-EC49-6223DD52DDB0}"/>
              </a:ext>
            </a:extLst>
          </p:cNvPr>
          <p:cNvSpPr>
            <a:spLocks noGrp="1"/>
          </p:cNvSpPr>
          <p:nvPr>
            <p:ph type="title"/>
          </p:nvPr>
        </p:nvSpPr>
        <p:spPr>
          <a:xfrm>
            <a:off x="839788" y="457200"/>
            <a:ext cx="3932237" cy="1600200"/>
          </a:xfrm>
        </p:spPr>
        <p:txBody>
          <a:bodyPr anchor="b"/>
          <a:lstStyle>
            <a:lvl1pPr>
              <a:defRPr sz="3200"/>
            </a:lvl1pPr>
          </a:lstStyle>
          <a:p>
            <a:r>
              <a:rPr lang="da-DK"/>
              <a:t>Klik for at redigere titeltypografien i masteren</a:t>
            </a:r>
          </a:p>
        </p:txBody>
      </p:sp>
      <p:sp>
        <p:nvSpPr>
          <p:cNvPr id="3" name="Pladsholder til billede 2">
            <a:extLst>
              <a:ext uri="{FF2B5EF4-FFF2-40B4-BE49-F238E27FC236}">
                <a16:creationId xmlns:a16="http://schemas.microsoft.com/office/drawing/2014/main" id="{9EBC73FB-B00B-C0CD-5B3E-60ED8A23B7A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a-DK"/>
          </a:p>
        </p:txBody>
      </p:sp>
      <p:sp>
        <p:nvSpPr>
          <p:cNvPr id="4" name="Pladsholder til tekst 3">
            <a:extLst>
              <a:ext uri="{FF2B5EF4-FFF2-40B4-BE49-F238E27FC236}">
                <a16:creationId xmlns:a16="http://schemas.microsoft.com/office/drawing/2014/main" id="{25BCEF8B-FF52-5D5D-C932-C5D3471395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Klik for at redigere teksttypografierne i masteren</a:t>
            </a:r>
          </a:p>
        </p:txBody>
      </p:sp>
      <p:sp>
        <p:nvSpPr>
          <p:cNvPr id="5" name="Pladsholder til dato 4">
            <a:extLst>
              <a:ext uri="{FF2B5EF4-FFF2-40B4-BE49-F238E27FC236}">
                <a16:creationId xmlns:a16="http://schemas.microsoft.com/office/drawing/2014/main" id="{3FDD629B-9F30-5423-5C5C-B16AFE5E5DFD}"/>
              </a:ext>
            </a:extLst>
          </p:cNvPr>
          <p:cNvSpPr>
            <a:spLocks noGrp="1"/>
          </p:cNvSpPr>
          <p:nvPr>
            <p:ph type="dt" sz="half" idx="10"/>
          </p:nvPr>
        </p:nvSpPr>
        <p:spPr/>
        <p:txBody>
          <a:bodyPr/>
          <a:lstStyle/>
          <a:p>
            <a:fld id="{9BC3EC77-A5A8-42AD-90C3-EE317076F281}" type="datetimeFigureOut">
              <a:rPr lang="da-DK" smtClean="0"/>
              <a:t>01-05-2025</a:t>
            </a:fld>
            <a:endParaRPr lang="da-DK"/>
          </a:p>
        </p:txBody>
      </p:sp>
      <p:sp>
        <p:nvSpPr>
          <p:cNvPr id="6" name="Pladsholder til sidefod 5">
            <a:extLst>
              <a:ext uri="{FF2B5EF4-FFF2-40B4-BE49-F238E27FC236}">
                <a16:creationId xmlns:a16="http://schemas.microsoft.com/office/drawing/2014/main" id="{EB56CE7A-86AC-61C8-A211-A11B8EB3C818}"/>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a16="http://schemas.microsoft.com/office/drawing/2014/main" id="{1F8F8D8A-76EB-3ACC-08B0-F8294CB82FFA}"/>
              </a:ext>
            </a:extLst>
          </p:cNvPr>
          <p:cNvSpPr>
            <a:spLocks noGrp="1"/>
          </p:cNvSpPr>
          <p:nvPr>
            <p:ph type="sldNum" sz="quarter" idx="12"/>
          </p:nvPr>
        </p:nvSpPr>
        <p:spPr/>
        <p:txBody>
          <a:bodyPr/>
          <a:lstStyle/>
          <a:p>
            <a:fld id="{818F2608-7DBA-4769-9621-B58040FE6139}" type="slidenum">
              <a:rPr lang="da-DK" smtClean="0"/>
              <a:t>‹nr.›</a:t>
            </a:fld>
            <a:endParaRPr lang="da-DK"/>
          </a:p>
        </p:txBody>
      </p:sp>
    </p:spTree>
    <p:extLst>
      <p:ext uri="{BB962C8B-B14F-4D97-AF65-F5344CB8AC3E}">
        <p14:creationId xmlns:p14="http://schemas.microsoft.com/office/powerpoint/2010/main" val="2265699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titel 1">
            <a:extLst>
              <a:ext uri="{FF2B5EF4-FFF2-40B4-BE49-F238E27FC236}">
                <a16:creationId xmlns:a16="http://schemas.microsoft.com/office/drawing/2014/main" id="{C5DAF901-C3B7-C17E-D403-F418B39EB76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a-DK"/>
              <a:t>Klik for at redigere titeltypografien i masteren</a:t>
            </a:r>
          </a:p>
        </p:txBody>
      </p:sp>
      <p:sp>
        <p:nvSpPr>
          <p:cNvPr id="3" name="Pladsholder til tekst 2">
            <a:extLst>
              <a:ext uri="{FF2B5EF4-FFF2-40B4-BE49-F238E27FC236}">
                <a16:creationId xmlns:a16="http://schemas.microsoft.com/office/drawing/2014/main" id="{08431545-9FC9-A25F-F313-F9A5CF87CCE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id="{E34BDF65-F19C-7BB6-560B-ADA8322D086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C3EC77-A5A8-42AD-90C3-EE317076F281}" type="datetimeFigureOut">
              <a:rPr lang="da-DK" smtClean="0"/>
              <a:t>01-05-2025</a:t>
            </a:fld>
            <a:endParaRPr lang="da-DK"/>
          </a:p>
        </p:txBody>
      </p:sp>
      <p:sp>
        <p:nvSpPr>
          <p:cNvPr id="5" name="Pladsholder til sidefod 4">
            <a:extLst>
              <a:ext uri="{FF2B5EF4-FFF2-40B4-BE49-F238E27FC236}">
                <a16:creationId xmlns:a16="http://schemas.microsoft.com/office/drawing/2014/main" id="{BED10DAE-2AE9-78B8-D528-AAD60E91341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a-DK"/>
          </a:p>
        </p:txBody>
      </p:sp>
      <p:sp>
        <p:nvSpPr>
          <p:cNvPr id="6" name="Pladsholder til slidenummer 5">
            <a:extLst>
              <a:ext uri="{FF2B5EF4-FFF2-40B4-BE49-F238E27FC236}">
                <a16:creationId xmlns:a16="http://schemas.microsoft.com/office/drawing/2014/main" id="{F086A714-AE0B-FB26-EA64-D36ECB54469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8F2608-7DBA-4769-9621-B58040FE6139}" type="slidenum">
              <a:rPr lang="da-DK" smtClean="0"/>
              <a:t>‹nr.›</a:t>
            </a:fld>
            <a:endParaRPr lang="da-DK"/>
          </a:p>
        </p:txBody>
      </p:sp>
    </p:spTree>
    <p:extLst>
      <p:ext uri="{BB962C8B-B14F-4D97-AF65-F5344CB8AC3E}">
        <p14:creationId xmlns:p14="http://schemas.microsoft.com/office/powerpoint/2010/main" val="35264999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0.jpg"/><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ight Triangle 5">
            <a:extLst>
              <a:ext uri="{FF2B5EF4-FFF2-40B4-BE49-F238E27FC236}">
                <a16:creationId xmlns:a16="http://schemas.microsoft.com/office/drawing/2014/main" id="{1ABF3241-BD19-E11B-7A3C-59CE5341D914}"/>
              </a:ext>
            </a:extLst>
          </p:cNvPr>
          <p:cNvSpPr/>
          <p:nvPr/>
        </p:nvSpPr>
        <p:spPr>
          <a:xfrm rot="10800000">
            <a:off x="-1" y="0"/>
            <a:ext cx="12191999" cy="957946"/>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11">
            <a:extLst>
              <a:ext uri="{FF2B5EF4-FFF2-40B4-BE49-F238E27FC236}">
                <a16:creationId xmlns:a16="http://schemas.microsoft.com/office/drawing/2014/main" id="{7046C6B1-B7C4-2BD1-27F1-5A165A1D356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55976" y="81647"/>
            <a:ext cx="747489" cy="754376"/>
          </a:xfrm>
          <a:prstGeom prst="rect">
            <a:avLst/>
          </a:prstGeom>
        </p:spPr>
      </p:pic>
      <p:sp>
        <p:nvSpPr>
          <p:cNvPr id="6" name="Right Triangle 6">
            <a:extLst>
              <a:ext uri="{FF2B5EF4-FFF2-40B4-BE49-F238E27FC236}">
                <a16:creationId xmlns:a16="http://schemas.microsoft.com/office/drawing/2014/main" id="{E573738C-F16C-1816-C94A-2637CE0B73FB}"/>
              </a:ext>
            </a:extLst>
          </p:cNvPr>
          <p:cNvSpPr/>
          <p:nvPr/>
        </p:nvSpPr>
        <p:spPr>
          <a:xfrm>
            <a:off x="0" y="226423"/>
            <a:ext cx="9544594" cy="731520"/>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kstfelt 2">
            <a:extLst>
              <a:ext uri="{FF2B5EF4-FFF2-40B4-BE49-F238E27FC236}">
                <a16:creationId xmlns:a16="http://schemas.microsoft.com/office/drawing/2014/main" id="{85519C53-1C2C-AB01-4A3A-E9AC1E18105B}"/>
              </a:ext>
            </a:extLst>
          </p:cNvPr>
          <p:cNvSpPr txBox="1"/>
          <p:nvPr/>
        </p:nvSpPr>
        <p:spPr>
          <a:xfrm>
            <a:off x="2426768" y="2319588"/>
            <a:ext cx="7328746" cy="769441"/>
          </a:xfrm>
          <a:prstGeom prst="rect">
            <a:avLst/>
          </a:prstGeom>
          <a:noFill/>
        </p:spPr>
        <p:txBody>
          <a:bodyPr wrap="square">
            <a:spAutoFit/>
          </a:bodyPr>
          <a:lstStyle/>
          <a:p>
            <a:r>
              <a:rPr lang="da-DK" sz="4400" dirty="0">
                <a:latin typeface="Cambria" panose="02040503050406030204" pitchFamily="18" charset="0"/>
                <a:ea typeface="Cambria" panose="02040503050406030204" pitchFamily="18" charset="0"/>
              </a:rPr>
              <a:t>Solrød Strand Badmintonklub</a:t>
            </a:r>
            <a:endParaRPr lang="en-GB" sz="4400" dirty="0">
              <a:latin typeface="Cambria" panose="02040503050406030204" pitchFamily="18" charset="0"/>
              <a:ea typeface="Cambria" panose="02040503050406030204" pitchFamily="18" charset="0"/>
            </a:endParaRPr>
          </a:p>
        </p:txBody>
      </p:sp>
      <p:sp>
        <p:nvSpPr>
          <p:cNvPr id="11" name="Rectangle 15">
            <a:extLst>
              <a:ext uri="{FF2B5EF4-FFF2-40B4-BE49-F238E27FC236}">
                <a16:creationId xmlns:a16="http://schemas.microsoft.com/office/drawing/2014/main" id="{1B6DBC8A-4554-CA3B-E74D-D08687CFAA51}"/>
              </a:ext>
            </a:extLst>
          </p:cNvPr>
          <p:cNvSpPr/>
          <p:nvPr/>
        </p:nvSpPr>
        <p:spPr>
          <a:xfrm>
            <a:off x="3331924" y="3584306"/>
            <a:ext cx="5518434" cy="369332"/>
          </a:xfrm>
          <a:prstGeom prst="rect">
            <a:avLst/>
          </a:prstGeom>
        </p:spPr>
        <p:txBody>
          <a:bodyPr wrap="square">
            <a:spAutoFit/>
          </a:bodyPr>
          <a:lstStyle/>
          <a:p>
            <a:r>
              <a:rPr lang="da-DK" dirty="0">
                <a:latin typeface="Cambria" panose="02040503050406030204" pitchFamily="18" charset="0"/>
                <a:ea typeface="Cambria" panose="02040503050406030204" pitchFamily="18" charset="0"/>
              </a:rPr>
              <a:t>ERHVERVSNETVÆRK – PROMOVERING – AKTIVERING </a:t>
            </a:r>
          </a:p>
        </p:txBody>
      </p:sp>
      <p:pic>
        <p:nvPicPr>
          <p:cNvPr id="8" name="Billede 7">
            <a:extLst>
              <a:ext uri="{FF2B5EF4-FFF2-40B4-BE49-F238E27FC236}">
                <a16:creationId xmlns:a16="http://schemas.microsoft.com/office/drawing/2014/main" id="{5142D4F2-5E21-20D6-5D41-CE03F64C0D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7141" y="4226969"/>
            <a:ext cx="3048000" cy="2286000"/>
          </a:xfrm>
          <a:prstGeom prst="rect">
            <a:avLst/>
          </a:prstGeom>
        </p:spPr>
      </p:pic>
      <p:pic>
        <p:nvPicPr>
          <p:cNvPr id="12" name="Billede 11">
            <a:extLst>
              <a:ext uri="{FF2B5EF4-FFF2-40B4-BE49-F238E27FC236}">
                <a16:creationId xmlns:a16="http://schemas.microsoft.com/office/drawing/2014/main" id="{CE34AD9C-1576-F8E1-B8A8-DAD77468DD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15848" y="4450670"/>
            <a:ext cx="1965201" cy="1838597"/>
          </a:xfrm>
          <a:prstGeom prst="rect">
            <a:avLst/>
          </a:prstGeom>
        </p:spPr>
      </p:pic>
      <p:pic>
        <p:nvPicPr>
          <p:cNvPr id="15" name="Billede 14">
            <a:extLst>
              <a:ext uri="{FF2B5EF4-FFF2-40B4-BE49-F238E27FC236}">
                <a16:creationId xmlns:a16="http://schemas.microsoft.com/office/drawing/2014/main" id="{451348DA-708F-9892-E571-991366F3994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00842" y="4450670"/>
            <a:ext cx="2002330" cy="1838597"/>
          </a:xfrm>
          <a:prstGeom prst="rect">
            <a:avLst/>
          </a:prstGeom>
        </p:spPr>
      </p:pic>
    </p:spTree>
    <p:extLst>
      <p:ext uri="{BB962C8B-B14F-4D97-AF65-F5344CB8AC3E}">
        <p14:creationId xmlns:p14="http://schemas.microsoft.com/office/powerpoint/2010/main" val="3131322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ight Triangle 5">
            <a:extLst>
              <a:ext uri="{FF2B5EF4-FFF2-40B4-BE49-F238E27FC236}">
                <a16:creationId xmlns:a16="http://schemas.microsoft.com/office/drawing/2014/main" id="{1ABF3241-BD19-E11B-7A3C-59CE5341D914}"/>
              </a:ext>
            </a:extLst>
          </p:cNvPr>
          <p:cNvSpPr/>
          <p:nvPr/>
        </p:nvSpPr>
        <p:spPr>
          <a:xfrm rot="10800000">
            <a:off x="-1" y="0"/>
            <a:ext cx="12191999" cy="957946"/>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11">
            <a:extLst>
              <a:ext uri="{FF2B5EF4-FFF2-40B4-BE49-F238E27FC236}">
                <a16:creationId xmlns:a16="http://schemas.microsoft.com/office/drawing/2014/main" id="{7046C6B1-B7C4-2BD1-27F1-5A165A1D356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55976" y="81647"/>
            <a:ext cx="747489" cy="754376"/>
          </a:xfrm>
          <a:prstGeom prst="rect">
            <a:avLst/>
          </a:prstGeom>
        </p:spPr>
      </p:pic>
      <p:sp>
        <p:nvSpPr>
          <p:cNvPr id="6" name="Right Triangle 6">
            <a:extLst>
              <a:ext uri="{FF2B5EF4-FFF2-40B4-BE49-F238E27FC236}">
                <a16:creationId xmlns:a16="http://schemas.microsoft.com/office/drawing/2014/main" id="{E573738C-F16C-1816-C94A-2637CE0B73FB}"/>
              </a:ext>
            </a:extLst>
          </p:cNvPr>
          <p:cNvSpPr/>
          <p:nvPr/>
        </p:nvSpPr>
        <p:spPr>
          <a:xfrm>
            <a:off x="0" y="226423"/>
            <a:ext cx="9544594" cy="731520"/>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7" name="Tabel 7">
            <a:extLst>
              <a:ext uri="{FF2B5EF4-FFF2-40B4-BE49-F238E27FC236}">
                <a16:creationId xmlns:a16="http://schemas.microsoft.com/office/drawing/2014/main" id="{37AF8253-ADB5-54A1-D6A9-1A456F412745}"/>
              </a:ext>
            </a:extLst>
          </p:cNvPr>
          <p:cNvGraphicFramePr>
            <a:graphicFrameLocks noGrp="1"/>
          </p:cNvGraphicFramePr>
          <p:nvPr>
            <p:extLst>
              <p:ext uri="{D42A27DB-BD31-4B8C-83A1-F6EECF244321}">
                <p14:modId xmlns:p14="http://schemas.microsoft.com/office/powerpoint/2010/main" val="2063198423"/>
              </p:ext>
            </p:extLst>
          </p:nvPr>
        </p:nvGraphicFramePr>
        <p:xfrm>
          <a:off x="276075" y="1322038"/>
          <a:ext cx="5624185" cy="609600"/>
        </p:xfrm>
        <a:graphic>
          <a:graphicData uri="http://schemas.openxmlformats.org/drawingml/2006/table">
            <a:tbl>
              <a:tblPr firstRow="1" bandRow="1">
                <a:tableStyleId>{5C22544A-7EE6-4342-B048-85BDC9FD1C3A}</a:tableStyleId>
              </a:tblPr>
              <a:tblGrid>
                <a:gridCol w="3986521">
                  <a:extLst>
                    <a:ext uri="{9D8B030D-6E8A-4147-A177-3AD203B41FA5}">
                      <a16:colId xmlns:a16="http://schemas.microsoft.com/office/drawing/2014/main" val="705511871"/>
                    </a:ext>
                  </a:extLst>
                </a:gridCol>
                <a:gridCol w="1637664">
                  <a:extLst>
                    <a:ext uri="{9D8B030D-6E8A-4147-A177-3AD203B41FA5}">
                      <a16:colId xmlns:a16="http://schemas.microsoft.com/office/drawing/2014/main" val="2832999166"/>
                    </a:ext>
                  </a:extLst>
                </a:gridCol>
              </a:tblGrid>
              <a:tr h="299036">
                <a:tc gridSpan="2">
                  <a:txBody>
                    <a:bodyPr/>
                    <a:lstStyle/>
                    <a:p>
                      <a:pPr algn="ctr"/>
                      <a:r>
                        <a:rPr lang="da-DK" sz="1400" dirty="0" err="1"/>
                        <a:t>Matchday</a:t>
                      </a:r>
                      <a:r>
                        <a:rPr lang="da-DK" sz="1400" dirty="0"/>
                        <a:t> &amp; Netværk</a:t>
                      </a:r>
                    </a:p>
                  </a:txBody>
                  <a:tcPr>
                    <a:solidFill>
                      <a:srgbClr val="FF0000"/>
                    </a:solidFill>
                  </a:tcPr>
                </a:tc>
                <a:tc hMerge="1">
                  <a:txBody>
                    <a:bodyPr/>
                    <a:lstStyle/>
                    <a:p>
                      <a:endParaRPr lang="da-DK" dirty="0"/>
                    </a:p>
                  </a:txBody>
                  <a:tcPr/>
                </a:tc>
                <a:extLst>
                  <a:ext uri="{0D108BD9-81ED-4DB2-BD59-A6C34878D82A}">
                    <a16:rowId xmlns:a16="http://schemas.microsoft.com/office/drawing/2014/main" val="3843629458"/>
                  </a:ext>
                </a:extLst>
              </a:tr>
              <a:tr h="299036">
                <a:tc>
                  <a:txBody>
                    <a:bodyPr/>
                    <a:lstStyle/>
                    <a:p>
                      <a:r>
                        <a:rPr lang="da-DK" sz="1400" dirty="0"/>
                        <a:t>Pr. person</a:t>
                      </a:r>
                    </a:p>
                  </a:txBody>
                  <a:tcPr/>
                </a:tc>
                <a:tc>
                  <a:txBody>
                    <a:bodyPr/>
                    <a:lstStyle/>
                    <a:p>
                      <a:r>
                        <a:rPr lang="da-DK" sz="1400" dirty="0"/>
                        <a:t>6000,-</a:t>
                      </a:r>
                    </a:p>
                  </a:txBody>
                  <a:tcPr/>
                </a:tc>
                <a:extLst>
                  <a:ext uri="{0D108BD9-81ED-4DB2-BD59-A6C34878D82A}">
                    <a16:rowId xmlns:a16="http://schemas.microsoft.com/office/drawing/2014/main" val="1341757747"/>
                  </a:ext>
                </a:extLst>
              </a:tr>
            </a:tbl>
          </a:graphicData>
        </a:graphic>
      </p:graphicFrame>
      <p:sp>
        <p:nvSpPr>
          <p:cNvPr id="2" name="Tekstfelt 1">
            <a:extLst>
              <a:ext uri="{FF2B5EF4-FFF2-40B4-BE49-F238E27FC236}">
                <a16:creationId xmlns:a16="http://schemas.microsoft.com/office/drawing/2014/main" id="{58AF444B-41B8-4F36-67E5-CEAF958D2F34}"/>
              </a:ext>
            </a:extLst>
          </p:cNvPr>
          <p:cNvSpPr txBox="1"/>
          <p:nvPr/>
        </p:nvSpPr>
        <p:spPr>
          <a:xfrm>
            <a:off x="5124084" y="3188719"/>
            <a:ext cx="5325205" cy="1815882"/>
          </a:xfrm>
          <a:prstGeom prst="rect">
            <a:avLst/>
          </a:prstGeom>
          <a:noFill/>
        </p:spPr>
        <p:txBody>
          <a:bodyPr wrap="square" rtlCol="0">
            <a:spAutoFit/>
          </a:bodyPr>
          <a:lstStyle/>
          <a:p>
            <a:pPr algn="l"/>
            <a:r>
              <a:rPr lang="da-DK" sz="1400" dirty="0">
                <a:latin typeface="Cambria" panose="02040503050406030204" pitchFamily="18" charset="0"/>
                <a:ea typeface="Cambria" panose="02040503050406030204" pitchFamily="18" charset="0"/>
              </a:rPr>
              <a:t>I </a:t>
            </a:r>
            <a:r>
              <a:rPr lang="da-DK" sz="1400" dirty="0" err="1">
                <a:latin typeface="Cambria" panose="02040503050406030204" pitchFamily="18" charset="0"/>
                <a:ea typeface="Cambria" panose="02040503050406030204" pitchFamily="18" charset="0"/>
              </a:rPr>
              <a:t>SSB´s</a:t>
            </a:r>
            <a:r>
              <a:rPr lang="da-DK" sz="1400" dirty="0">
                <a:latin typeface="Cambria" panose="02040503050406030204" pitchFamily="18" charset="0"/>
                <a:ea typeface="Cambria" panose="02040503050406030204" pitchFamily="18" charset="0"/>
              </a:rPr>
              <a:t> </a:t>
            </a:r>
            <a:r>
              <a:rPr lang="da-DK" sz="1400" dirty="0" err="1">
                <a:latin typeface="Cambria" panose="02040503050406030204" pitchFamily="18" charset="0"/>
                <a:ea typeface="Cambria" panose="02040503050406030204" pitchFamily="18" charset="0"/>
              </a:rPr>
              <a:t>Matchday</a:t>
            </a:r>
            <a:r>
              <a:rPr lang="da-DK" sz="1400" dirty="0">
                <a:latin typeface="Cambria" panose="02040503050406030204" pitchFamily="18" charset="0"/>
                <a:ea typeface="Cambria" panose="02040503050406030204" pitchFamily="18" charset="0"/>
              </a:rPr>
              <a:t> &amp; Erhvervsnetværk er der rig mulighed for at pleje eksisterende, samt skabe nye og spændende forretningsrelationer. </a:t>
            </a:r>
          </a:p>
          <a:p>
            <a:pPr algn="l"/>
            <a:r>
              <a:rPr lang="da-DK" sz="1400" dirty="0">
                <a:latin typeface="Cambria" panose="02040503050406030204" pitchFamily="18" charset="0"/>
                <a:ea typeface="Cambria" panose="02040503050406030204" pitchFamily="18" charset="0"/>
              </a:rPr>
              <a:t>Medlemmer af netværket mødes til 6-8 årlige arrangementer inkl. Ligakampe.</a:t>
            </a:r>
          </a:p>
          <a:p>
            <a:pPr algn="l"/>
            <a:r>
              <a:rPr lang="da-DK" sz="1400" dirty="0">
                <a:latin typeface="Cambria" panose="02040503050406030204" pitchFamily="18" charset="0"/>
                <a:ea typeface="Cambria" panose="02040503050406030204" pitchFamily="18" charset="0"/>
              </a:rPr>
              <a:t>Til alle arrangementer serveres der lækkert mad og drikke og der bydes ind med relevante input bl.a. fra relevante personer/oplægsholdere fra klubben.</a:t>
            </a:r>
            <a:endParaRPr lang="da-DK" sz="1400" dirty="0"/>
          </a:p>
        </p:txBody>
      </p:sp>
      <p:pic>
        <p:nvPicPr>
          <p:cNvPr id="11" name="Billede 10" descr="Et billede, der indeholder indendørs, person, gulv, loft&#10;&#10;Automatisk genereret beskrivelse">
            <a:extLst>
              <a:ext uri="{FF2B5EF4-FFF2-40B4-BE49-F238E27FC236}">
                <a16:creationId xmlns:a16="http://schemas.microsoft.com/office/drawing/2014/main" id="{02E449E1-3FAE-0850-777A-64F5653DCF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597" y="3139440"/>
            <a:ext cx="2820416" cy="2115312"/>
          </a:xfrm>
          <a:prstGeom prst="rect">
            <a:avLst/>
          </a:prstGeom>
        </p:spPr>
      </p:pic>
    </p:spTree>
    <p:extLst>
      <p:ext uri="{BB962C8B-B14F-4D97-AF65-F5344CB8AC3E}">
        <p14:creationId xmlns:p14="http://schemas.microsoft.com/office/powerpoint/2010/main" val="6587318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ight Triangle 5">
            <a:extLst>
              <a:ext uri="{FF2B5EF4-FFF2-40B4-BE49-F238E27FC236}">
                <a16:creationId xmlns:a16="http://schemas.microsoft.com/office/drawing/2014/main" id="{1ABF3241-BD19-E11B-7A3C-59CE5341D914}"/>
              </a:ext>
            </a:extLst>
          </p:cNvPr>
          <p:cNvSpPr/>
          <p:nvPr/>
        </p:nvSpPr>
        <p:spPr>
          <a:xfrm rot="10800000">
            <a:off x="-1" y="0"/>
            <a:ext cx="12191999" cy="957946"/>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11">
            <a:extLst>
              <a:ext uri="{FF2B5EF4-FFF2-40B4-BE49-F238E27FC236}">
                <a16:creationId xmlns:a16="http://schemas.microsoft.com/office/drawing/2014/main" id="{7046C6B1-B7C4-2BD1-27F1-5A165A1D356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55976" y="81647"/>
            <a:ext cx="747489" cy="754376"/>
          </a:xfrm>
          <a:prstGeom prst="rect">
            <a:avLst/>
          </a:prstGeom>
        </p:spPr>
      </p:pic>
      <p:sp>
        <p:nvSpPr>
          <p:cNvPr id="6" name="Right Triangle 6">
            <a:extLst>
              <a:ext uri="{FF2B5EF4-FFF2-40B4-BE49-F238E27FC236}">
                <a16:creationId xmlns:a16="http://schemas.microsoft.com/office/drawing/2014/main" id="{E573738C-F16C-1816-C94A-2637CE0B73FB}"/>
              </a:ext>
            </a:extLst>
          </p:cNvPr>
          <p:cNvSpPr/>
          <p:nvPr/>
        </p:nvSpPr>
        <p:spPr>
          <a:xfrm>
            <a:off x="0" y="226423"/>
            <a:ext cx="9544594" cy="731520"/>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7" name="Tabel 7">
            <a:extLst>
              <a:ext uri="{FF2B5EF4-FFF2-40B4-BE49-F238E27FC236}">
                <a16:creationId xmlns:a16="http://schemas.microsoft.com/office/drawing/2014/main" id="{37AF8253-ADB5-54A1-D6A9-1A456F412745}"/>
              </a:ext>
            </a:extLst>
          </p:cNvPr>
          <p:cNvGraphicFramePr>
            <a:graphicFrameLocks noGrp="1"/>
          </p:cNvGraphicFramePr>
          <p:nvPr>
            <p:extLst>
              <p:ext uri="{D42A27DB-BD31-4B8C-83A1-F6EECF244321}">
                <p14:modId xmlns:p14="http://schemas.microsoft.com/office/powerpoint/2010/main" val="2928014408"/>
              </p:ext>
            </p:extLst>
          </p:nvPr>
        </p:nvGraphicFramePr>
        <p:xfrm>
          <a:off x="330939" y="1273270"/>
          <a:ext cx="5624185" cy="822960"/>
        </p:xfrm>
        <a:graphic>
          <a:graphicData uri="http://schemas.openxmlformats.org/drawingml/2006/table">
            <a:tbl>
              <a:tblPr firstRow="1" bandRow="1">
                <a:tableStyleId>{5C22544A-7EE6-4342-B048-85BDC9FD1C3A}</a:tableStyleId>
              </a:tblPr>
              <a:tblGrid>
                <a:gridCol w="3986521">
                  <a:extLst>
                    <a:ext uri="{9D8B030D-6E8A-4147-A177-3AD203B41FA5}">
                      <a16:colId xmlns:a16="http://schemas.microsoft.com/office/drawing/2014/main" val="705511871"/>
                    </a:ext>
                  </a:extLst>
                </a:gridCol>
                <a:gridCol w="1637664">
                  <a:extLst>
                    <a:ext uri="{9D8B030D-6E8A-4147-A177-3AD203B41FA5}">
                      <a16:colId xmlns:a16="http://schemas.microsoft.com/office/drawing/2014/main" val="2832999166"/>
                    </a:ext>
                  </a:extLst>
                </a:gridCol>
              </a:tblGrid>
              <a:tr h="299036">
                <a:tc gridSpan="2">
                  <a:txBody>
                    <a:bodyPr/>
                    <a:lstStyle/>
                    <a:p>
                      <a:pPr algn="ctr"/>
                      <a:r>
                        <a:rPr lang="da-DK" sz="1400" dirty="0"/>
                        <a:t>Holdsponsor Ungdom, 1. holdet</a:t>
                      </a:r>
                    </a:p>
                  </a:txBody>
                  <a:tcPr>
                    <a:solidFill>
                      <a:srgbClr val="FF0000"/>
                    </a:solidFill>
                  </a:tcPr>
                </a:tc>
                <a:tc hMerge="1">
                  <a:txBody>
                    <a:bodyPr/>
                    <a:lstStyle/>
                    <a:p>
                      <a:endParaRPr lang="da-DK" dirty="0"/>
                    </a:p>
                  </a:txBody>
                  <a:tcPr/>
                </a:tc>
                <a:extLst>
                  <a:ext uri="{0D108BD9-81ED-4DB2-BD59-A6C34878D82A}">
                    <a16:rowId xmlns:a16="http://schemas.microsoft.com/office/drawing/2014/main" val="3843629458"/>
                  </a:ext>
                </a:extLst>
              </a:tr>
              <a:tr h="508362">
                <a:tc>
                  <a:txBody>
                    <a:bodyPr/>
                    <a:lstStyle/>
                    <a:p>
                      <a:r>
                        <a:rPr lang="da-DK" sz="1400" dirty="0"/>
                        <a:t>Holdsponsor 1 hold </a:t>
                      </a:r>
                    </a:p>
                    <a:p>
                      <a:r>
                        <a:rPr lang="da-DK" sz="1400" dirty="0"/>
                        <a:t>inkl. tryk</a:t>
                      </a:r>
                    </a:p>
                  </a:txBody>
                  <a:tcPr/>
                </a:tc>
                <a:tc>
                  <a:txBody>
                    <a:bodyPr/>
                    <a:lstStyle/>
                    <a:p>
                      <a:r>
                        <a:rPr lang="da-DK" sz="1400" dirty="0"/>
                        <a:t> 9000,-</a:t>
                      </a:r>
                    </a:p>
                  </a:txBody>
                  <a:tcPr/>
                </a:tc>
                <a:extLst>
                  <a:ext uri="{0D108BD9-81ED-4DB2-BD59-A6C34878D82A}">
                    <a16:rowId xmlns:a16="http://schemas.microsoft.com/office/drawing/2014/main" val="3429025638"/>
                  </a:ext>
                </a:extLst>
              </a:tr>
            </a:tbl>
          </a:graphicData>
        </a:graphic>
      </p:graphicFrame>
      <p:graphicFrame>
        <p:nvGraphicFramePr>
          <p:cNvPr id="2" name="Tabel 7">
            <a:extLst>
              <a:ext uri="{FF2B5EF4-FFF2-40B4-BE49-F238E27FC236}">
                <a16:creationId xmlns:a16="http://schemas.microsoft.com/office/drawing/2014/main" id="{79983BF3-82D8-F139-8D8E-1D0DD1654CD5}"/>
              </a:ext>
            </a:extLst>
          </p:cNvPr>
          <p:cNvGraphicFramePr>
            <a:graphicFrameLocks noGrp="1"/>
          </p:cNvGraphicFramePr>
          <p:nvPr>
            <p:extLst>
              <p:ext uri="{D42A27DB-BD31-4B8C-83A1-F6EECF244321}">
                <p14:modId xmlns:p14="http://schemas.microsoft.com/office/powerpoint/2010/main" val="3606314717"/>
              </p:ext>
            </p:extLst>
          </p:nvPr>
        </p:nvGraphicFramePr>
        <p:xfrm>
          <a:off x="330939" y="2364454"/>
          <a:ext cx="5624185" cy="822960"/>
        </p:xfrm>
        <a:graphic>
          <a:graphicData uri="http://schemas.openxmlformats.org/drawingml/2006/table">
            <a:tbl>
              <a:tblPr firstRow="1" bandRow="1">
                <a:tableStyleId>{5C22544A-7EE6-4342-B048-85BDC9FD1C3A}</a:tableStyleId>
              </a:tblPr>
              <a:tblGrid>
                <a:gridCol w="3986521">
                  <a:extLst>
                    <a:ext uri="{9D8B030D-6E8A-4147-A177-3AD203B41FA5}">
                      <a16:colId xmlns:a16="http://schemas.microsoft.com/office/drawing/2014/main" val="705511871"/>
                    </a:ext>
                  </a:extLst>
                </a:gridCol>
                <a:gridCol w="1637664">
                  <a:extLst>
                    <a:ext uri="{9D8B030D-6E8A-4147-A177-3AD203B41FA5}">
                      <a16:colId xmlns:a16="http://schemas.microsoft.com/office/drawing/2014/main" val="2832999166"/>
                    </a:ext>
                  </a:extLst>
                </a:gridCol>
              </a:tblGrid>
              <a:tr h="299036">
                <a:tc gridSpan="2">
                  <a:txBody>
                    <a:bodyPr/>
                    <a:lstStyle/>
                    <a:p>
                      <a:pPr algn="ctr"/>
                      <a:r>
                        <a:rPr lang="da-DK" sz="1400" dirty="0"/>
                        <a:t>Holdsponsor Ungdom, 2-6 holdet</a:t>
                      </a:r>
                    </a:p>
                  </a:txBody>
                  <a:tcPr>
                    <a:solidFill>
                      <a:srgbClr val="FF0000"/>
                    </a:solidFill>
                  </a:tcPr>
                </a:tc>
                <a:tc hMerge="1">
                  <a:txBody>
                    <a:bodyPr/>
                    <a:lstStyle/>
                    <a:p>
                      <a:endParaRPr lang="da-DK" dirty="0"/>
                    </a:p>
                  </a:txBody>
                  <a:tcPr/>
                </a:tc>
                <a:extLst>
                  <a:ext uri="{0D108BD9-81ED-4DB2-BD59-A6C34878D82A}">
                    <a16:rowId xmlns:a16="http://schemas.microsoft.com/office/drawing/2014/main" val="3843629458"/>
                  </a:ext>
                </a:extLst>
              </a:tr>
              <a:tr h="508362">
                <a:tc>
                  <a:txBody>
                    <a:bodyPr/>
                    <a:lstStyle/>
                    <a:p>
                      <a:r>
                        <a:rPr lang="da-DK" sz="1400" dirty="0"/>
                        <a:t>Holdsponsor 1 hold </a:t>
                      </a:r>
                    </a:p>
                    <a:p>
                      <a:r>
                        <a:rPr lang="da-DK" sz="1400" dirty="0"/>
                        <a:t>inkl. tryk</a:t>
                      </a:r>
                    </a:p>
                  </a:txBody>
                  <a:tcPr/>
                </a:tc>
                <a:tc>
                  <a:txBody>
                    <a:bodyPr/>
                    <a:lstStyle/>
                    <a:p>
                      <a:r>
                        <a:rPr lang="da-DK" sz="1400" dirty="0"/>
                        <a:t> 6000,-</a:t>
                      </a:r>
                    </a:p>
                  </a:txBody>
                  <a:tcPr/>
                </a:tc>
                <a:extLst>
                  <a:ext uri="{0D108BD9-81ED-4DB2-BD59-A6C34878D82A}">
                    <a16:rowId xmlns:a16="http://schemas.microsoft.com/office/drawing/2014/main" val="3429025638"/>
                  </a:ext>
                </a:extLst>
              </a:tr>
            </a:tbl>
          </a:graphicData>
        </a:graphic>
      </p:graphicFrame>
      <p:graphicFrame>
        <p:nvGraphicFramePr>
          <p:cNvPr id="3" name="Tabel 7">
            <a:extLst>
              <a:ext uri="{FF2B5EF4-FFF2-40B4-BE49-F238E27FC236}">
                <a16:creationId xmlns:a16="http://schemas.microsoft.com/office/drawing/2014/main" id="{ABF37197-21D1-0229-A21F-0616642D6655}"/>
              </a:ext>
            </a:extLst>
          </p:cNvPr>
          <p:cNvGraphicFramePr>
            <a:graphicFrameLocks noGrp="1"/>
          </p:cNvGraphicFramePr>
          <p:nvPr>
            <p:extLst>
              <p:ext uri="{D42A27DB-BD31-4B8C-83A1-F6EECF244321}">
                <p14:modId xmlns:p14="http://schemas.microsoft.com/office/powerpoint/2010/main" val="4280245834"/>
              </p:ext>
            </p:extLst>
          </p:nvPr>
        </p:nvGraphicFramePr>
        <p:xfrm>
          <a:off x="6105535" y="1273270"/>
          <a:ext cx="5624185" cy="822960"/>
        </p:xfrm>
        <a:graphic>
          <a:graphicData uri="http://schemas.openxmlformats.org/drawingml/2006/table">
            <a:tbl>
              <a:tblPr firstRow="1" bandRow="1">
                <a:tableStyleId>{5C22544A-7EE6-4342-B048-85BDC9FD1C3A}</a:tableStyleId>
              </a:tblPr>
              <a:tblGrid>
                <a:gridCol w="3986521">
                  <a:extLst>
                    <a:ext uri="{9D8B030D-6E8A-4147-A177-3AD203B41FA5}">
                      <a16:colId xmlns:a16="http://schemas.microsoft.com/office/drawing/2014/main" val="705511871"/>
                    </a:ext>
                  </a:extLst>
                </a:gridCol>
                <a:gridCol w="1637664">
                  <a:extLst>
                    <a:ext uri="{9D8B030D-6E8A-4147-A177-3AD203B41FA5}">
                      <a16:colId xmlns:a16="http://schemas.microsoft.com/office/drawing/2014/main" val="2832999166"/>
                    </a:ext>
                  </a:extLst>
                </a:gridCol>
              </a:tblGrid>
              <a:tr h="299036">
                <a:tc gridSpan="2">
                  <a:txBody>
                    <a:bodyPr/>
                    <a:lstStyle/>
                    <a:p>
                      <a:pPr algn="ctr"/>
                      <a:r>
                        <a:rPr lang="da-DK" sz="1400" dirty="0"/>
                        <a:t>Holdsponsor senior, 2-6 holdet</a:t>
                      </a:r>
                    </a:p>
                  </a:txBody>
                  <a:tcPr>
                    <a:solidFill>
                      <a:srgbClr val="FF0000"/>
                    </a:solidFill>
                  </a:tcPr>
                </a:tc>
                <a:tc hMerge="1">
                  <a:txBody>
                    <a:bodyPr/>
                    <a:lstStyle/>
                    <a:p>
                      <a:endParaRPr lang="da-DK" dirty="0"/>
                    </a:p>
                  </a:txBody>
                  <a:tcPr/>
                </a:tc>
                <a:extLst>
                  <a:ext uri="{0D108BD9-81ED-4DB2-BD59-A6C34878D82A}">
                    <a16:rowId xmlns:a16="http://schemas.microsoft.com/office/drawing/2014/main" val="3843629458"/>
                  </a:ext>
                </a:extLst>
              </a:tr>
              <a:tr h="508362">
                <a:tc>
                  <a:txBody>
                    <a:bodyPr/>
                    <a:lstStyle/>
                    <a:p>
                      <a:r>
                        <a:rPr lang="da-DK" sz="1400" dirty="0"/>
                        <a:t>Holdsponsor 1 hold </a:t>
                      </a:r>
                    </a:p>
                    <a:p>
                      <a:r>
                        <a:rPr lang="da-DK" sz="1400" dirty="0"/>
                        <a:t>inkl. tryk</a:t>
                      </a:r>
                    </a:p>
                  </a:txBody>
                  <a:tcPr/>
                </a:tc>
                <a:tc>
                  <a:txBody>
                    <a:bodyPr/>
                    <a:lstStyle/>
                    <a:p>
                      <a:r>
                        <a:rPr lang="da-DK" sz="1400" dirty="0"/>
                        <a:t> 11000,-</a:t>
                      </a:r>
                    </a:p>
                  </a:txBody>
                  <a:tcPr/>
                </a:tc>
                <a:extLst>
                  <a:ext uri="{0D108BD9-81ED-4DB2-BD59-A6C34878D82A}">
                    <a16:rowId xmlns:a16="http://schemas.microsoft.com/office/drawing/2014/main" val="3429025638"/>
                  </a:ext>
                </a:extLst>
              </a:tr>
            </a:tbl>
          </a:graphicData>
        </a:graphic>
      </p:graphicFrame>
      <p:graphicFrame>
        <p:nvGraphicFramePr>
          <p:cNvPr id="11" name="Tabel 7">
            <a:extLst>
              <a:ext uri="{FF2B5EF4-FFF2-40B4-BE49-F238E27FC236}">
                <a16:creationId xmlns:a16="http://schemas.microsoft.com/office/drawing/2014/main" id="{5E257879-2048-DD6E-26C9-0554187449E2}"/>
              </a:ext>
            </a:extLst>
          </p:cNvPr>
          <p:cNvGraphicFramePr>
            <a:graphicFrameLocks noGrp="1"/>
          </p:cNvGraphicFramePr>
          <p:nvPr>
            <p:extLst>
              <p:ext uri="{D42A27DB-BD31-4B8C-83A1-F6EECF244321}">
                <p14:modId xmlns:p14="http://schemas.microsoft.com/office/powerpoint/2010/main" val="1938788009"/>
              </p:ext>
            </p:extLst>
          </p:nvPr>
        </p:nvGraphicFramePr>
        <p:xfrm>
          <a:off x="6095998" y="2364454"/>
          <a:ext cx="5624185" cy="822960"/>
        </p:xfrm>
        <a:graphic>
          <a:graphicData uri="http://schemas.openxmlformats.org/drawingml/2006/table">
            <a:tbl>
              <a:tblPr firstRow="1" bandRow="1">
                <a:tableStyleId>{5C22544A-7EE6-4342-B048-85BDC9FD1C3A}</a:tableStyleId>
              </a:tblPr>
              <a:tblGrid>
                <a:gridCol w="3986521">
                  <a:extLst>
                    <a:ext uri="{9D8B030D-6E8A-4147-A177-3AD203B41FA5}">
                      <a16:colId xmlns:a16="http://schemas.microsoft.com/office/drawing/2014/main" val="705511871"/>
                    </a:ext>
                  </a:extLst>
                </a:gridCol>
                <a:gridCol w="1637664">
                  <a:extLst>
                    <a:ext uri="{9D8B030D-6E8A-4147-A177-3AD203B41FA5}">
                      <a16:colId xmlns:a16="http://schemas.microsoft.com/office/drawing/2014/main" val="2832999166"/>
                    </a:ext>
                  </a:extLst>
                </a:gridCol>
              </a:tblGrid>
              <a:tr h="299036">
                <a:tc gridSpan="2">
                  <a:txBody>
                    <a:bodyPr/>
                    <a:lstStyle/>
                    <a:p>
                      <a:pPr algn="ctr"/>
                      <a:r>
                        <a:rPr lang="da-DK" sz="1400" dirty="0"/>
                        <a:t>Holdsponsor veteran, 1-6 holdet</a:t>
                      </a:r>
                    </a:p>
                  </a:txBody>
                  <a:tcPr>
                    <a:solidFill>
                      <a:srgbClr val="FF0000"/>
                    </a:solidFill>
                  </a:tcPr>
                </a:tc>
                <a:tc hMerge="1">
                  <a:txBody>
                    <a:bodyPr/>
                    <a:lstStyle/>
                    <a:p>
                      <a:endParaRPr lang="da-DK" dirty="0"/>
                    </a:p>
                  </a:txBody>
                  <a:tcPr/>
                </a:tc>
                <a:extLst>
                  <a:ext uri="{0D108BD9-81ED-4DB2-BD59-A6C34878D82A}">
                    <a16:rowId xmlns:a16="http://schemas.microsoft.com/office/drawing/2014/main" val="3843629458"/>
                  </a:ext>
                </a:extLst>
              </a:tr>
              <a:tr h="508362">
                <a:tc>
                  <a:txBody>
                    <a:bodyPr/>
                    <a:lstStyle/>
                    <a:p>
                      <a:r>
                        <a:rPr lang="da-DK" sz="1400" dirty="0"/>
                        <a:t>Holdsponsor 1 hold </a:t>
                      </a:r>
                    </a:p>
                    <a:p>
                      <a:r>
                        <a:rPr lang="da-DK" sz="1400" dirty="0"/>
                        <a:t>inkl. tryk</a:t>
                      </a:r>
                    </a:p>
                  </a:txBody>
                  <a:tcPr/>
                </a:tc>
                <a:tc>
                  <a:txBody>
                    <a:bodyPr/>
                    <a:lstStyle/>
                    <a:p>
                      <a:r>
                        <a:rPr lang="da-DK" sz="1400" dirty="0"/>
                        <a:t> 11000,-</a:t>
                      </a:r>
                    </a:p>
                  </a:txBody>
                  <a:tcPr/>
                </a:tc>
                <a:extLst>
                  <a:ext uri="{0D108BD9-81ED-4DB2-BD59-A6C34878D82A}">
                    <a16:rowId xmlns:a16="http://schemas.microsoft.com/office/drawing/2014/main" val="3429025638"/>
                  </a:ext>
                </a:extLst>
              </a:tr>
            </a:tbl>
          </a:graphicData>
        </a:graphic>
      </p:graphicFrame>
      <p:pic>
        <p:nvPicPr>
          <p:cNvPr id="12" name="Picture 2">
            <a:extLst>
              <a:ext uri="{FF2B5EF4-FFF2-40B4-BE49-F238E27FC236}">
                <a16:creationId xmlns:a16="http://schemas.microsoft.com/office/drawing/2014/main" id="{281FBEDD-4B5B-0D52-3C36-9BAE87DA6C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4674" y="3938887"/>
            <a:ext cx="2308221" cy="2002181"/>
          </a:xfrm>
          <a:prstGeom prst="rect">
            <a:avLst/>
          </a:prstGeom>
          <a:effectLst>
            <a:outerShdw blurRad="63500" sx="102000" sy="102000" algn="ctr" rotWithShape="0">
              <a:prstClr val="black">
                <a:alpha val="40000"/>
              </a:prstClr>
            </a:outerShdw>
          </a:effectLst>
        </p:spPr>
      </p:pic>
      <p:pic>
        <p:nvPicPr>
          <p:cNvPr id="13" name="Picture 1">
            <a:extLst>
              <a:ext uri="{FF2B5EF4-FFF2-40B4-BE49-F238E27FC236}">
                <a16:creationId xmlns:a16="http://schemas.microsoft.com/office/drawing/2014/main" id="{028BA311-061F-0192-68DD-CA13E856026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19392" y="3938887"/>
            <a:ext cx="1800791" cy="2002182"/>
          </a:xfrm>
          <a:prstGeom prst="rect">
            <a:avLst/>
          </a:prstGeom>
          <a:effectLst>
            <a:outerShdw blurRad="63500" sx="102000" sy="102000" algn="ctr" rotWithShape="0">
              <a:prstClr val="black">
                <a:alpha val="40000"/>
              </a:prstClr>
            </a:outerShdw>
          </a:effectLst>
        </p:spPr>
      </p:pic>
      <p:sp>
        <p:nvSpPr>
          <p:cNvPr id="14" name="Tekstfelt 13">
            <a:extLst>
              <a:ext uri="{FF2B5EF4-FFF2-40B4-BE49-F238E27FC236}">
                <a16:creationId xmlns:a16="http://schemas.microsoft.com/office/drawing/2014/main" id="{09BE1CF4-5D44-97B0-84A7-3B08BFE22FA8}"/>
              </a:ext>
            </a:extLst>
          </p:cNvPr>
          <p:cNvSpPr txBox="1"/>
          <p:nvPr/>
        </p:nvSpPr>
        <p:spPr>
          <a:xfrm>
            <a:off x="4259164" y="4288752"/>
            <a:ext cx="4133959" cy="1169551"/>
          </a:xfrm>
          <a:prstGeom prst="rect">
            <a:avLst/>
          </a:prstGeom>
          <a:noFill/>
        </p:spPr>
        <p:txBody>
          <a:bodyPr wrap="square" rtlCol="0">
            <a:spAutoFit/>
          </a:bodyPr>
          <a:lstStyle/>
          <a:p>
            <a:r>
              <a:rPr lang="da-DK" sz="1400" dirty="0"/>
              <a:t>Et holdsponsorat er gældende for en sæson af gangen. Sæsonen løber fra september til maj.</a:t>
            </a:r>
          </a:p>
          <a:p>
            <a:r>
              <a:rPr lang="da-DK" sz="1400" dirty="0"/>
              <a:t>Som holdsponsor får du tryk på holdets trøjer, et sponsordiplom, billeder af holdet, logo på klubbens hjemmeside samt omtale på vores SoMe kanaler.</a:t>
            </a:r>
          </a:p>
        </p:txBody>
      </p:sp>
      <p:graphicFrame>
        <p:nvGraphicFramePr>
          <p:cNvPr id="8" name="Tabel 7">
            <a:extLst>
              <a:ext uri="{FF2B5EF4-FFF2-40B4-BE49-F238E27FC236}">
                <a16:creationId xmlns:a16="http://schemas.microsoft.com/office/drawing/2014/main" id="{6708BCB4-3A2F-E926-8034-B0A6A39AE200}"/>
              </a:ext>
            </a:extLst>
          </p:cNvPr>
          <p:cNvGraphicFramePr>
            <a:graphicFrameLocks noGrp="1"/>
          </p:cNvGraphicFramePr>
          <p:nvPr>
            <p:extLst>
              <p:ext uri="{D42A27DB-BD31-4B8C-83A1-F6EECF244321}">
                <p14:modId xmlns:p14="http://schemas.microsoft.com/office/powerpoint/2010/main" val="397160010"/>
              </p:ext>
            </p:extLst>
          </p:nvPr>
        </p:nvGraphicFramePr>
        <p:xfrm>
          <a:off x="3293442" y="3326603"/>
          <a:ext cx="5624185" cy="813162"/>
        </p:xfrm>
        <a:graphic>
          <a:graphicData uri="http://schemas.openxmlformats.org/drawingml/2006/table">
            <a:tbl>
              <a:tblPr firstRow="1" bandRow="1">
                <a:tableStyleId>{5C22544A-7EE6-4342-B048-85BDC9FD1C3A}</a:tableStyleId>
              </a:tblPr>
              <a:tblGrid>
                <a:gridCol w="3986521">
                  <a:extLst>
                    <a:ext uri="{9D8B030D-6E8A-4147-A177-3AD203B41FA5}">
                      <a16:colId xmlns:a16="http://schemas.microsoft.com/office/drawing/2014/main" val="705511871"/>
                    </a:ext>
                  </a:extLst>
                </a:gridCol>
                <a:gridCol w="1637664">
                  <a:extLst>
                    <a:ext uri="{9D8B030D-6E8A-4147-A177-3AD203B41FA5}">
                      <a16:colId xmlns:a16="http://schemas.microsoft.com/office/drawing/2014/main" val="2832999166"/>
                    </a:ext>
                  </a:extLst>
                </a:gridCol>
              </a:tblGrid>
              <a:tr h="299036">
                <a:tc gridSpan="2">
                  <a:txBody>
                    <a:bodyPr/>
                    <a:lstStyle/>
                    <a:p>
                      <a:pPr algn="ctr"/>
                      <a:r>
                        <a:rPr lang="da-DK" sz="1400" dirty="0"/>
                        <a:t>Tryk på shorts – 1 hold</a:t>
                      </a:r>
                    </a:p>
                  </a:txBody>
                  <a:tcPr>
                    <a:solidFill>
                      <a:srgbClr val="FF0000"/>
                    </a:solidFill>
                  </a:tcPr>
                </a:tc>
                <a:tc hMerge="1">
                  <a:txBody>
                    <a:bodyPr/>
                    <a:lstStyle/>
                    <a:p>
                      <a:endParaRPr lang="da-DK" dirty="0"/>
                    </a:p>
                  </a:txBody>
                  <a:tcPr/>
                </a:tc>
                <a:extLst>
                  <a:ext uri="{0D108BD9-81ED-4DB2-BD59-A6C34878D82A}">
                    <a16:rowId xmlns:a16="http://schemas.microsoft.com/office/drawing/2014/main" val="3843629458"/>
                  </a:ext>
                </a:extLst>
              </a:tr>
              <a:tr h="508362">
                <a:tc>
                  <a:txBody>
                    <a:bodyPr/>
                    <a:lstStyle/>
                    <a:p>
                      <a:r>
                        <a:rPr lang="da-DK" sz="1400" dirty="0"/>
                        <a:t>1 hold, tryk på shorts, inkl. Tryk</a:t>
                      </a:r>
                    </a:p>
                  </a:txBody>
                  <a:tcPr/>
                </a:tc>
                <a:tc>
                  <a:txBody>
                    <a:bodyPr/>
                    <a:lstStyle/>
                    <a:p>
                      <a:r>
                        <a:rPr lang="da-DK" sz="1400" dirty="0"/>
                        <a:t> 2000,-</a:t>
                      </a:r>
                    </a:p>
                  </a:txBody>
                  <a:tcPr/>
                </a:tc>
                <a:extLst>
                  <a:ext uri="{0D108BD9-81ED-4DB2-BD59-A6C34878D82A}">
                    <a16:rowId xmlns:a16="http://schemas.microsoft.com/office/drawing/2014/main" val="3429025638"/>
                  </a:ext>
                </a:extLst>
              </a:tr>
            </a:tbl>
          </a:graphicData>
        </a:graphic>
      </p:graphicFrame>
    </p:spTree>
    <p:extLst>
      <p:ext uri="{BB962C8B-B14F-4D97-AF65-F5344CB8AC3E}">
        <p14:creationId xmlns:p14="http://schemas.microsoft.com/office/powerpoint/2010/main" val="2315753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ight Triangle 5">
            <a:extLst>
              <a:ext uri="{FF2B5EF4-FFF2-40B4-BE49-F238E27FC236}">
                <a16:creationId xmlns:a16="http://schemas.microsoft.com/office/drawing/2014/main" id="{1ABF3241-BD19-E11B-7A3C-59CE5341D914}"/>
              </a:ext>
            </a:extLst>
          </p:cNvPr>
          <p:cNvSpPr/>
          <p:nvPr/>
        </p:nvSpPr>
        <p:spPr>
          <a:xfrm rot="10800000">
            <a:off x="-1" y="0"/>
            <a:ext cx="12191999" cy="957946"/>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11">
            <a:extLst>
              <a:ext uri="{FF2B5EF4-FFF2-40B4-BE49-F238E27FC236}">
                <a16:creationId xmlns:a16="http://schemas.microsoft.com/office/drawing/2014/main" id="{7046C6B1-B7C4-2BD1-27F1-5A165A1D356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55976" y="81647"/>
            <a:ext cx="747489" cy="754376"/>
          </a:xfrm>
          <a:prstGeom prst="rect">
            <a:avLst/>
          </a:prstGeom>
        </p:spPr>
      </p:pic>
      <p:sp>
        <p:nvSpPr>
          <p:cNvPr id="6" name="Right Triangle 6">
            <a:extLst>
              <a:ext uri="{FF2B5EF4-FFF2-40B4-BE49-F238E27FC236}">
                <a16:creationId xmlns:a16="http://schemas.microsoft.com/office/drawing/2014/main" id="{E573738C-F16C-1816-C94A-2637CE0B73FB}"/>
              </a:ext>
            </a:extLst>
          </p:cNvPr>
          <p:cNvSpPr/>
          <p:nvPr/>
        </p:nvSpPr>
        <p:spPr>
          <a:xfrm>
            <a:off x="0" y="226423"/>
            <a:ext cx="9544594" cy="731520"/>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7" name="Tabel 7">
            <a:extLst>
              <a:ext uri="{FF2B5EF4-FFF2-40B4-BE49-F238E27FC236}">
                <a16:creationId xmlns:a16="http://schemas.microsoft.com/office/drawing/2014/main" id="{37AF8253-ADB5-54A1-D6A9-1A456F412745}"/>
              </a:ext>
            </a:extLst>
          </p:cNvPr>
          <p:cNvGraphicFramePr>
            <a:graphicFrameLocks noGrp="1"/>
          </p:cNvGraphicFramePr>
          <p:nvPr>
            <p:extLst>
              <p:ext uri="{D42A27DB-BD31-4B8C-83A1-F6EECF244321}">
                <p14:modId xmlns:p14="http://schemas.microsoft.com/office/powerpoint/2010/main" val="3804270204"/>
              </p:ext>
            </p:extLst>
          </p:nvPr>
        </p:nvGraphicFramePr>
        <p:xfrm>
          <a:off x="141963" y="1273270"/>
          <a:ext cx="5624185" cy="822960"/>
        </p:xfrm>
        <a:graphic>
          <a:graphicData uri="http://schemas.openxmlformats.org/drawingml/2006/table">
            <a:tbl>
              <a:tblPr firstRow="1" bandRow="1">
                <a:tableStyleId>{5C22544A-7EE6-4342-B048-85BDC9FD1C3A}</a:tableStyleId>
              </a:tblPr>
              <a:tblGrid>
                <a:gridCol w="3986521">
                  <a:extLst>
                    <a:ext uri="{9D8B030D-6E8A-4147-A177-3AD203B41FA5}">
                      <a16:colId xmlns:a16="http://schemas.microsoft.com/office/drawing/2014/main" val="705511871"/>
                    </a:ext>
                  </a:extLst>
                </a:gridCol>
                <a:gridCol w="1637664">
                  <a:extLst>
                    <a:ext uri="{9D8B030D-6E8A-4147-A177-3AD203B41FA5}">
                      <a16:colId xmlns:a16="http://schemas.microsoft.com/office/drawing/2014/main" val="2832999166"/>
                    </a:ext>
                  </a:extLst>
                </a:gridCol>
              </a:tblGrid>
              <a:tr h="299036">
                <a:tc gridSpan="2">
                  <a:txBody>
                    <a:bodyPr/>
                    <a:lstStyle/>
                    <a:p>
                      <a:pPr algn="ctr"/>
                      <a:r>
                        <a:rPr lang="da-DK" sz="1400" dirty="0"/>
                        <a:t>Eksponering til ligakamp</a:t>
                      </a:r>
                    </a:p>
                  </a:txBody>
                  <a:tcPr>
                    <a:solidFill>
                      <a:srgbClr val="FF0000"/>
                    </a:solidFill>
                  </a:tcPr>
                </a:tc>
                <a:tc hMerge="1">
                  <a:txBody>
                    <a:bodyPr/>
                    <a:lstStyle/>
                    <a:p>
                      <a:endParaRPr lang="da-DK" dirty="0"/>
                    </a:p>
                  </a:txBody>
                  <a:tcPr/>
                </a:tc>
                <a:extLst>
                  <a:ext uri="{0D108BD9-81ED-4DB2-BD59-A6C34878D82A}">
                    <a16:rowId xmlns:a16="http://schemas.microsoft.com/office/drawing/2014/main" val="3843629458"/>
                  </a:ext>
                </a:extLst>
              </a:tr>
              <a:tr h="508362">
                <a:tc>
                  <a:txBody>
                    <a:bodyPr/>
                    <a:lstStyle/>
                    <a:p>
                      <a:r>
                        <a:rPr lang="da-DK" sz="1400" dirty="0"/>
                        <a:t>Logo i storformat, i loop, på storskærm til Ligakampe. Løbende fakturering (4-6 pr sæson)</a:t>
                      </a:r>
                    </a:p>
                  </a:txBody>
                  <a:tcPr/>
                </a:tc>
                <a:tc>
                  <a:txBody>
                    <a:bodyPr/>
                    <a:lstStyle/>
                    <a:p>
                      <a:r>
                        <a:rPr lang="da-DK" sz="1400" dirty="0"/>
                        <a:t>1000,- pr. kamp</a:t>
                      </a:r>
                    </a:p>
                  </a:txBody>
                  <a:tcPr/>
                </a:tc>
                <a:extLst>
                  <a:ext uri="{0D108BD9-81ED-4DB2-BD59-A6C34878D82A}">
                    <a16:rowId xmlns:a16="http://schemas.microsoft.com/office/drawing/2014/main" val="477515406"/>
                  </a:ext>
                </a:extLst>
              </a:tr>
            </a:tbl>
          </a:graphicData>
        </a:graphic>
      </p:graphicFrame>
      <p:graphicFrame>
        <p:nvGraphicFramePr>
          <p:cNvPr id="2" name="Tabel 7">
            <a:extLst>
              <a:ext uri="{FF2B5EF4-FFF2-40B4-BE49-F238E27FC236}">
                <a16:creationId xmlns:a16="http://schemas.microsoft.com/office/drawing/2014/main" id="{A292AB81-C7B3-0999-ADFE-5A8853BA8F3C}"/>
              </a:ext>
            </a:extLst>
          </p:cNvPr>
          <p:cNvGraphicFramePr>
            <a:graphicFrameLocks noGrp="1"/>
          </p:cNvGraphicFramePr>
          <p:nvPr>
            <p:extLst>
              <p:ext uri="{D42A27DB-BD31-4B8C-83A1-F6EECF244321}">
                <p14:modId xmlns:p14="http://schemas.microsoft.com/office/powerpoint/2010/main" val="3690308614"/>
              </p:ext>
            </p:extLst>
          </p:nvPr>
        </p:nvGraphicFramePr>
        <p:xfrm>
          <a:off x="141961" y="4577930"/>
          <a:ext cx="5624185" cy="822960"/>
        </p:xfrm>
        <a:graphic>
          <a:graphicData uri="http://schemas.openxmlformats.org/drawingml/2006/table">
            <a:tbl>
              <a:tblPr firstRow="1" bandRow="1">
                <a:tableStyleId>{5C22544A-7EE6-4342-B048-85BDC9FD1C3A}</a:tableStyleId>
              </a:tblPr>
              <a:tblGrid>
                <a:gridCol w="3986521">
                  <a:extLst>
                    <a:ext uri="{9D8B030D-6E8A-4147-A177-3AD203B41FA5}">
                      <a16:colId xmlns:a16="http://schemas.microsoft.com/office/drawing/2014/main" val="705511871"/>
                    </a:ext>
                  </a:extLst>
                </a:gridCol>
                <a:gridCol w="1637664">
                  <a:extLst>
                    <a:ext uri="{9D8B030D-6E8A-4147-A177-3AD203B41FA5}">
                      <a16:colId xmlns:a16="http://schemas.microsoft.com/office/drawing/2014/main" val="2832999166"/>
                    </a:ext>
                  </a:extLst>
                </a:gridCol>
              </a:tblGrid>
              <a:tr h="299036">
                <a:tc gridSpan="2">
                  <a:txBody>
                    <a:bodyPr/>
                    <a:lstStyle/>
                    <a:p>
                      <a:pPr algn="ctr"/>
                      <a:r>
                        <a:rPr lang="da-DK" sz="1400" dirty="0"/>
                        <a:t>Eksponering til ligakamp</a:t>
                      </a:r>
                    </a:p>
                  </a:txBody>
                  <a:tcPr>
                    <a:solidFill>
                      <a:srgbClr val="FF0000"/>
                    </a:solidFill>
                  </a:tcPr>
                </a:tc>
                <a:tc hMerge="1">
                  <a:txBody>
                    <a:bodyPr/>
                    <a:lstStyle/>
                    <a:p>
                      <a:endParaRPr lang="da-DK" dirty="0"/>
                    </a:p>
                  </a:txBody>
                  <a:tcPr/>
                </a:tc>
                <a:extLst>
                  <a:ext uri="{0D108BD9-81ED-4DB2-BD59-A6C34878D82A}">
                    <a16:rowId xmlns:a16="http://schemas.microsoft.com/office/drawing/2014/main" val="3843629458"/>
                  </a:ext>
                </a:extLst>
              </a:tr>
              <a:tr h="508362">
                <a:tc>
                  <a:txBody>
                    <a:bodyPr/>
                    <a:lstStyle/>
                    <a:p>
                      <a:r>
                        <a:rPr lang="da-DK" sz="1400" dirty="0"/>
                        <a:t>Reklamer på dommerstige til ligakampe </a:t>
                      </a:r>
                    </a:p>
                    <a:p>
                      <a:r>
                        <a:rPr lang="da-DK" sz="1400" dirty="0"/>
                        <a:t>(udgifter til tryk uddybes ved forespørgsel)</a:t>
                      </a:r>
                    </a:p>
                  </a:txBody>
                  <a:tcPr/>
                </a:tc>
                <a:tc>
                  <a:txBody>
                    <a:bodyPr/>
                    <a:lstStyle/>
                    <a:p>
                      <a:r>
                        <a:rPr lang="da-DK" sz="1400" dirty="0"/>
                        <a:t>6000,-</a:t>
                      </a:r>
                    </a:p>
                  </a:txBody>
                  <a:tcPr/>
                </a:tc>
                <a:extLst>
                  <a:ext uri="{0D108BD9-81ED-4DB2-BD59-A6C34878D82A}">
                    <a16:rowId xmlns:a16="http://schemas.microsoft.com/office/drawing/2014/main" val="477515406"/>
                  </a:ext>
                </a:extLst>
              </a:tr>
            </a:tbl>
          </a:graphicData>
        </a:graphic>
      </p:graphicFrame>
      <p:graphicFrame>
        <p:nvGraphicFramePr>
          <p:cNvPr id="3" name="Tabel 7">
            <a:extLst>
              <a:ext uri="{FF2B5EF4-FFF2-40B4-BE49-F238E27FC236}">
                <a16:creationId xmlns:a16="http://schemas.microsoft.com/office/drawing/2014/main" id="{7CA992F2-9510-A06D-6591-1F4169483EEB}"/>
              </a:ext>
            </a:extLst>
          </p:cNvPr>
          <p:cNvGraphicFramePr>
            <a:graphicFrameLocks noGrp="1"/>
          </p:cNvGraphicFramePr>
          <p:nvPr>
            <p:extLst>
              <p:ext uri="{D42A27DB-BD31-4B8C-83A1-F6EECF244321}">
                <p14:modId xmlns:p14="http://schemas.microsoft.com/office/powerpoint/2010/main" val="1475067062"/>
              </p:ext>
            </p:extLst>
          </p:nvPr>
        </p:nvGraphicFramePr>
        <p:xfrm>
          <a:off x="141961" y="2380444"/>
          <a:ext cx="5624185" cy="813162"/>
        </p:xfrm>
        <a:graphic>
          <a:graphicData uri="http://schemas.openxmlformats.org/drawingml/2006/table">
            <a:tbl>
              <a:tblPr firstRow="1" bandRow="1">
                <a:tableStyleId>{5C22544A-7EE6-4342-B048-85BDC9FD1C3A}</a:tableStyleId>
              </a:tblPr>
              <a:tblGrid>
                <a:gridCol w="3986521">
                  <a:extLst>
                    <a:ext uri="{9D8B030D-6E8A-4147-A177-3AD203B41FA5}">
                      <a16:colId xmlns:a16="http://schemas.microsoft.com/office/drawing/2014/main" val="705511871"/>
                    </a:ext>
                  </a:extLst>
                </a:gridCol>
                <a:gridCol w="1637664">
                  <a:extLst>
                    <a:ext uri="{9D8B030D-6E8A-4147-A177-3AD203B41FA5}">
                      <a16:colId xmlns:a16="http://schemas.microsoft.com/office/drawing/2014/main" val="2832999166"/>
                    </a:ext>
                  </a:extLst>
                </a:gridCol>
              </a:tblGrid>
              <a:tr h="299036">
                <a:tc gridSpan="2">
                  <a:txBody>
                    <a:bodyPr/>
                    <a:lstStyle/>
                    <a:p>
                      <a:pPr algn="ctr"/>
                      <a:r>
                        <a:rPr lang="da-DK" sz="1400" dirty="0"/>
                        <a:t>Eksponering til ligakamp</a:t>
                      </a:r>
                    </a:p>
                  </a:txBody>
                  <a:tcPr>
                    <a:solidFill>
                      <a:srgbClr val="FF0000"/>
                    </a:solidFill>
                  </a:tcPr>
                </a:tc>
                <a:tc hMerge="1">
                  <a:txBody>
                    <a:bodyPr/>
                    <a:lstStyle/>
                    <a:p>
                      <a:endParaRPr lang="da-DK" dirty="0"/>
                    </a:p>
                  </a:txBody>
                  <a:tcPr/>
                </a:tc>
                <a:extLst>
                  <a:ext uri="{0D108BD9-81ED-4DB2-BD59-A6C34878D82A}">
                    <a16:rowId xmlns:a16="http://schemas.microsoft.com/office/drawing/2014/main" val="3843629458"/>
                  </a:ext>
                </a:extLst>
              </a:tr>
              <a:tr h="508362">
                <a:tc>
                  <a:txBody>
                    <a:bodyPr/>
                    <a:lstStyle/>
                    <a:p>
                      <a:r>
                        <a:rPr lang="da-DK" sz="1400" dirty="0"/>
                        <a:t>1 </a:t>
                      </a:r>
                      <a:r>
                        <a:rPr lang="da-DK" sz="1400" dirty="0" err="1"/>
                        <a:t>stk</a:t>
                      </a:r>
                      <a:r>
                        <a:rPr lang="da-DK" sz="1400" dirty="0"/>
                        <a:t> Bandereklame</a:t>
                      </a:r>
                    </a:p>
                  </a:txBody>
                  <a:tcPr/>
                </a:tc>
                <a:tc>
                  <a:txBody>
                    <a:bodyPr/>
                    <a:lstStyle/>
                    <a:p>
                      <a:r>
                        <a:rPr lang="da-DK" sz="1400" dirty="0"/>
                        <a:t>6000,-</a:t>
                      </a:r>
                    </a:p>
                  </a:txBody>
                  <a:tcPr/>
                </a:tc>
                <a:extLst>
                  <a:ext uri="{0D108BD9-81ED-4DB2-BD59-A6C34878D82A}">
                    <a16:rowId xmlns:a16="http://schemas.microsoft.com/office/drawing/2014/main" val="477515406"/>
                  </a:ext>
                </a:extLst>
              </a:tr>
            </a:tbl>
          </a:graphicData>
        </a:graphic>
      </p:graphicFrame>
      <p:sp>
        <p:nvSpPr>
          <p:cNvPr id="13" name="Tekstfelt 12">
            <a:extLst>
              <a:ext uri="{FF2B5EF4-FFF2-40B4-BE49-F238E27FC236}">
                <a16:creationId xmlns:a16="http://schemas.microsoft.com/office/drawing/2014/main" id="{554A8058-105F-39F2-A855-DAA19046EACF}"/>
              </a:ext>
            </a:extLst>
          </p:cNvPr>
          <p:cNvSpPr txBox="1"/>
          <p:nvPr/>
        </p:nvSpPr>
        <p:spPr>
          <a:xfrm>
            <a:off x="6473949" y="2307229"/>
            <a:ext cx="5576087" cy="1015663"/>
          </a:xfrm>
          <a:prstGeom prst="rect">
            <a:avLst/>
          </a:prstGeom>
          <a:noFill/>
        </p:spPr>
        <p:txBody>
          <a:bodyPr wrap="square" rtlCol="0">
            <a:spAutoFit/>
          </a:bodyPr>
          <a:lstStyle/>
          <a:p>
            <a:r>
              <a:rPr lang="da-DK" sz="1400" dirty="0"/>
              <a:t>Ved køb af en bandereklame får sponsor eksponering til </a:t>
            </a:r>
          </a:p>
          <a:p>
            <a:r>
              <a:rPr lang="da-DK" sz="1400" dirty="0"/>
              <a:t>Ligaholdets hjemmebanekampe.</a:t>
            </a:r>
          </a:p>
          <a:p>
            <a:r>
              <a:rPr lang="da-DK" sz="1400" dirty="0"/>
              <a:t>Bandereklamerne er placeret langs med banerne og for enden af banerne.</a:t>
            </a:r>
          </a:p>
          <a:p>
            <a:endParaRPr lang="da-DK" dirty="0"/>
          </a:p>
        </p:txBody>
      </p:sp>
      <p:sp>
        <p:nvSpPr>
          <p:cNvPr id="14" name="Tekstfelt 13">
            <a:extLst>
              <a:ext uri="{FF2B5EF4-FFF2-40B4-BE49-F238E27FC236}">
                <a16:creationId xmlns:a16="http://schemas.microsoft.com/office/drawing/2014/main" id="{CE389705-D190-C589-F776-ABAE0A491F79}"/>
              </a:ext>
            </a:extLst>
          </p:cNvPr>
          <p:cNvSpPr txBox="1"/>
          <p:nvPr/>
        </p:nvSpPr>
        <p:spPr>
          <a:xfrm>
            <a:off x="6473950" y="1184367"/>
            <a:ext cx="5576087" cy="1231106"/>
          </a:xfrm>
          <a:prstGeom prst="rect">
            <a:avLst/>
          </a:prstGeom>
          <a:noFill/>
        </p:spPr>
        <p:txBody>
          <a:bodyPr wrap="square" rtlCol="0">
            <a:spAutoFit/>
          </a:bodyPr>
          <a:lstStyle/>
          <a:p>
            <a:r>
              <a:rPr lang="da-DK" sz="1400" dirty="0"/>
              <a:t>Ved køb af storskærmslogo får sponsor eksponering til </a:t>
            </a:r>
          </a:p>
          <a:p>
            <a:r>
              <a:rPr lang="da-DK" sz="1400" dirty="0"/>
              <a:t>Ligaholdets hjemmebanekampe.</a:t>
            </a:r>
          </a:p>
          <a:p>
            <a:r>
              <a:rPr lang="da-DK" sz="1400" dirty="0"/>
              <a:t>Logoet vil få fuld størrelse og øget eksponeringstid i præsentations loopet der kører på storskærmen under hele kampen.</a:t>
            </a:r>
          </a:p>
          <a:p>
            <a:endParaRPr lang="da-DK" dirty="0"/>
          </a:p>
        </p:txBody>
      </p:sp>
      <p:sp>
        <p:nvSpPr>
          <p:cNvPr id="15" name="Tekstfelt 14">
            <a:extLst>
              <a:ext uri="{FF2B5EF4-FFF2-40B4-BE49-F238E27FC236}">
                <a16:creationId xmlns:a16="http://schemas.microsoft.com/office/drawing/2014/main" id="{E43AE9AD-9B17-99E3-4D11-1122A183E1AC}"/>
              </a:ext>
            </a:extLst>
          </p:cNvPr>
          <p:cNvSpPr txBox="1"/>
          <p:nvPr/>
        </p:nvSpPr>
        <p:spPr>
          <a:xfrm>
            <a:off x="6473949" y="5591486"/>
            <a:ext cx="5576087" cy="1015663"/>
          </a:xfrm>
          <a:prstGeom prst="rect">
            <a:avLst/>
          </a:prstGeom>
          <a:noFill/>
        </p:spPr>
        <p:txBody>
          <a:bodyPr wrap="square" rtlCol="0">
            <a:spAutoFit/>
          </a:bodyPr>
          <a:lstStyle/>
          <a:p>
            <a:r>
              <a:rPr lang="da-DK" sz="1400" dirty="0"/>
              <a:t>Som kampsponsor vil man have mulighed for at opsætte en bod, uddele flyers, evt. afholde en konkurrence. Derudover vil man blive annonceret som kampsponsor på SoMe og løbende under hele kampen. </a:t>
            </a:r>
          </a:p>
          <a:p>
            <a:endParaRPr lang="da-DK" dirty="0"/>
          </a:p>
        </p:txBody>
      </p:sp>
      <p:graphicFrame>
        <p:nvGraphicFramePr>
          <p:cNvPr id="16" name="Tabel 7">
            <a:extLst>
              <a:ext uri="{FF2B5EF4-FFF2-40B4-BE49-F238E27FC236}">
                <a16:creationId xmlns:a16="http://schemas.microsoft.com/office/drawing/2014/main" id="{373E095B-A0E3-67DF-BD14-38B41CE47C89}"/>
              </a:ext>
            </a:extLst>
          </p:cNvPr>
          <p:cNvGraphicFramePr>
            <a:graphicFrameLocks noGrp="1"/>
          </p:cNvGraphicFramePr>
          <p:nvPr>
            <p:extLst>
              <p:ext uri="{D42A27DB-BD31-4B8C-83A1-F6EECF244321}">
                <p14:modId xmlns:p14="http://schemas.microsoft.com/office/powerpoint/2010/main" val="3263641435"/>
              </p:ext>
            </p:extLst>
          </p:nvPr>
        </p:nvGraphicFramePr>
        <p:xfrm>
          <a:off x="141961" y="3477820"/>
          <a:ext cx="5624185" cy="813162"/>
        </p:xfrm>
        <a:graphic>
          <a:graphicData uri="http://schemas.openxmlformats.org/drawingml/2006/table">
            <a:tbl>
              <a:tblPr firstRow="1" bandRow="1">
                <a:tableStyleId>{5C22544A-7EE6-4342-B048-85BDC9FD1C3A}</a:tableStyleId>
              </a:tblPr>
              <a:tblGrid>
                <a:gridCol w="3986521">
                  <a:extLst>
                    <a:ext uri="{9D8B030D-6E8A-4147-A177-3AD203B41FA5}">
                      <a16:colId xmlns:a16="http://schemas.microsoft.com/office/drawing/2014/main" val="705511871"/>
                    </a:ext>
                  </a:extLst>
                </a:gridCol>
                <a:gridCol w="1637664">
                  <a:extLst>
                    <a:ext uri="{9D8B030D-6E8A-4147-A177-3AD203B41FA5}">
                      <a16:colId xmlns:a16="http://schemas.microsoft.com/office/drawing/2014/main" val="2832999166"/>
                    </a:ext>
                  </a:extLst>
                </a:gridCol>
              </a:tblGrid>
              <a:tr h="299036">
                <a:tc gridSpan="2">
                  <a:txBody>
                    <a:bodyPr/>
                    <a:lstStyle/>
                    <a:p>
                      <a:pPr algn="ctr"/>
                      <a:r>
                        <a:rPr lang="da-DK" sz="1400" dirty="0"/>
                        <a:t>Eksponering til ligakamp</a:t>
                      </a:r>
                    </a:p>
                  </a:txBody>
                  <a:tcPr>
                    <a:solidFill>
                      <a:srgbClr val="FF0000"/>
                    </a:solidFill>
                  </a:tcPr>
                </a:tc>
                <a:tc hMerge="1">
                  <a:txBody>
                    <a:bodyPr/>
                    <a:lstStyle/>
                    <a:p>
                      <a:endParaRPr lang="da-DK" dirty="0"/>
                    </a:p>
                  </a:txBody>
                  <a:tcPr/>
                </a:tc>
                <a:extLst>
                  <a:ext uri="{0D108BD9-81ED-4DB2-BD59-A6C34878D82A}">
                    <a16:rowId xmlns:a16="http://schemas.microsoft.com/office/drawing/2014/main" val="3843629458"/>
                  </a:ext>
                </a:extLst>
              </a:tr>
              <a:tr h="508362">
                <a:tc>
                  <a:txBody>
                    <a:bodyPr/>
                    <a:lstStyle/>
                    <a:p>
                      <a:r>
                        <a:rPr lang="da-DK" sz="1400" dirty="0"/>
                        <a:t>Logo på linjedommere, 10 </a:t>
                      </a:r>
                      <a:r>
                        <a:rPr lang="da-DK" sz="1400" dirty="0" err="1"/>
                        <a:t>stk</a:t>
                      </a:r>
                      <a:r>
                        <a:rPr lang="da-DK" sz="1400" dirty="0"/>
                        <a:t>, til ligakampe</a:t>
                      </a:r>
                    </a:p>
                  </a:txBody>
                  <a:tcPr/>
                </a:tc>
                <a:tc>
                  <a:txBody>
                    <a:bodyPr/>
                    <a:lstStyle/>
                    <a:p>
                      <a:r>
                        <a:rPr lang="da-DK" sz="1400" dirty="0"/>
                        <a:t>6000,-</a:t>
                      </a:r>
                    </a:p>
                  </a:txBody>
                  <a:tcPr/>
                </a:tc>
                <a:extLst>
                  <a:ext uri="{0D108BD9-81ED-4DB2-BD59-A6C34878D82A}">
                    <a16:rowId xmlns:a16="http://schemas.microsoft.com/office/drawing/2014/main" val="477515406"/>
                  </a:ext>
                </a:extLst>
              </a:tr>
            </a:tbl>
          </a:graphicData>
        </a:graphic>
      </p:graphicFrame>
      <p:sp>
        <p:nvSpPr>
          <p:cNvPr id="17" name="Tekstfelt 16">
            <a:extLst>
              <a:ext uri="{FF2B5EF4-FFF2-40B4-BE49-F238E27FC236}">
                <a16:creationId xmlns:a16="http://schemas.microsoft.com/office/drawing/2014/main" id="{758BAC36-78CC-CCA0-3A30-AEDE1F8169E6}"/>
              </a:ext>
            </a:extLst>
          </p:cNvPr>
          <p:cNvSpPr txBox="1"/>
          <p:nvPr/>
        </p:nvSpPr>
        <p:spPr>
          <a:xfrm>
            <a:off x="6473949" y="3396579"/>
            <a:ext cx="5576087" cy="1015663"/>
          </a:xfrm>
          <a:prstGeom prst="rect">
            <a:avLst/>
          </a:prstGeom>
          <a:noFill/>
        </p:spPr>
        <p:txBody>
          <a:bodyPr wrap="square" rtlCol="0">
            <a:spAutoFit/>
          </a:bodyPr>
          <a:lstStyle/>
          <a:p>
            <a:r>
              <a:rPr lang="da-DK" sz="1400" dirty="0"/>
              <a:t>Ved køb af linjedommertryk får sponsor eksponering til </a:t>
            </a:r>
          </a:p>
          <a:p>
            <a:r>
              <a:rPr lang="da-DK" sz="1400" dirty="0"/>
              <a:t>Ligaholdets hjemmebanekampe.</a:t>
            </a:r>
          </a:p>
          <a:p>
            <a:r>
              <a:rPr lang="da-DK" sz="1400" dirty="0"/>
              <a:t>Logoet placeres på brystet på trøjerne.</a:t>
            </a:r>
          </a:p>
          <a:p>
            <a:endParaRPr lang="da-DK" dirty="0"/>
          </a:p>
        </p:txBody>
      </p:sp>
      <p:graphicFrame>
        <p:nvGraphicFramePr>
          <p:cNvPr id="8" name="Tabel 7">
            <a:extLst>
              <a:ext uri="{FF2B5EF4-FFF2-40B4-BE49-F238E27FC236}">
                <a16:creationId xmlns:a16="http://schemas.microsoft.com/office/drawing/2014/main" id="{B80F549E-1548-4E58-5CD8-07A094CBB4C8}"/>
              </a:ext>
            </a:extLst>
          </p:cNvPr>
          <p:cNvGraphicFramePr>
            <a:graphicFrameLocks noGrp="1"/>
          </p:cNvGraphicFramePr>
          <p:nvPr>
            <p:extLst>
              <p:ext uri="{D42A27DB-BD31-4B8C-83A1-F6EECF244321}">
                <p14:modId xmlns:p14="http://schemas.microsoft.com/office/powerpoint/2010/main" val="2436446984"/>
              </p:ext>
            </p:extLst>
          </p:nvPr>
        </p:nvGraphicFramePr>
        <p:xfrm>
          <a:off x="141960" y="5687838"/>
          <a:ext cx="5624185" cy="813162"/>
        </p:xfrm>
        <a:graphic>
          <a:graphicData uri="http://schemas.openxmlformats.org/drawingml/2006/table">
            <a:tbl>
              <a:tblPr firstRow="1" bandRow="1">
                <a:tableStyleId>{5C22544A-7EE6-4342-B048-85BDC9FD1C3A}</a:tableStyleId>
              </a:tblPr>
              <a:tblGrid>
                <a:gridCol w="3986521">
                  <a:extLst>
                    <a:ext uri="{9D8B030D-6E8A-4147-A177-3AD203B41FA5}">
                      <a16:colId xmlns:a16="http://schemas.microsoft.com/office/drawing/2014/main" val="705511871"/>
                    </a:ext>
                  </a:extLst>
                </a:gridCol>
                <a:gridCol w="1637664">
                  <a:extLst>
                    <a:ext uri="{9D8B030D-6E8A-4147-A177-3AD203B41FA5}">
                      <a16:colId xmlns:a16="http://schemas.microsoft.com/office/drawing/2014/main" val="2832999166"/>
                    </a:ext>
                  </a:extLst>
                </a:gridCol>
              </a:tblGrid>
              <a:tr h="299036">
                <a:tc gridSpan="2">
                  <a:txBody>
                    <a:bodyPr/>
                    <a:lstStyle/>
                    <a:p>
                      <a:pPr algn="ctr"/>
                      <a:r>
                        <a:rPr lang="da-DK" sz="1400" dirty="0"/>
                        <a:t>Eksponering til ligakamp</a:t>
                      </a:r>
                    </a:p>
                  </a:txBody>
                  <a:tcPr>
                    <a:solidFill>
                      <a:srgbClr val="FF0000"/>
                    </a:solidFill>
                  </a:tcPr>
                </a:tc>
                <a:tc hMerge="1">
                  <a:txBody>
                    <a:bodyPr/>
                    <a:lstStyle/>
                    <a:p>
                      <a:endParaRPr lang="da-DK" dirty="0"/>
                    </a:p>
                  </a:txBody>
                  <a:tcPr/>
                </a:tc>
                <a:extLst>
                  <a:ext uri="{0D108BD9-81ED-4DB2-BD59-A6C34878D82A}">
                    <a16:rowId xmlns:a16="http://schemas.microsoft.com/office/drawing/2014/main" val="3843629458"/>
                  </a:ext>
                </a:extLst>
              </a:tr>
              <a:tr h="508362">
                <a:tc>
                  <a:txBody>
                    <a:bodyPr/>
                    <a:lstStyle/>
                    <a:p>
                      <a:r>
                        <a:rPr lang="da-DK" sz="1400" dirty="0"/>
                        <a:t>Kampsponsor til 1 </a:t>
                      </a:r>
                      <a:r>
                        <a:rPr lang="da-DK" sz="1400" dirty="0" err="1"/>
                        <a:t>stk</a:t>
                      </a:r>
                      <a:r>
                        <a:rPr lang="da-DK" sz="1400" dirty="0"/>
                        <a:t> ligakamp</a:t>
                      </a:r>
                    </a:p>
                  </a:txBody>
                  <a:tcPr/>
                </a:tc>
                <a:tc>
                  <a:txBody>
                    <a:bodyPr/>
                    <a:lstStyle/>
                    <a:p>
                      <a:r>
                        <a:rPr lang="da-DK" sz="1400" dirty="0"/>
                        <a:t>5000,-</a:t>
                      </a:r>
                    </a:p>
                  </a:txBody>
                  <a:tcPr/>
                </a:tc>
                <a:extLst>
                  <a:ext uri="{0D108BD9-81ED-4DB2-BD59-A6C34878D82A}">
                    <a16:rowId xmlns:a16="http://schemas.microsoft.com/office/drawing/2014/main" val="477515406"/>
                  </a:ext>
                </a:extLst>
              </a:tr>
            </a:tbl>
          </a:graphicData>
        </a:graphic>
      </p:graphicFrame>
      <p:sp>
        <p:nvSpPr>
          <p:cNvPr id="9" name="Tekstfelt 8">
            <a:extLst>
              <a:ext uri="{FF2B5EF4-FFF2-40B4-BE49-F238E27FC236}">
                <a16:creationId xmlns:a16="http://schemas.microsoft.com/office/drawing/2014/main" id="{12EE422D-53F8-29E5-3588-D4460C854EFD}"/>
              </a:ext>
            </a:extLst>
          </p:cNvPr>
          <p:cNvSpPr txBox="1"/>
          <p:nvPr/>
        </p:nvSpPr>
        <p:spPr>
          <a:xfrm>
            <a:off x="6473949" y="4502136"/>
            <a:ext cx="5576087" cy="1015663"/>
          </a:xfrm>
          <a:prstGeom prst="rect">
            <a:avLst/>
          </a:prstGeom>
          <a:noFill/>
        </p:spPr>
        <p:txBody>
          <a:bodyPr wrap="square" rtlCol="0">
            <a:spAutoFit/>
          </a:bodyPr>
          <a:lstStyle/>
          <a:p>
            <a:r>
              <a:rPr lang="da-DK" sz="1400" dirty="0"/>
              <a:t>Ved køb af reklamer på dommerstige får sponsor eksponering til </a:t>
            </a:r>
          </a:p>
          <a:p>
            <a:r>
              <a:rPr lang="da-DK" sz="1400" dirty="0"/>
              <a:t>Ligaholdets hjemmebanekampe.</a:t>
            </a:r>
          </a:p>
          <a:p>
            <a:r>
              <a:rPr lang="da-DK" sz="1400" dirty="0"/>
              <a:t>Logoet placeres på begge sider af stolen.</a:t>
            </a:r>
          </a:p>
          <a:p>
            <a:endParaRPr lang="da-DK" dirty="0"/>
          </a:p>
        </p:txBody>
      </p:sp>
    </p:spTree>
    <p:extLst>
      <p:ext uri="{BB962C8B-B14F-4D97-AF65-F5344CB8AC3E}">
        <p14:creationId xmlns:p14="http://schemas.microsoft.com/office/powerpoint/2010/main" val="34220272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ight Triangle 5">
            <a:extLst>
              <a:ext uri="{FF2B5EF4-FFF2-40B4-BE49-F238E27FC236}">
                <a16:creationId xmlns:a16="http://schemas.microsoft.com/office/drawing/2014/main" id="{1ABF3241-BD19-E11B-7A3C-59CE5341D914}"/>
              </a:ext>
            </a:extLst>
          </p:cNvPr>
          <p:cNvSpPr/>
          <p:nvPr/>
        </p:nvSpPr>
        <p:spPr>
          <a:xfrm rot="10800000">
            <a:off x="-1" y="0"/>
            <a:ext cx="12191999" cy="957946"/>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11">
            <a:extLst>
              <a:ext uri="{FF2B5EF4-FFF2-40B4-BE49-F238E27FC236}">
                <a16:creationId xmlns:a16="http://schemas.microsoft.com/office/drawing/2014/main" id="{7046C6B1-B7C4-2BD1-27F1-5A165A1D356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55976" y="81647"/>
            <a:ext cx="747489" cy="754376"/>
          </a:xfrm>
          <a:prstGeom prst="rect">
            <a:avLst/>
          </a:prstGeom>
        </p:spPr>
      </p:pic>
      <p:sp>
        <p:nvSpPr>
          <p:cNvPr id="6" name="Right Triangle 6">
            <a:extLst>
              <a:ext uri="{FF2B5EF4-FFF2-40B4-BE49-F238E27FC236}">
                <a16:creationId xmlns:a16="http://schemas.microsoft.com/office/drawing/2014/main" id="{E573738C-F16C-1816-C94A-2637CE0B73FB}"/>
              </a:ext>
            </a:extLst>
          </p:cNvPr>
          <p:cNvSpPr/>
          <p:nvPr/>
        </p:nvSpPr>
        <p:spPr>
          <a:xfrm>
            <a:off x="0" y="226423"/>
            <a:ext cx="9544594" cy="731520"/>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7" name="Tabel 7">
            <a:extLst>
              <a:ext uri="{FF2B5EF4-FFF2-40B4-BE49-F238E27FC236}">
                <a16:creationId xmlns:a16="http://schemas.microsoft.com/office/drawing/2014/main" id="{37AF8253-ADB5-54A1-D6A9-1A456F412745}"/>
              </a:ext>
            </a:extLst>
          </p:cNvPr>
          <p:cNvGraphicFramePr>
            <a:graphicFrameLocks noGrp="1"/>
          </p:cNvGraphicFramePr>
          <p:nvPr>
            <p:extLst>
              <p:ext uri="{D42A27DB-BD31-4B8C-83A1-F6EECF244321}">
                <p14:modId xmlns:p14="http://schemas.microsoft.com/office/powerpoint/2010/main" val="3706745191"/>
              </p:ext>
            </p:extLst>
          </p:nvPr>
        </p:nvGraphicFramePr>
        <p:xfrm>
          <a:off x="141963" y="1273270"/>
          <a:ext cx="5624185" cy="822960"/>
        </p:xfrm>
        <a:graphic>
          <a:graphicData uri="http://schemas.openxmlformats.org/drawingml/2006/table">
            <a:tbl>
              <a:tblPr firstRow="1" bandRow="1">
                <a:tableStyleId>{5C22544A-7EE6-4342-B048-85BDC9FD1C3A}</a:tableStyleId>
              </a:tblPr>
              <a:tblGrid>
                <a:gridCol w="3986521">
                  <a:extLst>
                    <a:ext uri="{9D8B030D-6E8A-4147-A177-3AD203B41FA5}">
                      <a16:colId xmlns:a16="http://schemas.microsoft.com/office/drawing/2014/main" val="705511871"/>
                    </a:ext>
                  </a:extLst>
                </a:gridCol>
                <a:gridCol w="1637664">
                  <a:extLst>
                    <a:ext uri="{9D8B030D-6E8A-4147-A177-3AD203B41FA5}">
                      <a16:colId xmlns:a16="http://schemas.microsoft.com/office/drawing/2014/main" val="2832999166"/>
                    </a:ext>
                  </a:extLst>
                </a:gridCol>
              </a:tblGrid>
              <a:tr h="299036">
                <a:tc gridSpan="2">
                  <a:txBody>
                    <a:bodyPr/>
                    <a:lstStyle/>
                    <a:p>
                      <a:pPr algn="ctr"/>
                      <a:r>
                        <a:rPr lang="da-DK" sz="1400" dirty="0" err="1"/>
                        <a:t>Turnerineringssponsor</a:t>
                      </a:r>
                      <a:r>
                        <a:rPr lang="da-DK" sz="1400" dirty="0"/>
                        <a:t>, Ungdom</a:t>
                      </a:r>
                    </a:p>
                  </a:txBody>
                  <a:tcPr>
                    <a:solidFill>
                      <a:srgbClr val="FF0000"/>
                    </a:solidFill>
                  </a:tcPr>
                </a:tc>
                <a:tc hMerge="1">
                  <a:txBody>
                    <a:bodyPr/>
                    <a:lstStyle/>
                    <a:p>
                      <a:endParaRPr lang="da-DK" dirty="0"/>
                    </a:p>
                  </a:txBody>
                  <a:tcPr/>
                </a:tc>
                <a:extLst>
                  <a:ext uri="{0D108BD9-81ED-4DB2-BD59-A6C34878D82A}">
                    <a16:rowId xmlns:a16="http://schemas.microsoft.com/office/drawing/2014/main" val="3843629458"/>
                  </a:ext>
                </a:extLst>
              </a:tr>
              <a:tr h="299036">
                <a:tc>
                  <a:txBody>
                    <a:bodyPr/>
                    <a:lstStyle/>
                    <a:p>
                      <a:r>
                        <a:rPr lang="da-DK" sz="1400" dirty="0"/>
                        <a:t>Turneringssponsor, 1 turnering pr. sæson</a:t>
                      </a:r>
                    </a:p>
                    <a:p>
                      <a:r>
                        <a:rPr lang="da-DK" sz="1400" dirty="0"/>
                        <a:t>Faktureres særskilt ved afholdelse</a:t>
                      </a:r>
                    </a:p>
                  </a:txBody>
                  <a:tcPr/>
                </a:tc>
                <a:tc>
                  <a:txBody>
                    <a:bodyPr/>
                    <a:lstStyle/>
                    <a:p>
                      <a:r>
                        <a:rPr lang="da-DK" sz="1400" dirty="0"/>
                        <a:t>3500,-</a:t>
                      </a:r>
                    </a:p>
                  </a:txBody>
                  <a:tcPr/>
                </a:tc>
                <a:extLst>
                  <a:ext uri="{0D108BD9-81ED-4DB2-BD59-A6C34878D82A}">
                    <a16:rowId xmlns:a16="http://schemas.microsoft.com/office/drawing/2014/main" val="1341757747"/>
                  </a:ext>
                </a:extLst>
              </a:tr>
            </a:tbl>
          </a:graphicData>
        </a:graphic>
      </p:graphicFrame>
      <p:sp>
        <p:nvSpPr>
          <p:cNvPr id="2" name="Tekstfelt 1">
            <a:extLst>
              <a:ext uri="{FF2B5EF4-FFF2-40B4-BE49-F238E27FC236}">
                <a16:creationId xmlns:a16="http://schemas.microsoft.com/office/drawing/2014/main" id="{E93C7CB1-A14C-A404-DE29-D34FBBD9F185}"/>
              </a:ext>
            </a:extLst>
          </p:cNvPr>
          <p:cNvSpPr txBox="1"/>
          <p:nvPr/>
        </p:nvSpPr>
        <p:spPr>
          <a:xfrm>
            <a:off x="7017378" y="2956547"/>
            <a:ext cx="4133959" cy="2523768"/>
          </a:xfrm>
          <a:prstGeom prst="rect">
            <a:avLst/>
          </a:prstGeom>
          <a:noFill/>
        </p:spPr>
        <p:txBody>
          <a:bodyPr wrap="square" rtlCol="0">
            <a:spAutoFit/>
          </a:bodyPr>
          <a:lstStyle/>
          <a:p>
            <a:r>
              <a:rPr lang="da-DK" sz="1400" dirty="0"/>
              <a:t>SSB afholder flere gange årligt turnering på hjemmebane. Primært for ungdomsspillere.</a:t>
            </a:r>
          </a:p>
          <a:p>
            <a:r>
              <a:rPr lang="da-DK" sz="1400" dirty="0"/>
              <a:t>Som turneringssponsor får du dit firmanavn som en del af turneringsnavnet f.eks. ”SSB Spar Nord Cup”. Under turneringen vil sponsor blive nævnt og har sponsor en bandereklame aftale med SSB stilles banden frem ved dommerbordet.</a:t>
            </a:r>
          </a:p>
          <a:p>
            <a:r>
              <a:rPr lang="da-DK" sz="1400" dirty="0"/>
              <a:t>Som turneringssponsor får man mulighed for at donere gaver med eller uden eget logo til medaljemodtagerne.</a:t>
            </a:r>
          </a:p>
          <a:p>
            <a:endParaRPr lang="da-DK" dirty="0"/>
          </a:p>
        </p:txBody>
      </p:sp>
      <p:pic>
        <p:nvPicPr>
          <p:cNvPr id="11" name="Billede 10" descr="Et billede, der indeholder indendørs, loft&#10;&#10;Automatisk genereret beskrivelse">
            <a:extLst>
              <a:ext uri="{FF2B5EF4-FFF2-40B4-BE49-F238E27FC236}">
                <a16:creationId xmlns:a16="http://schemas.microsoft.com/office/drawing/2014/main" id="{DF07420B-BDCC-63D1-F665-DE5BD50092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2149" y="2776242"/>
            <a:ext cx="2163812" cy="1442189"/>
          </a:xfrm>
          <a:prstGeom prst="rect">
            <a:avLst/>
          </a:prstGeom>
        </p:spPr>
      </p:pic>
      <p:pic>
        <p:nvPicPr>
          <p:cNvPr id="13" name="Billede 12" descr="Et billede, der indeholder person, gulv, indendørs, sport&#10;&#10;Automatisk genereret beskrivelse">
            <a:extLst>
              <a:ext uri="{FF2B5EF4-FFF2-40B4-BE49-F238E27FC236}">
                <a16:creationId xmlns:a16="http://schemas.microsoft.com/office/drawing/2014/main" id="{09C0CA4D-C0D8-72F0-C1DE-D8B9E17648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3504" y="4417846"/>
            <a:ext cx="2010732" cy="2068297"/>
          </a:xfrm>
          <a:prstGeom prst="rect">
            <a:avLst/>
          </a:prstGeom>
        </p:spPr>
      </p:pic>
      <p:pic>
        <p:nvPicPr>
          <p:cNvPr id="15" name="Billede 14" descr="Et billede, der indeholder person, gulv, indendørs, sport&#10;&#10;Automatisk genereret beskrivelse">
            <a:extLst>
              <a:ext uri="{FF2B5EF4-FFF2-40B4-BE49-F238E27FC236}">
                <a16:creationId xmlns:a16="http://schemas.microsoft.com/office/drawing/2014/main" id="{BDF63961-0F21-1EF9-5BE3-8D06C8C6E4E8}"/>
              </a:ext>
            </a:extLst>
          </p:cNvPr>
          <p:cNvPicPr>
            <a:picLocks noChangeAspect="1"/>
          </p:cNvPicPr>
          <p:nvPr/>
        </p:nvPicPr>
        <p:blipFill rotWithShape="1">
          <a:blip r:embed="rId5">
            <a:extLst>
              <a:ext uri="{28A0092B-C50C-407E-A947-70E740481C1C}">
                <a14:useLocalDpi xmlns:a14="http://schemas.microsoft.com/office/drawing/2010/main" val="0"/>
              </a:ext>
            </a:extLst>
          </a:blip>
          <a:srcRect l="7576" r="-3430"/>
          <a:stretch/>
        </p:blipFill>
        <p:spPr>
          <a:xfrm>
            <a:off x="3197013" y="4417846"/>
            <a:ext cx="2074141" cy="2068297"/>
          </a:xfrm>
          <a:prstGeom prst="rect">
            <a:avLst/>
          </a:prstGeom>
        </p:spPr>
      </p:pic>
    </p:spTree>
    <p:extLst>
      <p:ext uri="{BB962C8B-B14F-4D97-AF65-F5344CB8AC3E}">
        <p14:creationId xmlns:p14="http://schemas.microsoft.com/office/powerpoint/2010/main" val="2440325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ight Triangle 5">
            <a:extLst>
              <a:ext uri="{FF2B5EF4-FFF2-40B4-BE49-F238E27FC236}">
                <a16:creationId xmlns:a16="http://schemas.microsoft.com/office/drawing/2014/main" id="{1ABF3241-BD19-E11B-7A3C-59CE5341D914}"/>
              </a:ext>
            </a:extLst>
          </p:cNvPr>
          <p:cNvSpPr/>
          <p:nvPr/>
        </p:nvSpPr>
        <p:spPr>
          <a:xfrm rot="10800000">
            <a:off x="-1" y="0"/>
            <a:ext cx="12191999" cy="957946"/>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11">
            <a:extLst>
              <a:ext uri="{FF2B5EF4-FFF2-40B4-BE49-F238E27FC236}">
                <a16:creationId xmlns:a16="http://schemas.microsoft.com/office/drawing/2014/main" id="{7046C6B1-B7C4-2BD1-27F1-5A165A1D356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55976" y="81647"/>
            <a:ext cx="747489" cy="754376"/>
          </a:xfrm>
          <a:prstGeom prst="rect">
            <a:avLst/>
          </a:prstGeom>
        </p:spPr>
      </p:pic>
      <p:sp>
        <p:nvSpPr>
          <p:cNvPr id="6" name="Right Triangle 6">
            <a:extLst>
              <a:ext uri="{FF2B5EF4-FFF2-40B4-BE49-F238E27FC236}">
                <a16:creationId xmlns:a16="http://schemas.microsoft.com/office/drawing/2014/main" id="{E573738C-F16C-1816-C94A-2637CE0B73FB}"/>
              </a:ext>
            </a:extLst>
          </p:cNvPr>
          <p:cNvSpPr/>
          <p:nvPr/>
        </p:nvSpPr>
        <p:spPr>
          <a:xfrm>
            <a:off x="0" y="226423"/>
            <a:ext cx="9544594" cy="731520"/>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7" name="Tabel 7">
            <a:extLst>
              <a:ext uri="{FF2B5EF4-FFF2-40B4-BE49-F238E27FC236}">
                <a16:creationId xmlns:a16="http://schemas.microsoft.com/office/drawing/2014/main" id="{37AF8253-ADB5-54A1-D6A9-1A456F412745}"/>
              </a:ext>
            </a:extLst>
          </p:cNvPr>
          <p:cNvGraphicFramePr>
            <a:graphicFrameLocks noGrp="1"/>
          </p:cNvGraphicFramePr>
          <p:nvPr>
            <p:extLst>
              <p:ext uri="{D42A27DB-BD31-4B8C-83A1-F6EECF244321}">
                <p14:modId xmlns:p14="http://schemas.microsoft.com/office/powerpoint/2010/main" val="1655840939"/>
              </p:ext>
            </p:extLst>
          </p:nvPr>
        </p:nvGraphicFramePr>
        <p:xfrm>
          <a:off x="141963" y="1273270"/>
          <a:ext cx="5624185" cy="822960"/>
        </p:xfrm>
        <a:graphic>
          <a:graphicData uri="http://schemas.openxmlformats.org/drawingml/2006/table">
            <a:tbl>
              <a:tblPr firstRow="1" bandRow="1">
                <a:tableStyleId>{5C22544A-7EE6-4342-B048-85BDC9FD1C3A}</a:tableStyleId>
              </a:tblPr>
              <a:tblGrid>
                <a:gridCol w="3986521">
                  <a:extLst>
                    <a:ext uri="{9D8B030D-6E8A-4147-A177-3AD203B41FA5}">
                      <a16:colId xmlns:a16="http://schemas.microsoft.com/office/drawing/2014/main" val="705511871"/>
                    </a:ext>
                  </a:extLst>
                </a:gridCol>
                <a:gridCol w="1637664">
                  <a:extLst>
                    <a:ext uri="{9D8B030D-6E8A-4147-A177-3AD203B41FA5}">
                      <a16:colId xmlns:a16="http://schemas.microsoft.com/office/drawing/2014/main" val="2832999166"/>
                    </a:ext>
                  </a:extLst>
                </a:gridCol>
              </a:tblGrid>
              <a:tr h="299036">
                <a:tc gridSpan="2">
                  <a:txBody>
                    <a:bodyPr/>
                    <a:lstStyle/>
                    <a:p>
                      <a:pPr algn="ctr"/>
                      <a:r>
                        <a:rPr lang="da-DK" sz="1400" dirty="0"/>
                        <a:t>SSB Hjertesponsorat</a:t>
                      </a:r>
                    </a:p>
                  </a:txBody>
                  <a:tcPr>
                    <a:solidFill>
                      <a:srgbClr val="FF0000"/>
                    </a:solidFill>
                  </a:tcPr>
                </a:tc>
                <a:tc hMerge="1">
                  <a:txBody>
                    <a:bodyPr/>
                    <a:lstStyle/>
                    <a:p>
                      <a:endParaRPr lang="da-DK" dirty="0"/>
                    </a:p>
                  </a:txBody>
                  <a:tcPr/>
                </a:tc>
                <a:extLst>
                  <a:ext uri="{0D108BD9-81ED-4DB2-BD59-A6C34878D82A}">
                    <a16:rowId xmlns:a16="http://schemas.microsoft.com/office/drawing/2014/main" val="3843629458"/>
                  </a:ext>
                </a:extLst>
              </a:tr>
              <a:tr h="299036">
                <a:tc>
                  <a:txBody>
                    <a:bodyPr/>
                    <a:lstStyle/>
                    <a:p>
                      <a:r>
                        <a:rPr lang="da-DK" sz="1400" dirty="0"/>
                        <a:t>SSB hjertesponsorat er et frivilligt beløb på min. Kr. 500,00 pr sæson</a:t>
                      </a:r>
                    </a:p>
                  </a:txBody>
                  <a:tcPr/>
                </a:tc>
                <a:tc>
                  <a:txBody>
                    <a:bodyPr/>
                    <a:lstStyle/>
                    <a:p>
                      <a:r>
                        <a:rPr lang="da-DK" sz="1400" dirty="0"/>
                        <a:t>Min 500,00</a:t>
                      </a:r>
                    </a:p>
                  </a:txBody>
                  <a:tcPr/>
                </a:tc>
                <a:extLst>
                  <a:ext uri="{0D108BD9-81ED-4DB2-BD59-A6C34878D82A}">
                    <a16:rowId xmlns:a16="http://schemas.microsoft.com/office/drawing/2014/main" val="1341757747"/>
                  </a:ext>
                </a:extLst>
              </a:tr>
            </a:tbl>
          </a:graphicData>
        </a:graphic>
      </p:graphicFrame>
      <p:sp>
        <p:nvSpPr>
          <p:cNvPr id="2" name="Tekstfelt 1">
            <a:extLst>
              <a:ext uri="{FF2B5EF4-FFF2-40B4-BE49-F238E27FC236}">
                <a16:creationId xmlns:a16="http://schemas.microsoft.com/office/drawing/2014/main" id="{E93C7CB1-A14C-A404-DE29-D34FBBD9F185}"/>
              </a:ext>
            </a:extLst>
          </p:cNvPr>
          <p:cNvSpPr txBox="1"/>
          <p:nvPr/>
        </p:nvSpPr>
        <p:spPr>
          <a:xfrm>
            <a:off x="7017378" y="2956547"/>
            <a:ext cx="4133959" cy="3170099"/>
          </a:xfrm>
          <a:prstGeom prst="rect">
            <a:avLst/>
          </a:prstGeom>
          <a:noFill/>
        </p:spPr>
        <p:txBody>
          <a:bodyPr wrap="square" rtlCol="0">
            <a:spAutoFit/>
          </a:bodyPr>
          <a:lstStyle/>
          <a:p>
            <a:r>
              <a:rPr lang="da-DK" sz="1400" dirty="0"/>
              <a:t>En del af klubbens sponsorer giver udover andre sponsoraftaler også et årligt bidrag i form af et SSB hjertesponsorat på et valgfrit beløb på min. Kr. 500,00.</a:t>
            </a:r>
          </a:p>
          <a:p>
            <a:endParaRPr lang="da-DK" sz="1400" dirty="0"/>
          </a:p>
          <a:p>
            <a:r>
              <a:rPr lang="da-DK" sz="1400" dirty="0"/>
              <a:t>Et SSB hjertesponsorat er et sponsorat som går direkte til at vi i klubben kan tilbyde vore medlemmer noget ekstra udover det ”sædvanlige”</a:t>
            </a:r>
          </a:p>
          <a:p>
            <a:endParaRPr lang="da-DK" sz="1400" dirty="0"/>
          </a:p>
          <a:p>
            <a:r>
              <a:rPr lang="da-DK" sz="1400" dirty="0"/>
              <a:t>Denne sponsormulighed er for dig som ikke nødvendigvis ønsker nogen af de andre sponsormuligheder, men vil gerne vil støtte SSB med et valgfrit beløb.</a:t>
            </a:r>
          </a:p>
          <a:p>
            <a:endParaRPr lang="da-DK" sz="1400" dirty="0"/>
          </a:p>
          <a:p>
            <a:endParaRPr lang="da-DK" dirty="0"/>
          </a:p>
        </p:txBody>
      </p:sp>
      <p:pic>
        <p:nvPicPr>
          <p:cNvPr id="8" name="Billede 7" descr="Et billede, der indeholder logo&#10;&#10;Automatisk genereret beskrivelse">
            <a:extLst>
              <a:ext uri="{FF2B5EF4-FFF2-40B4-BE49-F238E27FC236}">
                <a16:creationId xmlns:a16="http://schemas.microsoft.com/office/drawing/2014/main" id="{32382EF3-3099-8D71-5A1C-81094F1FEA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31800" y="3176337"/>
            <a:ext cx="1676489" cy="1318661"/>
          </a:xfrm>
          <a:prstGeom prst="rect">
            <a:avLst/>
          </a:prstGeom>
        </p:spPr>
      </p:pic>
      <p:sp>
        <p:nvSpPr>
          <p:cNvPr id="9" name="Hjerte 8">
            <a:extLst>
              <a:ext uri="{FF2B5EF4-FFF2-40B4-BE49-F238E27FC236}">
                <a16:creationId xmlns:a16="http://schemas.microsoft.com/office/drawing/2014/main" id="{261AB2A5-E5AB-E1D0-B949-ED2DD138B53A}"/>
              </a:ext>
            </a:extLst>
          </p:cNvPr>
          <p:cNvSpPr/>
          <p:nvPr/>
        </p:nvSpPr>
        <p:spPr>
          <a:xfrm>
            <a:off x="1040662" y="2608975"/>
            <a:ext cx="5055337" cy="3649211"/>
          </a:xfrm>
          <a:prstGeom prst="hear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p>
        </p:txBody>
      </p:sp>
      <p:sp>
        <p:nvSpPr>
          <p:cNvPr id="10" name="Tekstfelt 9">
            <a:extLst>
              <a:ext uri="{FF2B5EF4-FFF2-40B4-BE49-F238E27FC236}">
                <a16:creationId xmlns:a16="http://schemas.microsoft.com/office/drawing/2014/main" id="{12476FF5-369C-DADE-55B9-61F1671D0696}"/>
              </a:ext>
            </a:extLst>
          </p:cNvPr>
          <p:cNvSpPr txBox="1"/>
          <p:nvPr/>
        </p:nvSpPr>
        <p:spPr>
          <a:xfrm>
            <a:off x="1588169" y="3429000"/>
            <a:ext cx="1196161" cy="923330"/>
          </a:xfrm>
          <a:prstGeom prst="rect">
            <a:avLst/>
          </a:prstGeom>
          <a:noFill/>
        </p:spPr>
        <p:txBody>
          <a:bodyPr wrap="none" rtlCol="0">
            <a:spAutoFit/>
          </a:bodyPr>
          <a:lstStyle/>
          <a:p>
            <a:r>
              <a:rPr lang="da-DK" sz="5400" dirty="0">
                <a:solidFill>
                  <a:srgbClr val="FF0000"/>
                </a:solidFill>
              </a:rPr>
              <a:t>SSB</a:t>
            </a:r>
          </a:p>
        </p:txBody>
      </p:sp>
    </p:spTree>
    <p:extLst>
      <p:ext uri="{BB962C8B-B14F-4D97-AF65-F5344CB8AC3E}">
        <p14:creationId xmlns:p14="http://schemas.microsoft.com/office/powerpoint/2010/main" val="3103458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ight Triangle 6">
            <a:extLst>
              <a:ext uri="{FF2B5EF4-FFF2-40B4-BE49-F238E27FC236}">
                <a16:creationId xmlns:a16="http://schemas.microsoft.com/office/drawing/2014/main" id="{D061DB10-F0E6-5035-11FA-5A48F34EE481}"/>
              </a:ext>
            </a:extLst>
          </p:cNvPr>
          <p:cNvSpPr/>
          <p:nvPr/>
        </p:nvSpPr>
        <p:spPr>
          <a:xfrm>
            <a:off x="0" y="274937"/>
            <a:ext cx="9544594" cy="731520"/>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el 1">
            <a:extLst>
              <a:ext uri="{FF2B5EF4-FFF2-40B4-BE49-F238E27FC236}">
                <a16:creationId xmlns:a16="http://schemas.microsoft.com/office/drawing/2014/main" id="{493D26BE-6955-243A-4F8C-C46BD06A2208}"/>
              </a:ext>
            </a:extLst>
          </p:cNvPr>
          <p:cNvSpPr>
            <a:spLocks noGrp="1"/>
          </p:cNvSpPr>
          <p:nvPr>
            <p:ph type="title"/>
          </p:nvPr>
        </p:nvSpPr>
        <p:spPr>
          <a:xfrm>
            <a:off x="0" y="37910"/>
            <a:ext cx="10515600" cy="1325563"/>
          </a:xfrm>
        </p:spPr>
        <p:txBody>
          <a:bodyPr/>
          <a:lstStyle/>
          <a:p>
            <a:r>
              <a:rPr lang="da-DK" dirty="0"/>
              <a:t>Prisoversigt</a:t>
            </a:r>
          </a:p>
        </p:txBody>
      </p:sp>
      <p:graphicFrame>
        <p:nvGraphicFramePr>
          <p:cNvPr id="4" name="Tabel 4">
            <a:extLst>
              <a:ext uri="{FF2B5EF4-FFF2-40B4-BE49-F238E27FC236}">
                <a16:creationId xmlns:a16="http://schemas.microsoft.com/office/drawing/2014/main" id="{567D7CAE-238F-0C57-4013-A979024AB7D8}"/>
              </a:ext>
            </a:extLst>
          </p:cNvPr>
          <p:cNvGraphicFramePr>
            <a:graphicFrameLocks noGrp="1"/>
          </p:cNvGraphicFramePr>
          <p:nvPr>
            <p:extLst>
              <p:ext uri="{D42A27DB-BD31-4B8C-83A1-F6EECF244321}">
                <p14:modId xmlns:p14="http://schemas.microsoft.com/office/powerpoint/2010/main" val="3952743887"/>
              </p:ext>
            </p:extLst>
          </p:nvPr>
        </p:nvGraphicFramePr>
        <p:xfrm>
          <a:off x="748083" y="1926152"/>
          <a:ext cx="10832229" cy="4226560"/>
        </p:xfrm>
        <a:graphic>
          <a:graphicData uri="http://schemas.openxmlformats.org/drawingml/2006/table">
            <a:tbl>
              <a:tblPr firstRow="1" bandRow="1">
                <a:tableStyleId>{5C22544A-7EE6-4342-B048-85BDC9FD1C3A}</a:tableStyleId>
              </a:tblPr>
              <a:tblGrid>
                <a:gridCol w="8007610">
                  <a:extLst>
                    <a:ext uri="{9D8B030D-6E8A-4147-A177-3AD203B41FA5}">
                      <a16:colId xmlns:a16="http://schemas.microsoft.com/office/drawing/2014/main" val="1510798879"/>
                    </a:ext>
                  </a:extLst>
                </a:gridCol>
                <a:gridCol w="2824619">
                  <a:extLst>
                    <a:ext uri="{9D8B030D-6E8A-4147-A177-3AD203B41FA5}">
                      <a16:colId xmlns:a16="http://schemas.microsoft.com/office/drawing/2014/main" val="320304930"/>
                    </a:ext>
                  </a:extLst>
                </a:gridCol>
              </a:tblGrid>
              <a:tr h="370840">
                <a:tc gridSpan="2">
                  <a:txBody>
                    <a:bodyPr/>
                    <a:lstStyle/>
                    <a:p>
                      <a:endParaRPr lang="da-DK" dirty="0"/>
                    </a:p>
                  </a:txBody>
                  <a:tcPr>
                    <a:solidFill>
                      <a:srgbClr val="FF0000"/>
                    </a:solidFill>
                  </a:tcPr>
                </a:tc>
                <a:tc hMerge="1">
                  <a:txBody>
                    <a:bodyPr/>
                    <a:lstStyle/>
                    <a:p>
                      <a:endParaRPr lang="da-DK" dirty="0"/>
                    </a:p>
                  </a:txBody>
                  <a:tcPr>
                    <a:solidFill>
                      <a:srgbClr val="FF0000"/>
                    </a:solidFill>
                  </a:tcPr>
                </a:tc>
                <a:extLst>
                  <a:ext uri="{0D108BD9-81ED-4DB2-BD59-A6C34878D82A}">
                    <a16:rowId xmlns:a16="http://schemas.microsoft.com/office/drawing/2014/main" val="1984597224"/>
                  </a:ext>
                </a:extLst>
              </a:tr>
              <a:tr h="370840">
                <a:tc>
                  <a:txBody>
                    <a:bodyPr/>
                    <a:lstStyle/>
                    <a:p>
                      <a:r>
                        <a:rPr lang="da-DK" sz="1400" dirty="0" err="1"/>
                        <a:t>Matchday</a:t>
                      </a:r>
                      <a:r>
                        <a:rPr lang="da-DK" sz="1400" dirty="0"/>
                        <a:t> &amp; Netværk, pr. person (6-8 møder pr sæson)</a:t>
                      </a:r>
                    </a:p>
                  </a:txBody>
                  <a:tcPr/>
                </a:tc>
                <a:tc>
                  <a:txBody>
                    <a:bodyPr/>
                    <a:lstStyle/>
                    <a:p>
                      <a:r>
                        <a:rPr lang="da-DK" sz="1400" dirty="0"/>
                        <a:t>6000,-</a:t>
                      </a:r>
                    </a:p>
                  </a:txBody>
                  <a:tcPr/>
                </a:tc>
                <a:extLst>
                  <a:ext uri="{0D108BD9-81ED-4DB2-BD59-A6C34878D82A}">
                    <a16:rowId xmlns:a16="http://schemas.microsoft.com/office/drawing/2014/main" val="441409305"/>
                  </a:ext>
                </a:extLst>
              </a:tr>
              <a:tr h="370840">
                <a:tc>
                  <a:txBody>
                    <a:bodyPr/>
                    <a:lstStyle/>
                    <a:p>
                      <a:r>
                        <a:rPr lang="da-DK" sz="1400" dirty="0"/>
                        <a:t>Bandereklame</a:t>
                      </a:r>
                    </a:p>
                  </a:txBody>
                  <a:tcPr/>
                </a:tc>
                <a:tc>
                  <a:txBody>
                    <a:bodyPr/>
                    <a:lstStyle/>
                    <a:p>
                      <a:r>
                        <a:rPr lang="da-DK" sz="1400" dirty="0"/>
                        <a:t>6000,-</a:t>
                      </a:r>
                    </a:p>
                  </a:txBody>
                  <a:tcPr/>
                </a:tc>
                <a:extLst>
                  <a:ext uri="{0D108BD9-81ED-4DB2-BD59-A6C34878D82A}">
                    <a16:rowId xmlns:a16="http://schemas.microsoft.com/office/drawing/2014/main" val="3481396418"/>
                  </a:ext>
                </a:extLst>
              </a:tr>
              <a:tr h="370840">
                <a:tc>
                  <a:txBody>
                    <a:bodyPr/>
                    <a:lstStyle/>
                    <a:p>
                      <a:r>
                        <a:rPr lang="da-DK" sz="1400" dirty="0"/>
                        <a:t>Holdsponsor, 1 hold </a:t>
                      </a:r>
                    </a:p>
                    <a:p>
                      <a:r>
                        <a:rPr lang="da-DK" sz="1400" dirty="0"/>
                        <a:t>(4 spillere/2+2) inkl. tryk</a:t>
                      </a:r>
                    </a:p>
                  </a:txBody>
                  <a:tcPr/>
                </a:tc>
                <a:tc>
                  <a:txBody>
                    <a:bodyPr/>
                    <a:lstStyle/>
                    <a:p>
                      <a:r>
                        <a:rPr lang="da-DK" sz="1400" dirty="0"/>
                        <a:t>6000,-</a:t>
                      </a:r>
                    </a:p>
                  </a:txBody>
                  <a:tcPr/>
                </a:tc>
                <a:extLst>
                  <a:ext uri="{0D108BD9-81ED-4DB2-BD59-A6C34878D82A}">
                    <a16:rowId xmlns:a16="http://schemas.microsoft.com/office/drawing/2014/main" val="283360333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a-DK" sz="1400" dirty="0"/>
                        <a:t>1 hold, tryk på shorts, inkl. Tryk</a:t>
                      </a:r>
                    </a:p>
                  </a:txBody>
                  <a:tcPr/>
                </a:tc>
                <a:tc>
                  <a:txBody>
                    <a:bodyPr/>
                    <a:lstStyle/>
                    <a:p>
                      <a:r>
                        <a:rPr lang="da-DK" sz="1400" dirty="0"/>
                        <a:t>2000,-</a:t>
                      </a:r>
                    </a:p>
                  </a:txBody>
                  <a:tcPr/>
                </a:tc>
                <a:extLst>
                  <a:ext uri="{0D108BD9-81ED-4DB2-BD59-A6C34878D82A}">
                    <a16:rowId xmlns:a16="http://schemas.microsoft.com/office/drawing/2014/main" val="3626536527"/>
                  </a:ext>
                </a:extLst>
              </a:tr>
              <a:tr h="370840">
                <a:tc>
                  <a:txBody>
                    <a:bodyPr/>
                    <a:lstStyle/>
                    <a:p>
                      <a:r>
                        <a:rPr lang="da-DK" sz="1400" dirty="0"/>
                        <a:t>Logo i storformat, i loop, på storskærm til Ligakampe – løbende fakturering (4-6 pr sæson)</a:t>
                      </a:r>
                    </a:p>
                  </a:txBody>
                  <a:tcPr/>
                </a:tc>
                <a:tc>
                  <a:txBody>
                    <a:bodyPr/>
                    <a:lstStyle/>
                    <a:p>
                      <a:r>
                        <a:rPr lang="da-DK" sz="1400" dirty="0"/>
                        <a:t>1000,-</a:t>
                      </a:r>
                    </a:p>
                  </a:txBody>
                  <a:tcPr/>
                </a:tc>
                <a:extLst>
                  <a:ext uri="{0D108BD9-81ED-4DB2-BD59-A6C34878D82A}">
                    <a16:rowId xmlns:a16="http://schemas.microsoft.com/office/drawing/2014/main" val="1822923523"/>
                  </a:ext>
                </a:extLst>
              </a:tr>
              <a:tr h="370840">
                <a:tc>
                  <a:txBody>
                    <a:bodyPr/>
                    <a:lstStyle/>
                    <a:p>
                      <a:r>
                        <a:rPr lang="da-DK" sz="1400" dirty="0"/>
                        <a:t>Logo på linjedommere, 10 </a:t>
                      </a:r>
                      <a:r>
                        <a:rPr lang="da-DK" sz="1400" dirty="0" err="1"/>
                        <a:t>stk</a:t>
                      </a:r>
                      <a:r>
                        <a:rPr lang="da-DK" sz="1400" dirty="0"/>
                        <a:t>, til ligakampe (udgift til tryk oveni er 1000,-)</a:t>
                      </a:r>
                    </a:p>
                  </a:txBody>
                  <a:tcPr/>
                </a:tc>
                <a:tc>
                  <a:txBody>
                    <a:bodyPr/>
                    <a:lstStyle/>
                    <a:p>
                      <a:r>
                        <a:rPr lang="da-DK" sz="1400" dirty="0"/>
                        <a:t> 6000,-</a:t>
                      </a:r>
                    </a:p>
                  </a:txBody>
                  <a:tcPr/>
                </a:tc>
                <a:extLst>
                  <a:ext uri="{0D108BD9-81ED-4DB2-BD59-A6C34878D82A}">
                    <a16:rowId xmlns:a16="http://schemas.microsoft.com/office/drawing/2014/main" val="3381842266"/>
                  </a:ext>
                </a:extLst>
              </a:tr>
              <a:tr h="370840">
                <a:tc>
                  <a:txBody>
                    <a:bodyPr/>
                    <a:lstStyle/>
                    <a:p>
                      <a:r>
                        <a:rPr lang="da-DK" sz="1400" dirty="0"/>
                        <a:t>Turneringssponsor, 1 pr sæson, Faktureres særskilt ved afholdelse</a:t>
                      </a:r>
                    </a:p>
                  </a:txBody>
                  <a:tcPr/>
                </a:tc>
                <a:tc>
                  <a:txBody>
                    <a:bodyPr/>
                    <a:lstStyle/>
                    <a:p>
                      <a:r>
                        <a:rPr lang="da-DK" sz="1400" dirty="0"/>
                        <a:t>3500,-</a:t>
                      </a:r>
                    </a:p>
                  </a:txBody>
                  <a:tcPr/>
                </a:tc>
                <a:extLst>
                  <a:ext uri="{0D108BD9-81ED-4DB2-BD59-A6C34878D82A}">
                    <a16:rowId xmlns:a16="http://schemas.microsoft.com/office/drawing/2014/main" val="3129321665"/>
                  </a:ext>
                </a:extLst>
              </a:tr>
              <a:tr h="370840">
                <a:tc>
                  <a:txBody>
                    <a:bodyPr/>
                    <a:lstStyle/>
                    <a:p>
                      <a:r>
                        <a:rPr lang="da-DK" sz="1400" dirty="0"/>
                        <a:t>Reklamer på dommerstiger til ligakampe (udgifter til tryk uddybes ved forespørgsel)</a:t>
                      </a:r>
                    </a:p>
                  </a:txBody>
                  <a:tcPr/>
                </a:tc>
                <a:tc>
                  <a:txBody>
                    <a:bodyPr/>
                    <a:lstStyle/>
                    <a:p>
                      <a:r>
                        <a:rPr lang="da-DK" sz="1400" dirty="0"/>
                        <a:t>5000,-</a:t>
                      </a:r>
                    </a:p>
                  </a:txBody>
                  <a:tcPr/>
                </a:tc>
                <a:extLst>
                  <a:ext uri="{0D108BD9-81ED-4DB2-BD59-A6C34878D82A}">
                    <a16:rowId xmlns:a16="http://schemas.microsoft.com/office/drawing/2014/main" val="4285376751"/>
                  </a:ext>
                </a:extLst>
              </a:tr>
              <a:tr h="370840">
                <a:tc>
                  <a:txBody>
                    <a:bodyPr/>
                    <a:lstStyle/>
                    <a:p>
                      <a:r>
                        <a:rPr lang="da-DK" sz="1400" dirty="0"/>
                        <a:t>Holdsponsor, 1 </a:t>
                      </a:r>
                      <a:r>
                        <a:rPr lang="da-DK" sz="1400" dirty="0" err="1"/>
                        <a:t>stk</a:t>
                      </a:r>
                      <a:r>
                        <a:rPr lang="da-DK" sz="1400" dirty="0"/>
                        <a:t> 1 førstehold 4+3 ungdom inkl. Tryk </a:t>
                      </a:r>
                    </a:p>
                  </a:txBody>
                  <a:tcPr/>
                </a:tc>
                <a:tc>
                  <a:txBody>
                    <a:bodyPr/>
                    <a:lstStyle/>
                    <a:p>
                      <a:r>
                        <a:rPr lang="da-DK" sz="1400" dirty="0"/>
                        <a:t>9000,-</a:t>
                      </a:r>
                    </a:p>
                  </a:txBody>
                  <a:tcPr/>
                </a:tc>
                <a:extLst>
                  <a:ext uri="{0D108BD9-81ED-4DB2-BD59-A6C34878D82A}">
                    <a16:rowId xmlns:a16="http://schemas.microsoft.com/office/drawing/2014/main" val="1619638269"/>
                  </a:ext>
                </a:extLst>
              </a:tr>
              <a:tr h="370840">
                <a:tc>
                  <a:txBody>
                    <a:bodyPr/>
                    <a:lstStyle/>
                    <a:p>
                      <a:r>
                        <a:rPr lang="da-DK" sz="1400" dirty="0"/>
                        <a:t>Holdsponsor, 1 </a:t>
                      </a:r>
                      <a:r>
                        <a:rPr lang="da-DK" sz="1400" dirty="0" err="1"/>
                        <a:t>stk</a:t>
                      </a:r>
                      <a:r>
                        <a:rPr lang="da-DK" sz="1400" dirty="0"/>
                        <a:t> veteranhold el. senior hold (dog ikke ligaholdet) inkl. tryk</a:t>
                      </a:r>
                    </a:p>
                  </a:txBody>
                  <a:tcPr/>
                </a:tc>
                <a:tc>
                  <a:txBody>
                    <a:bodyPr/>
                    <a:lstStyle/>
                    <a:p>
                      <a:r>
                        <a:rPr lang="da-DK" sz="1400" dirty="0"/>
                        <a:t>11000,-</a:t>
                      </a:r>
                    </a:p>
                  </a:txBody>
                  <a:tcPr/>
                </a:tc>
                <a:extLst>
                  <a:ext uri="{0D108BD9-81ED-4DB2-BD59-A6C34878D82A}">
                    <a16:rowId xmlns:a16="http://schemas.microsoft.com/office/drawing/2014/main" val="2782553615"/>
                  </a:ext>
                </a:extLst>
              </a:tr>
            </a:tbl>
          </a:graphicData>
        </a:graphic>
      </p:graphicFrame>
      <p:sp>
        <p:nvSpPr>
          <p:cNvPr id="5" name="Right Triangle 5">
            <a:extLst>
              <a:ext uri="{FF2B5EF4-FFF2-40B4-BE49-F238E27FC236}">
                <a16:creationId xmlns:a16="http://schemas.microsoft.com/office/drawing/2014/main" id="{F08A0518-F126-9848-4049-1EADDCEC1502}"/>
              </a:ext>
            </a:extLst>
          </p:cNvPr>
          <p:cNvSpPr/>
          <p:nvPr/>
        </p:nvSpPr>
        <p:spPr>
          <a:xfrm rot="10800000">
            <a:off x="-1" y="0"/>
            <a:ext cx="12191999" cy="957946"/>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11">
            <a:extLst>
              <a:ext uri="{FF2B5EF4-FFF2-40B4-BE49-F238E27FC236}">
                <a16:creationId xmlns:a16="http://schemas.microsoft.com/office/drawing/2014/main" id="{CD2BE089-595D-C76E-3A8F-66D67058E42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55976" y="81647"/>
            <a:ext cx="747489" cy="754376"/>
          </a:xfrm>
          <a:prstGeom prst="rect">
            <a:avLst/>
          </a:prstGeom>
        </p:spPr>
      </p:pic>
    </p:spTree>
    <p:extLst>
      <p:ext uri="{BB962C8B-B14F-4D97-AF65-F5344CB8AC3E}">
        <p14:creationId xmlns:p14="http://schemas.microsoft.com/office/powerpoint/2010/main" val="3401070508"/>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738</Words>
  <Application>Microsoft Office PowerPoint</Application>
  <PresentationFormat>Widescreen</PresentationFormat>
  <Paragraphs>96</Paragraphs>
  <Slides>7</Slides>
  <Notes>0</Notes>
  <HiddenSlides>0</HiddenSlides>
  <MMClips>0</MMClips>
  <ScaleCrop>false</ScaleCrop>
  <HeadingPairs>
    <vt:vector size="6" baseType="variant">
      <vt:variant>
        <vt:lpstr>Benyttede skrifttyper</vt:lpstr>
      </vt:variant>
      <vt:variant>
        <vt:i4>4</vt:i4>
      </vt:variant>
      <vt:variant>
        <vt:lpstr>Tema</vt:lpstr>
      </vt:variant>
      <vt:variant>
        <vt:i4>1</vt:i4>
      </vt:variant>
      <vt:variant>
        <vt:lpstr>Slidetitler</vt:lpstr>
      </vt:variant>
      <vt:variant>
        <vt:i4>7</vt:i4>
      </vt:variant>
    </vt:vector>
  </HeadingPairs>
  <TitlesOfParts>
    <vt:vector size="12" baseType="lpstr">
      <vt:lpstr>Arial</vt:lpstr>
      <vt:lpstr>Calibri</vt:lpstr>
      <vt:lpstr>Calibri Light</vt:lpstr>
      <vt:lpstr>Cambria</vt:lpstr>
      <vt:lpstr>Office-tema</vt:lpstr>
      <vt:lpstr>PowerPoint-præsentation</vt:lpstr>
      <vt:lpstr>PowerPoint-præsentation</vt:lpstr>
      <vt:lpstr>PowerPoint-præsentation</vt:lpstr>
      <vt:lpstr>PowerPoint-præsentation</vt:lpstr>
      <vt:lpstr>PowerPoint-præsentation</vt:lpstr>
      <vt:lpstr>PowerPoint-præsentation</vt:lpstr>
      <vt:lpstr>Prisoversigt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PowerPoint-præsentation</dc:title>
  <dc:creator>Nielsen, Berit</dc:creator>
  <cp:lastModifiedBy>Berit Schau Nielsen</cp:lastModifiedBy>
  <cp:revision>3</cp:revision>
  <dcterms:created xsi:type="dcterms:W3CDTF">2023-03-10T14:22:56Z</dcterms:created>
  <dcterms:modified xsi:type="dcterms:W3CDTF">2025-05-01T16:06:58Z</dcterms:modified>
</cp:coreProperties>
</file>