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08" autoAdjust="0"/>
    <p:restoredTop sz="94660"/>
  </p:normalViewPr>
  <p:slideViewPr>
    <p:cSldViewPr snapToGrid="0">
      <p:cViewPr varScale="1">
        <p:scale>
          <a:sx n="99" d="100"/>
          <a:sy n="99" d="100"/>
        </p:scale>
        <p:origin x="12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E1D75D-1A41-1402-2802-AF27545A54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AE142F0-1DFE-9EB0-E4C5-2BD077AAC5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33FB14D-68CC-230A-BBA3-D2D59C36B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8F922-D7C8-4B75-BB7E-FA6CB6CDC4D1}" type="datetimeFigureOut">
              <a:rPr lang="da-DK" smtClean="0"/>
              <a:t>24-04-2025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AC14247-41CA-0BD6-EDE7-8099D86DE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69349AC-D5D3-7327-063A-32CAFD581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6D0E-0E68-40C1-BB02-E6406ED910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2259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2E96D8-7666-BC9B-CBB4-44A108969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842ED1D-B9DF-F983-D279-9E378E8AC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5328E5F-1A1B-AE78-8532-C163EE35A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8F922-D7C8-4B75-BB7E-FA6CB6CDC4D1}" type="datetimeFigureOut">
              <a:rPr lang="da-DK" smtClean="0"/>
              <a:t>24-04-2025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E60524D-9098-E9CF-123C-F187E3D71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E5F5F3D-DE4C-65BC-636F-FFAB30D7C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6D0E-0E68-40C1-BB02-E6406ED910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8114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2403AD-F74F-C830-980D-CF4C2DCE0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40E72FA-5D94-09F7-D950-C3CF371762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AABB2E7-F0B7-119A-520D-12E6D8A51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8F922-D7C8-4B75-BB7E-FA6CB6CDC4D1}" type="datetimeFigureOut">
              <a:rPr lang="da-DK" smtClean="0"/>
              <a:t>24-04-2025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F5574ED-3D5C-5A62-08F7-03522C8FC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C487B30-8931-DA01-8683-B4D587FE5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6D0E-0E68-40C1-BB02-E6406ED910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7794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E080F8-4A69-8A80-64DD-E9DEBC8D4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35BF63A-ABD8-5F17-4A7E-3C4087C6D5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F5F5620-3AEB-8502-DFAA-252BE72D82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C6D11D4-C6DA-333C-D2C0-93A1FDD5B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8F922-D7C8-4B75-BB7E-FA6CB6CDC4D1}" type="datetimeFigureOut">
              <a:rPr lang="da-DK" smtClean="0"/>
              <a:t>24-04-2025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A86223C-7C76-49ED-2271-550D4628A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062246B-6C3C-54DA-1E7C-E01053CAF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6D0E-0E68-40C1-BB02-E6406ED910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2646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45A51D-16D4-EFAA-D8F0-44C5195B7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C816D4F-5DAF-AC3B-9FD5-28E27B963F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C4F0959-7BD0-D4B2-B897-3530AB1205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4EB001F-2688-A73D-BA76-231F8534A3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DC3F62E-2965-A0B9-6DEA-5EB644B7F4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3B1EA2B-4F52-327D-AD37-3813C3668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8F922-D7C8-4B75-BB7E-FA6CB6CDC4D1}" type="datetimeFigureOut">
              <a:rPr lang="da-DK" smtClean="0"/>
              <a:t>24-04-2025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2CA9C4B0-13E0-FA85-5435-6D72F6AE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1DAE61E-FFB5-27B2-C6BC-0C6A692F6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6D0E-0E68-40C1-BB02-E6406ED910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4231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D9D4D2-CE8F-2654-8AAD-9F9781892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1A870D1-2B41-DD72-B09B-1EC09A606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8F922-D7C8-4B75-BB7E-FA6CB6CDC4D1}" type="datetimeFigureOut">
              <a:rPr lang="da-DK" smtClean="0"/>
              <a:t>24-04-2025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3F29D75-46DB-C11B-256C-7AC4D07F3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46682A3-5B49-C7E3-1FA8-A940F4E6B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6D0E-0E68-40C1-BB02-E6406ED910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8897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21E7EDB7-52F0-AE07-FDAD-449B68F0B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8F922-D7C8-4B75-BB7E-FA6CB6CDC4D1}" type="datetimeFigureOut">
              <a:rPr lang="da-DK" smtClean="0"/>
              <a:t>24-04-2025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B2B0934-F894-CDB5-40FD-DEF4795A1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B1A8B63-4809-D0A6-6838-7AF7B9D31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6D0E-0E68-40C1-BB02-E6406ED910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477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2E6209-22E7-4E4F-4FB9-7BC12B58A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CED36CC-0F1E-D992-6A54-292A5273D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A3101D6-90E9-6CF9-FCF1-DDBB845AB1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C9F56BF-59DE-AFD4-D316-969964CD5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8F922-D7C8-4B75-BB7E-FA6CB6CDC4D1}" type="datetimeFigureOut">
              <a:rPr lang="da-DK" smtClean="0"/>
              <a:t>24-04-2025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E0CC5A0-5C2C-67DB-22A4-DA996762D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DB0FC4E-1A51-82A2-FE4C-261FAAEA4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6D0E-0E68-40C1-BB02-E6406ED910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1872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A000DA-5D65-0DE6-85E8-8E3D74C73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65E84F3-3166-1116-6E75-2FA036349D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751CF73-14A8-D4D4-5187-56A6CE5F4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80AAA6E-FDED-A813-934C-94F21E8F2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8F922-D7C8-4B75-BB7E-FA6CB6CDC4D1}" type="datetimeFigureOut">
              <a:rPr lang="da-DK" smtClean="0"/>
              <a:t>24-04-2025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5B29D98-D828-4144-51B3-BE88D4A65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7324890-7D33-FF4F-3B87-C7E85AB6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6D0E-0E68-40C1-BB02-E6406ED910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9754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25EC10-877E-5DB7-2222-766ACEF63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F7A61B8-CAF6-C19D-B350-8FF67C8CC7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844665B-99C9-5325-553F-32C3AEE31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8F922-D7C8-4B75-BB7E-FA6CB6CDC4D1}" type="datetimeFigureOut">
              <a:rPr lang="da-DK" smtClean="0"/>
              <a:t>24-04-2025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C213EDC-C82B-22B9-50B1-6F0FF7A14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DB12EE2-0AC8-1F2F-89FB-D66B394E8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6D0E-0E68-40C1-BB02-E6406ED910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7276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70B2B52-7468-51CF-835F-4F33EEAA8C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1DD3E8E-4912-7BDB-9830-B6465C7B05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99DE1BA-92B4-A6D0-017C-0F433C16C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8F922-D7C8-4B75-BB7E-FA6CB6CDC4D1}" type="datetimeFigureOut">
              <a:rPr lang="da-DK" smtClean="0"/>
              <a:t>24-04-2025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CCACDE8-04CE-F284-FEEA-21130CD92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795C6C7-80A7-A2A1-7615-7E8CF1156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6D0E-0E68-40C1-BB02-E6406ED910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1002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FDEC9B4-2B0A-E381-2338-C7A110643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3CBE59A-2E4A-F6BE-A171-0EA1112079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2ACE3E6-4912-2E5F-A88C-249322D0A3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38F922-D7C8-4B75-BB7E-FA6CB6CDC4D1}" type="datetimeFigureOut">
              <a:rPr lang="da-DK" smtClean="0"/>
              <a:t>24-04-2025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9984F79-C5A2-9F92-6F68-77F601ADEE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C4907DF-EE37-BA59-BF7F-E0D6F96877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C86D0E-0E68-40C1-BB02-E6406ED910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6118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7043D83C-0AC4-2B29-BCE8-4F46BDEA3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43547" cy="6858000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2FB70B24-D695-F67E-B5D2-E9F252164BE9}"/>
              </a:ext>
            </a:extLst>
          </p:cNvPr>
          <p:cNvSpPr/>
          <p:nvPr/>
        </p:nvSpPr>
        <p:spPr>
          <a:xfrm>
            <a:off x="1230406" y="4403912"/>
            <a:ext cx="1411941" cy="12573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Rektangel: afrundede hjørner 8">
            <a:extLst>
              <a:ext uri="{FF2B5EF4-FFF2-40B4-BE49-F238E27FC236}">
                <a16:creationId xmlns:a16="http://schemas.microsoft.com/office/drawing/2014/main" id="{F2AD75CE-C410-D869-D98D-5B998B4C1A07}"/>
              </a:ext>
            </a:extLst>
          </p:cNvPr>
          <p:cNvSpPr/>
          <p:nvPr/>
        </p:nvSpPr>
        <p:spPr>
          <a:xfrm>
            <a:off x="4691887" y="1472458"/>
            <a:ext cx="6394077" cy="1405352"/>
          </a:xfrm>
          <a:prstGeom prst="roundRect">
            <a:avLst/>
          </a:prstGeom>
          <a:solidFill>
            <a:schemeClr val="bg2">
              <a:lumMod val="25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dirty="0"/>
              <a:t>Holbæk </a:t>
            </a:r>
            <a:r>
              <a:rPr lang="da-DK" dirty="0" err="1"/>
              <a:t>eSport’s</a:t>
            </a:r>
            <a:r>
              <a:rPr lang="da-DK" dirty="0"/>
              <a:t> lokaler på Holbæk Seminarium</a:t>
            </a:r>
          </a:p>
        </p:txBody>
      </p:sp>
      <p:cxnSp>
        <p:nvCxnSpPr>
          <p:cNvPr id="12" name="Lige forbindelse 11">
            <a:extLst>
              <a:ext uri="{FF2B5EF4-FFF2-40B4-BE49-F238E27FC236}">
                <a16:creationId xmlns:a16="http://schemas.microsoft.com/office/drawing/2014/main" id="{E8032A66-8FFF-7F82-9821-33F4FF6C502B}"/>
              </a:ext>
            </a:extLst>
          </p:cNvPr>
          <p:cNvCxnSpPr>
            <a:cxnSpLocks/>
          </p:cNvCxnSpPr>
          <p:nvPr/>
        </p:nvCxnSpPr>
        <p:spPr>
          <a:xfrm flipH="1">
            <a:off x="2492062" y="1196788"/>
            <a:ext cx="276896" cy="267975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Lige forbindelse 13">
            <a:extLst>
              <a:ext uri="{FF2B5EF4-FFF2-40B4-BE49-F238E27FC236}">
                <a16:creationId xmlns:a16="http://schemas.microsoft.com/office/drawing/2014/main" id="{25485A54-3191-74F3-C3B6-726F4EDB8B45}"/>
              </a:ext>
            </a:extLst>
          </p:cNvPr>
          <p:cNvCxnSpPr>
            <a:cxnSpLocks/>
          </p:cNvCxnSpPr>
          <p:nvPr/>
        </p:nvCxnSpPr>
        <p:spPr>
          <a:xfrm flipV="1">
            <a:off x="2305318" y="3876541"/>
            <a:ext cx="186744" cy="45076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ge forbindelse 16">
            <a:extLst>
              <a:ext uri="{FF2B5EF4-FFF2-40B4-BE49-F238E27FC236}">
                <a16:creationId xmlns:a16="http://schemas.microsoft.com/office/drawing/2014/main" id="{9D3A1CB7-115A-5983-1AF7-5D5A299CB56C}"/>
              </a:ext>
            </a:extLst>
          </p:cNvPr>
          <p:cNvCxnSpPr>
            <a:cxnSpLocks/>
          </p:cNvCxnSpPr>
          <p:nvPr/>
        </p:nvCxnSpPr>
        <p:spPr>
          <a:xfrm flipH="1" flipV="1">
            <a:off x="2305318" y="4327301"/>
            <a:ext cx="592428" cy="2511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ge forbindelse 19">
            <a:extLst>
              <a:ext uri="{FF2B5EF4-FFF2-40B4-BE49-F238E27FC236}">
                <a16:creationId xmlns:a16="http://schemas.microsoft.com/office/drawing/2014/main" id="{83E12AD7-8EB9-A26F-E409-BC4C0CB476A8}"/>
              </a:ext>
            </a:extLst>
          </p:cNvPr>
          <p:cNvCxnSpPr>
            <a:cxnSpLocks/>
          </p:cNvCxnSpPr>
          <p:nvPr/>
        </p:nvCxnSpPr>
        <p:spPr>
          <a:xfrm flipH="1">
            <a:off x="2768958" y="4578439"/>
            <a:ext cx="128788" cy="14810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ge forbindelse 22">
            <a:extLst>
              <a:ext uri="{FF2B5EF4-FFF2-40B4-BE49-F238E27FC236}">
                <a16:creationId xmlns:a16="http://schemas.microsoft.com/office/drawing/2014/main" id="{92A0B1D4-D9B2-570F-CE73-9872A4C46086}"/>
              </a:ext>
            </a:extLst>
          </p:cNvPr>
          <p:cNvCxnSpPr>
            <a:cxnSpLocks/>
          </p:cNvCxnSpPr>
          <p:nvPr/>
        </p:nvCxnSpPr>
        <p:spPr>
          <a:xfrm>
            <a:off x="2768958" y="4726546"/>
            <a:ext cx="64394" cy="39280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Lige forbindelse 25">
            <a:extLst>
              <a:ext uri="{FF2B5EF4-FFF2-40B4-BE49-F238E27FC236}">
                <a16:creationId xmlns:a16="http://schemas.microsoft.com/office/drawing/2014/main" id="{17E1D29A-86AD-9BE2-B943-B4B31F381D00}"/>
              </a:ext>
            </a:extLst>
          </p:cNvPr>
          <p:cNvCxnSpPr>
            <a:cxnSpLocks/>
          </p:cNvCxnSpPr>
          <p:nvPr/>
        </p:nvCxnSpPr>
        <p:spPr>
          <a:xfrm flipH="1" flipV="1">
            <a:off x="2550017" y="5029199"/>
            <a:ext cx="283335" cy="9015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ktangel: afrundede hjørner 28">
            <a:extLst>
              <a:ext uri="{FF2B5EF4-FFF2-40B4-BE49-F238E27FC236}">
                <a16:creationId xmlns:a16="http://schemas.microsoft.com/office/drawing/2014/main" id="{4F4D8512-74ED-2E94-B035-8EF58F810C2E}"/>
              </a:ext>
            </a:extLst>
          </p:cNvPr>
          <p:cNvSpPr/>
          <p:nvPr/>
        </p:nvSpPr>
        <p:spPr>
          <a:xfrm>
            <a:off x="4739425" y="3876541"/>
            <a:ext cx="5441323" cy="258221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1200" b="1" dirty="0"/>
              <a:t>Note:</a:t>
            </a:r>
          </a:p>
          <a:p>
            <a:r>
              <a:rPr lang="da-DK" sz="1200" dirty="0"/>
              <a:t>Der må </a:t>
            </a:r>
            <a:r>
              <a:rPr lang="da-DK" sz="1200" b="1" dirty="0"/>
              <a:t>IKKE</a:t>
            </a:r>
            <a:r>
              <a:rPr lang="da-DK" sz="1200" dirty="0"/>
              <a:t> køres i bil op til hallen. Biler skal parkeres på parkeringspladsen!</a:t>
            </a:r>
          </a:p>
          <a:p>
            <a:r>
              <a:rPr lang="da-DK" sz="1200" dirty="0"/>
              <a:t>Cykler </a:t>
            </a:r>
            <a:r>
              <a:rPr lang="da-DK" sz="1200" b="1" dirty="0"/>
              <a:t>skal</a:t>
            </a:r>
            <a:r>
              <a:rPr lang="da-DK" sz="1200" dirty="0"/>
              <a:t> placeres i cykelstativer og IKKE foran indgang</a:t>
            </a:r>
          </a:p>
          <a:p>
            <a:r>
              <a:rPr lang="da-DK" sz="1200" dirty="0"/>
              <a:t>Der er </a:t>
            </a:r>
            <a:r>
              <a:rPr lang="da-DK" sz="1200" b="1" dirty="0"/>
              <a:t>ikke</a:t>
            </a:r>
            <a:r>
              <a:rPr lang="da-DK" sz="1200" dirty="0"/>
              <a:t> adgang til andre lokaler end vores, så gå direkte ind. (Der kan være alarm på!)</a:t>
            </a:r>
          </a:p>
          <a:p>
            <a:endParaRPr lang="da-DK" sz="1200" b="1" dirty="0"/>
          </a:p>
          <a:p>
            <a:r>
              <a:rPr lang="da-DK" sz="1200" b="1" dirty="0"/>
              <a:t>Er døren låst? </a:t>
            </a:r>
          </a:p>
          <a:p>
            <a:r>
              <a:rPr lang="da-DK" sz="1200" dirty="0"/>
              <a:t>Ring til Thomas 	49401138 (Torsdage)</a:t>
            </a:r>
          </a:p>
          <a:p>
            <a:r>
              <a:rPr lang="da-DK" sz="1200" dirty="0"/>
              <a:t>Ring til Sarah 		53695059 (Mandag &amp; Torsdag)</a:t>
            </a:r>
          </a:p>
          <a:p>
            <a:r>
              <a:rPr lang="da-DK" sz="1200" dirty="0"/>
              <a:t>Ring til Lasse 		53808079 (Mandag)</a:t>
            </a:r>
          </a:p>
        </p:txBody>
      </p:sp>
    </p:spTree>
    <p:extLst>
      <p:ext uri="{BB962C8B-B14F-4D97-AF65-F5344CB8AC3E}">
        <p14:creationId xmlns:p14="http://schemas.microsoft.com/office/powerpoint/2010/main" val="1211775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Billede 2" descr="Et billede, der indeholder kort, Luftfotografering, Byplanlægning, Fugleperspektiv&#10;&#10;Indhold genereret af kunstig intelligens kan være forkert.">
            <a:extLst>
              <a:ext uri="{FF2B5EF4-FFF2-40B4-BE49-F238E27FC236}">
                <a16:creationId xmlns:a16="http://schemas.microsoft.com/office/drawing/2014/main" id="{DC2192AC-0BA0-F15B-061F-9DAF743086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120" b="777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Rektangel: afrundede hjørner 3">
            <a:extLst>
              <a:ext uri="{FF2B5EF4-FFF2-40B4-BE49-F238E27FC236}">
                <a16:creationId xmlns:a16="http://schemas.microsoft.com/office/drawing/2014/main" id="{E41401AE-2206-F6BF-2BDD-17925E163CC1}"/>
              </a:ext>
            </a:extLst>
          </p:cNvPr>
          <p:cNvSpPr/>
          <p:nvPr/>
        </p:nvSpPr>
        <p:spPr>
          <a:xfrm rot="1233962">
            <a:off x="5371423" y="1459227"/>
            <a:ext cx="1385047" cy="167065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Parkering for biler</a:t>
            </a:r>
          </a:p>
        </p:txBody>
      </p:sp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7C75E467-0BBE-AC69-72CB-C3D9698F4142}"/>
              </a:ext>
            </a:extLst>
          </p:cNvPr>
          <p:cNvSpPr/>
          <p:nvPr/>
        </p:nvSpPr>
        <p:spPr>
          <a:xfrm rot="1233962">
            <a:off x="5020999" y="3212174"/>
            <a:ext cx="1702541" cy="43416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dirty="0"/>
              <a:t>Cykelparkering(Skal benyttes)</a:t>
            </a:r>
          </a:p>
        </p:txBody>
      </p:sp>
      <p:sp>
        <p:nvSpPr>
          <p:cNvPr id="6" name="Rektangel: afrundede hjørner 5">
            <a:extLst>
              <a:ext uri="{FF2B5EF4-FFF2-40B4-BE49-F238E27FC236}">
                <a16:creationId xmlns:a16="http://schemas.microsoft.com/office/drawing/2014/main" id="{E0B181E1-E367-28B2-A6DB-BE91D6E567C9}"/>
              </a:ext>
            </a:extLst>
          </p:cNvPr>
          <p:cNvSpPr/>
          <p:nvPr/>
        </p:nvSpPr>
        <p:spPr>
          <a:xfrm>
            <a:off x="4666129" y="4183460"/>
            <a:ext cx="6394077" cy="1405352"/>
          </a:xfrm>
          <a:prstGeom prst="roundRect">
            <a:avLst/>
          </a:prstGeom>
          <a:solidFill>
            <a:schemeClr val="bg2">
              <a:lumMod val="25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Indgang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Til venstre op af de to trapper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2 Dør på venstre hånd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Ind ad døren og op af trappen, så er du i vores lokale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85F09593-B44C-7C55-50FD-79BB8036F350}"/>
              </a:ext>
            </a:extLst>
          </p:cNvPr>
          <p:cNvSpPr/>
          <p:nvPr/>
        </p:nvSpPr>
        <p:spPr>
          <a:xfrm>
            <a:off x="3906371" y="3543300"/>
            <a:ext cx="215153" cy="22187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0" name="Lige pilforbindelse 9">
            <a:extLst>
              <a:ext uri="{FF2B5EF4-FFF2-40B4-BE49-F238E27FC236}">
                <a16:creationId xmlns:a16="http://schemas.microsoft.com/office/drawing/2014/main" id="{5A5F6E78-CE7F-B769-DC4E-77A611C5EDCB}"/>
              </a:ext>
            </a:extLst>
          </p:cNvPr>
          <p:cNvCxnSpPr>
            <a:cxnSpLocks/>
          </p:cNvCxnSpPr>
          <p:nvPr/>
        </p:nvCxnSpPr>
        <p:spPr>
          <a:xfrm flipH="1" flipV="1">
            <a:off x="4121524" y="3765176"/>
            <a:ext cx="719417" cy="70597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3306EF5F-AD22-2F50-947A-CD0025073B82}"/>
              </a:ext>
            </a:extLst>
          </p:cNvPr>
          <p:cNvSpPr/>
          <p:nvPr/>
        </p:nvSpPr>
        <p:spPr>
          <a:xfrm>
            <a:off x="3430990" y="3543300"/>
            <a:ext cx="215153" cy="54460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3" name="Lige pilforbindelse 12">
            <a:extLst>
              <a:ext uri="{FF2B5EF4-FFF2-40B4-BE49-F238E27FC236}">
                <a16:creationId xmlns:a16="http://schemas.microsoft.com/office/drawing/2014/main" id="{0D5279FF-E87A-D88D-F926-11762C49B81B}"/>
              </a:ext>
            </a:extLst>
          </p:cNvPr>
          <p:cNvCxnSpPr>
            <a:cxnSpLocks/>
          </p:cNvCxnSpPr>
          <p:nvPr/>
        </p:nvCxnSpPr>
        <p:spPr>
          <a:xfrm flipH="1" flipV="1">
            <a:off x="3656063" y="3815603"/>
            <a:ext cx="1184878" cy="88724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Lige pilforbindelse 15">
            <a:extLst>
              <a:ext uri="{FF2B5EF4-FFF2-40B4-BE49-F238E27FC236}">
                <a16:creationId xmlns:a16="http://schemas.microsoft.com/office/drawing/2014/main" id="{95A66B5F-8524-A559-81E6-E443F13E0678}"/>
              </a:ext>
            </a:extLst>
          </p:cNvPr>
          <p:cNvCxnSpPr>
            <a:cxnSpLocks/>
          </p:cNvCxnSpPr>
          <p:nvPr/>
        </p:nvCxnSpPr>
        <p:spPr>
          <a:xfrm flipH="1" flipV="1">
            <a:off x="3830045" y="4410506"/>
            <a:ext cx="1010895" cy="87755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lipse 16">
            <a:extLst>
              <a:ext uri="{FF2B5EF4-FFF2-40B4-BE49-F238E27FC236}">
                <a16:creationId xmlns:a16="http://schemas.microsoft.com/office/drawing/2014/main" id="{69ABD287-C24B-A2F0-00DC-361D030C5536}"/>
              </a:ext>
            </a:extLst>
          </p:cNvPr>
          <p:cNvSpPr/>
          <p:nvPr/>
        </p:nvSpPr>
        <p:spPr>
          <a:xfrm>
            <a:off x="3614892" y="4188630"/>
            <a:ext cx="215153" cy="22187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5" name="Rektangel: afrundede hjørner 24">
            <a:extLst>
              <a:ext uri="{FF2B5EF4-FFF2-40B4-BE49-F238E27FC236}">
                <a16:creationId xmlns:a16="http://schemas.microsoft.com/office/drawing/2014/main" id="{BB8D1DF1-4404-7037-DBC9-3DF3E34FB8DC}"/>
              </a:ext>
            </a:extLst>
          </p:cNvPr>
          <p:cNvSpPr/>
          <p:nvPr/>
        </p:nvSpPr>
        <p:spPr>
          <a:xfrm>
            <a:off x="7452016" y="1655200"/>
            <a:ext cx="2431572" cy="434168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dirty="0"/>
              <a:t>Indkørsel til parkering</a:t>
            </a:r>
          </a:p>
        </p:txBody>
      </p:sp>
      <p:cxnSp>
        <p:nvCxnSpPr>
          <p:cNvPr id="26" name="Lige pilforbindelse 25">
            <a:extLst>
              <a:ext uri="{FF2B5EF4-FFF2-40B4-BE49-F238E27FC236}">
                <a16:creationId xmlns:a16="http://schemas.microsoft.com/office/drawing/2014/main" id="{E29399C0-8A15-C27C-11C1-E312B74243B0}"/>
              </a:ext>
            </a:extLst>
          </p:cNvPr>
          <p:cNvCxnSpPr>
            <a:cxnSpLocks/>
          </p:cNvCxnSpPr>
          <p:nvPr/>
        </p:nvCxnSpPr>
        <p:spPr>
          <a:xfrm flipH="1" flipV="1">
            <a:off x="7040866" y="780301"/>
            <a:ext cx="822301" cy="84007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ktangel: afrundede hjørner 28">
            <a:extLst>
              <a:ext uri="{FF2B5EF4-FFF2-40B4-BE49-F238E27FC236}">
                <a16:creationId xmlns:a16="http://schemas.microsoft.com/office/drawing/2014/main" id="{F49D2682-A644-5976-891D-3B148B206A61}"/>
              </a:ext>
            </a:extLst>
          </p:cNvPr>
          <p:cNvSpPr/>
          <p:nvPr/>
        </p:nvSpPr>
        <p:spPr>
          <a:xfrm>
            <a:off x="248522" y="5658132"/>
            <a:ext cx="3581523" cy="113054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1200" b="1" dirty="0"/>
              <a:t>Er døren låst? </a:t>
            </a:r>
          </a:p>
          <a:p>
            <a:r>
              <a:rPr lang="da-DK" sz="1200" dirty="0"/>
              <a:t>Ring til Thomas på 49401138 (Torsdage)</a:t>
            </a:r>
          </a:p>
          <a:p>
            <a:r>
              <a:rPr lang="da-DK" sz="1200" dirty="0"/>
              <a:t>Ring til Sarah på 53695059 (Mandag &amp; Torsdag)</a:t>
            </a:r>
          </a:p>
          <a:p>
            <a:r>
              <a:rPr lang="da-DK" sz="1200" dirty="0"/>
              <a:t>Ring til Lasse på 53808079 (Mandag)</a:t>
            </a:r>
          </a:p>
        </p:txBody>
      </p:sp>
    </p:spTree>
    <p:extLst>
      <p:ext uri="{BB962C8B-B14F-4D97-AF65-F5344CB8AC3E}">
        <p14:creationId xmlns:p14="http://schemas.microsoft.com/office/powerpoint/2010/main" val="923276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155</Words>
  <Application>Microsoft Office PowerPoint</Application>
  <PresentationFormat>Widescreen</PresentationFormat>
  <Paragraphs>21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Office-tema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Oxbøll</dc:creator>
  <cp:lastModifiedBy>Thomas Oxbøll</cp:lastModifiedBy>
  <cp:revision>1</cp:revision>
  <dcterms:created xsi:type="dcterms:W3CDTF">2025-04-24T15:29:09Z</dcterms:created>
  <dcterms:modified xsi:type="dcterms:W3CDTF">2025-04-24T15:58:02Z</dcterms:modified>
</cp:coreProperties>
</file>