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58"/>
  </p:notesMasterIdLst>
  <p:sldIdLst>
    <p:sldId id="256" r:id="rId2"/>
    <p:sldId id="294" r:id="rId3"/>
    <p:sldId id="295" r:id="rId4"/>
    <p:sldId id="297" r:id="rId5"/>
    <p:sldId id="257" r:id="rId6"/>
    <p:sldId id="259" r:id="rId7"/>
    <p:sldId id="298" r:id="rId8"/>
    <p:sldId id="260" r:id="rId9"/>
    <p:sldId id="261" r:id="rId10"/>
    <p:sldId id="262" r:id="rId11"/>
    <p:sldId id="263" r:id="rId12"/>
    <p:sldId id="299" r:id="rId13"/>
    <p:sldId id="264" r:id="rId14"/>
    <p:sldId id="265" r:id="rId15"/>
    <p:sldId id="266" r:id="rId16"/>
    <p:sldId id="267" r:id="rId17"/>
    <p:sldId id="268" r:id="rId18"/>
    <p:sldId id="269" r:id="rId19"/>
    <p:sldId id="270" r:id="rId20"/>
    <p:sldId id="271" r:id="rId21"/>
    <p:sldId id="272" r:id="rId22"/>
    <p:sldId id="273" r:id="rId23"/>
    <p:sldId id="274" r:id="rId24"/>
    <p:sldId id="279" r:id="rId25"/>
    <p:sldId id="278" r:id="rId26"/>
    <p:sldId id="275" r:id="rId27"/>
    <p:sldId id="300" r:id="rId28"/>
    <p:sldId id="303" r:id="rId29"/>
    <p:sldId id="276" r:id="rId30"/>
    <p:sldId id="304" r:id="rId31"/>
    <p:sldId id="302" r:id="rId32"/>
    <p:sldId id="306" r:id="rId33"/>
    <p:sldId id="305" r:id="rId34"/>
    <p:sldId id="277" r:id="rId35"/>
    <p:sldId id="307" r:id="rId36"/>
    <p:sldId id="309" r:id="rId37"/>
    <p:sldId id="308" r:id="rId38"/>
    <p:sldId id="310" r:id="rId39"/>
    <p:sldId id="301" r:id="rId40"/>
    <p:sldId id="280" r:id="rId41"/>
    <p:sldId id="311" r:id="rId42"/>
    <p:sldId id="282" r:id="rId43"/>
    <p:sldId id="283" r:id="rId44"/>
    <p:sldId id="281" r:id="rId45"/>
    <p:sldId id="312" r:id="rId46"/>
    <p:sldId id="313" r:id="rId47"/>
    <p:sldId id="284" r:id="rId48"/>
    <p:sldId id="285" r:id="rId49"/>
    <p:sldId id="286" r:id="rId50"/>
    <p:sldId id="287" r:id="rId51"/>
    <p:sldId id="288" r:id="rId52"/>
    <p:sldId id="289" r:id="rId53"/>
    <p:sldId id="290" r:id="rId54"/>
    <p:sldId id="291" r:id="rId55"/>
    <p:sldId id="292" r:id="rId56"/>
    <p:sldId id="296" r:id="rId57"/>
  </p:sldIdLst>
  <p:sldSz cx="18288000" cy="10287000"/>
  <p:notesSz cx="6858000" cy="9144000"/>
  <p:embeddedFontLst>
    <p:embeddedFont>
      <p:font typeface="Nohemi" panose="020B0604020202020204" charset="0"/>
      <p:regular r:id="rId59"/>
    </p:embeddedFont>
    <p:embeddedFont>
      <p:font typeface="Nohemi Bold" panose="020B0604020202020204" charset="0"/>
      <p:regular r:id="rId60"/>
    </p:embeddedFont>
    <p:embeddedFont>
      <p:font typeface="Poppins" panose="00000500000000000000" pitchFamily="2" charset="0"/>
      <p:regular r:id="rId61"/>
      <p:bold r:id="rId62"/>
      <p:italic r:id="rId63"/>
      <p:boldItalic r:id="rId64"/>
    </p:embeddedFont>
    <p:embeddedFont>
      <p:font typeface="Poppins Bold" panose="00000800000000000000" charset="0"/>
      <p:regular r:id="rId65"/>
      <p:bold r:id="rId66"/>
    </p:embeddedFont>
    <p:embeddedFont>
      <p:font typeface="Poppins Italics" panose="020B0604020202020204" charset="0"/>
      <p:regular r:id="rId6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ABB6015-07FA-D3B4-6AE6-8394F746D782}" v="221" dt="2025-03-15T09:30:09.399"/>
    <p1510:client id="{5EF973DD-54CC-355A-1D95-657F10C27339}" v="633" dt="2025-03-14T17:26:26.70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80839" autoAdjust="0"/>
  </p:normalViewPr>
  <p:slideViewPr>
    <p:cSldViewPr>
      <p:cViewPr varScale="1">
        <p:scale>
          <a:sx n="29" d="100"/>
          <a:sy n="29" d="100"/>
        </p:scale>
        <p:origin x="1540" y="25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font" Target="fonts/font5.fntdata"/><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66" Type="http://schemas.openxmlformats.org/officeDocument/2006/relationships/font" Target="fonts/font8.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font" Target="fonts/font2.fntdata"/><Relationship Id="rId65"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font" Target="fonts/font6.fntdata"/><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microsoft.com/office/2015/10/relationships/revisionInfo" Target="revisionInfo.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1.fntdata"/><Relationship Id="rId67" Type="http://schemas.openxmlformats.org/officeDocument/2006/relationships/font" Target="fonts/font9.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font" Target="fonts/font4.fntdata"/><Relationship Id="rId7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sidehoved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a-DK"/>
          </a:p>
        </p:txBody>
      </p:sp>
      <p:sp>
        <p:nvSpPr>
          <p:cNvPr id="3" name="Pladsholder til dato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207D29-9172-4E39-B850-70B87E28F6B9}" type="datetimeFigureOut">
              <a:rPr lang="da-DK" smtClean="0"/>
              <a:t>16-03-2025</a:t>
            </a:fld>
            <a:endParaRPr lang="da-DK"/>
          </a:p>
        </p:txBody>
      </p:sp>
      <p:sp>
        <p:nvSpPr>
          <p:cNvPr id="4" name="Pladsholder til slidebille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a-DK"/>
          </a:p>
        </p:txBody>
      </p:sp>
      <p:sp>
        <p:nvSpPr>
          <p:cNvPr id="5" name="Pladsholder til no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6" name="Pladsholder til sidefod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a-DK"/>
          </a:p>
        </p:txBody>
      </p:sp>
      <p:sp>
        <p:nvSpPr>
          <p:cNvPr id="7" name="Pladsholder til slide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7F22E8-30BD-40F9-86C9-6074E2EC53A4}" type="slidenum">
              <a:rPr lang="da-DK" smtClean="0"/>
              <a:t>‹nr.›</a:t>
            </a:fld>
            <a:endParaRPr lang="da-DK"/>
          </a:p>
        </p:txBody>
      </p:sp>
    </p:spTree>
    <p:extLst>
      <p:ext uri="{BB962C8B-B14F-4D97-AF65-F5344CB8AC3E}">
        <p14:creationId xmlns:p14="http://schemas.microsoft.com/office/powerpoint/2010/main" val="8761171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Bede bestyrelsen om at rejse sig</a:t>
            </a:r>
          </a:p>
          <a:p>
            <a:r>
              <a:rPr lang="da-DK" dirty="0"/>
              <a:t>Bede de ansatte om at rejse sig</a:t>
            </a:r>
          </a:p>
          <a:p>
            <a:endParaRPr lang="da-DK" dirty="0"/>
          </a:p>
        </p:txBody>
      </p:sp>
      <p:sp>
        <p:nvSpPr>
          <p:cNvPr id="4" name="Pladsholder til slidenummer 3"/>
          <p:cNvSpPr>
            <a:spLocks noGrp="1"/>
          </p:cNvSpPr>
          <p:nvPr>
            <p:ph type="sldNum" sz="quarter" idx="5"/>
          </p:nvPr>
        </p:nvSpPr>
        <p:spPr/>
        <p:txBody>
          <a:bodyPr/>
          <a:lstStyle/>
          <a:p>
            <a:fld id="{AF7F22E8-30BD-40F9-86C9-6074E2EC53A4}" type="slidenum">
              <a:rPr lang="da-DK" smtClean="0"/>
              <a:t>2</a:t>
            </a:fld>
            <a:endParaRPr lang="da-DK"/>
          </a:p>
        </p:txBody>
      </p:sp>
    </p:spTree>
    <p:extLst>
      <p:ext uri="{BB962C8B-B14F-4D97-AF65-F5344CB8AC3E}">
        <p14:creationId xmlns:p14="http://schemas.microsoft.com/office/powerpoint/2010/main" val="12332073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A00E2C-E5A6-3227-57AF-4C9E252F9305}"/>
            </a:ext>
          </a:extLst>
        </p:cNvPr>
        <p:cNvGrpSpPr/>
        <p:nvPr/>
      </p:nvGrpSpPr>
      <p:grpSpPr>
        <a:xfrm>
          <a:off x="0" y="0"/>
          <a:ext cx="0" cy="0"/>
          <a:chOff x="0" y="0"/>
          <a:chExt cx="0" cy="0"/>
        </a:xfrm>
      </p:grpSpPr>
      <p:sp>
        <p:nvSpPr>
          <p:cNvPr id="2" name="Pladsholder til slidebillede 1">
            <a:extLst>
              <a:ext uri="{FF2B5EF4-FFF2-40B4-BE49-F238E27FC236}">
                <a16:creationId xmlns:a16="http://schemas.microsoft.com/office/drawing/2014/main" id="{0986556F-E28A-6C70-D04E-BF739EBB7750}"/>
              </a:ext>
            </a:extLst>
          </p:cNvPr>
          <p:cNvSpPr>
            <a:spLocks noGrp="1" noRot="1" noChangeAspect="1"/>
          </p:cNvSpPr>
          <p:nvPr>
            <p:ph type="sldImg"/>
          </p:nvPr>
        </p:nvSpPr>
        <p:spPr/>
      </p:sp>
      <p:sp>
        <p:nvSpPr>
          <p:cNvPr id="3" name="Pladsholder til noter 2">
            <a:extLst>
              <a:ext uri="{FF2B5EF4-FFF2-40B4-BE49-F238E27FC236}">
                <a16:creationId xmlns:a16="http://schemas.microsoft.com/office/drawing/2014/main" id="{9488EA9A-1A44-0E67-E0F3-B7BC57D27BAC}"/>
              </a:ext>
            </a:extLst>
          </p:cNvPr>
          <p:cNvSpPr>
            <a:spLocks noGrp="1"/>
          </p:cNvSpPr>
          <p:nvPr>
            <p:ph type="body" idx="1"/>
          </p:nvPr>
        </p:nvSpPr>
        <p:spPr/>
        <p:txBody>
          <a:bodyPr/>
          <a:lstStyle/>
          <a:p>
            <a:endParaRPr lang="da-DK" dirty="0"/>
          </a:p>
        </p:txBody>
      </p:sp>
      <p:sp>
        <p:nvSpPr>
          <p:cNvPr id="4" name="Pladsholder til slidenummer 3">
            <a:extLst>
              <a:ext uri="{FF2B5EF4-FFF2-40B4-BE49-F238E27FC236}">
                <a16:creationId xmlns:a16="http://schemas.microsoft.com/office/drawing/2014/main" id="{6B7BA64B-BDD9-6211-5453-2B57C6AC43CB}"/>
              </a:ext>
            </a:extLst>
          </p:cNvPr>
          <p:cNvSpPr>
            <a:spLocks noGrp="1"/>
          </p:cNvSpPr>
          <p:nvPr>
            <p:ph type="sldNum" sz="quarter" idx="5"/>
          </p:nvPr>
        </p:nvSpPr>
        <p:spPr/>
        <p:txBody>
          <a:bodyPr/>
          <a:lstStyle/>
          <a:p>
            <a:fld id="{AF7F22E8-30BD-40F9-86C9-6074E2EC53A4}" type="slidenum">
              <a:rPr lang="da-DK" smtClean="0"/>
              <a:t>3</a:t>
            </a:fld>
            <a:endParaRPr lang="da-DK"/>
          </a:p>
        </p:txBody>
      </p:sp>
    </p:spTree>
    <p:extLst>
      <p:ext uri="{BB962C8B-B14F-4D97-AF65-F5344CB8AC3E}">
        <p14:creationId xmlns:p14="http://schemas.microsoft.com/office/powerpoint/2010/main" val="25753687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D913BF-9EC7-26B9-DE73-D531C6D7CADD}"/>
            </a:ext>
          </a:extLst>
        </p:cNvPr>
        <p:cNvGrpSpPr/>
        <p:nvPr/>
      </p:nvGrpSpPr>
      <p:grpSpPr>
        <a:xfrm>
          <a:off x="0" y="0"/>
          <a:ext cx="0" cy="0"/>
          <a:chOff x="0" y="0"/>
          <a:chExt cx="0" cy="0"/>
        </a:xfrm>
      </p:grpSpPr>
      <p:sp>
        <p:nvSpPr>
          <p:cNvPr id="2" name="Pladsholder til slidebillede 1">
            <a:extLst>
              <a:ext uri="{FF2B5EF4-FFF2-40B4-BE49-F238E27FC236}">
                <a16:creationId xmlns:a16="http://schemas.microsoft.com/office/drawing/2014/main" id="{E9F2CD1F-CD1F-2982-C39B-57335ABFFF53}"/>
              </a:ext>
            </a:extLst>
          </p:cNvPr>
          <p:cNvSpPr>
            <a:spLocks noGrp="1" noRot="1" noChangeAspect="1"/>
          </p:cNvSpPr>
          <p:nvPr>
            <p:ph type="sldImg"/>
          </p:nvPr>
        </p:nvSpPr>
        <p:spPr/>
      </p:sp>
      <p:sp>
        <p:nvSpPr>
          <p:cNvPr id="3" name="Pladsholder til noter 2">
            <a:extLst>
              <a:ext uri="{FF2B5EF4-FFF2-40B4-BE49-F238E27FC236}">
                <a16:creationId xmlns:a16="http://schemas.microsoft.com/office/drawing/2014/main" id="{8C9BFFCB-FEF1-284B-48F9-3218057C3FD0}"/>
              </a:ext>
            </a:extLst>
          </p:cNvPr>
          <p:cNvSpPr>
            <a:spLocks noGrp="1"/>
          </p:cNvSpPr>
          <p:nvPr>
            <p:ph type="body" idx="1"/>
          </p:nvPr>
        </p:nvSpPr>
        <p:spPr/>
        <p:txBody>
          <a:bodyPr/>
          <a:lstStyle/>
          <a:p>
            <a:r>
              <a:rPr lang="da-DK" dirty="0"/>
              <a:t>Bede bestyrelsen om at rejse sig</a:t>
            </a:r>
          </a:p>
          <a:p>
            <a:r>
              <a:rPr lang="da-DK" dirty="0"/>
              <a:t>Bede de ansatte om at rejse sig</a:t>
            </a:r>
          </a:p>
        </p:txBody>
      </p:sp>
      <p:sp>
        <p:nvSpPr>
          <p:cNvPr id="4" name="Pladsholder til slidenummer 3">
            <a:extLst>
              <a:ext uri="{FF2B5EF4-FFF2-40B4-BE49-F238E27FC236}">
                <a16:creationId xmlns:a16="http://schemas.microsoft.com/office/drawing/2014/main" id="{27B414C1-946C-3C07-CC4B-D104C2DE289A}"/>
              </a:ext>
            </a:extLst>
          </p:cNvPr>
          <p:cNvSpPr>
            <a:spLocks noGrp="1"/>
          </p:cNvSpPr>
          <p:nvPr>
            <p:ph type="sldNum" sz="quarter" idx="5"/>
          </p:nvPr>
        </p:nvSpPr>
        <p:spPr/>
        <p:txBody>
          <a:bodyPr/>
          <a:lstStyle/>
          <a:p>
            <a:fld id="{AF7F22E8-30BD-40F9-86C9-6074E2EC53A4}" type="slidenum">
              <a:rPr lang="da-DK" smtClean="0"/>
              <a:t>4</a:t>
            </a:fld>
            <a:endParaRPr lang="da-DK"/>
          </a:p>
        </p:txBody>
      </p:sp>
    </p:spTree>
    <p:extLst>
      <p:ext uri="{BB962C8B-B14F-4D97-AF65-F5344CB8AC3E}">
        <p14:creationId xmlns:p14="http://schemas.microsoft.com/office/powerpoint/2010/main" val="5696898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37C3F2-A003-B1BB-A0C1-418453D3574F}"/>
            </a:ext>
          </a:extLst>
        </p:cNvPr>
        <p:cNvGrpSpPr/>
        <p:nvPr/>
      </p:nvGrpSpPr>
      <p:grpSpPr>
        <a:xfrm>
          <a:off x="0" y="0"/>
          <a:ext cx="0" cy="0"/>
          <a:chOff x="0" y="0"/>
          <a:chExt cx="0" cy="0"/>
        </a:xfrm>
      </p:grpSpPr>
      <p:sp>
        <p:nvSpPr>
          <p:cNvPr id="2" name="Pladsholder til slidebillede 1">
            <a:extLst>
              <a:ext uri="{FF2B5EF4-FFF2-40B4-BE49-F238E27FC236}">
                <a16:creationId xmlns:a16="http://schemas.microsoft.com/office/drawing/2014/main" id="{AFC52C7D-4DBB-6DDE-4B97-590C9D2AC2D4}"/>
              </a:ext>
            </a:extLst>
          </p:cNvPr>
          <p:cNvSpPr>
            <a:spLocks noGrp="1" noRot="1" noChangeAspect="1"/>
          </p:cNvSpPr>
          <p:nvPr>
            <p:ph type="sldImg"/>
          </p:nvPr>
        </p:nvSpPr>
        <p:spPr/>
      </p:sp>
      <p:sp>
        <p:nvSpPr>
          <p:cNvPr id="3" name="Pladsholder til noter 2">
            <a:extLst>
              <a:ext uri="{FF2B5EF4-FFF2-40B4-BE49-F238E27FC236}">
                <a16:creationId xmlns:a16="http://schemas.microsoft.com/office/drawing/2014/main" id="{8A230EE2-4869-E2FD-8108-429AAF4AD286}"/>
              </a:ext>
            </a:extLst>
          </p:cNvPr>
          <p:cNvSpPr>
            <a:spLocks noGrp="1"/>
          </p:cNvSpPr>
          <p:nvPr>
            <p:ph type="body" idx="1"/>
          </p:nvPr>
        </p:nvSpPr>
        <p:spPr/>
        <p:txBody>
          <a:bodyPr/>
          <a:lstStyle/>
          <a:p>
            <a:endParaRPr lang="da-DK" dirty="0"/>
          </a:p>
        </p:txBody>
      </p:sp>
      <p:sp>
        <p:nvSpPr>
          <p:cNvPr id="4" name="Pladsholder til slidenummer 3">
            <a:extLst>
              <a:ext uri="{FF2B5EF4-FFF2-40B4-BE49-F238E27FC236}">
                <a16:creationId xmlns:a16="http://schemas.microsoft.com/office/drawing/2014/main" id="{8835CC2F-6FDE-0139-1813-2C63CD59266F}"/>
              </a:ext>
            </a:extLst>
          </p:cNvPr>
          <p:cNvSpPr>
            <a:spLocks noGrp="1"/>
          </p:cNvSpPr>
          <p:nvPr>
            <p:ph type="sldNum" sz="quarter" idx="5"/>
          </p:nvPr>
        </p:nvSpPr>
        <p:spPr/>
        <p:txBody>
          <a:bodyPr/>
          <a:lstStyle/>
          <a:p>
            <a:fld id="{AF7F22E8-30BD-40F9-86C9-6074E2EC53A4}" type="slidenum">
              <a:rPr lang="da-DK" smtClean="0"/>
              <a:t>7</a:t>
            </a:fld>
            <a:endParaRPr lang="da-DK"/>
          </a:p>
        </p:txBody>
      </p:sp>
    </p:spTree>
    <p:extLst>
      <p:ext uri="{BB962C8B-B14F-4D97-AF65-F5344CB8AC3E}">
        <p14:creationId xmlns:p14="http://schemas.microsoft.com/office/powerpoint/2010/main" val="35689983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En særlig velkomst til Pernille, hvis hun er der. </a:t>
            </a:r>
          </a:p>
          <a:p>
            <a:r>
              <a:rPr lang="da-DK" dirty="0"/>
              <a:t>En </a:t>
            </a:r>
            <a:r>
              <a:rPr lang="da-DK" dirty="0" err="1"/>
              <a:t>særli</a:t>
            </a:r>
            <a:r>
              <a:rPr lang="da-DK" dirty="0"/>
              <a:t> velkommen til nye formænd og folk der er med første gang til </a:t>
            </a:r>
            <a:r>
              <a:rPr lang="da-DK" dirty="0" err="1"/>
              <a:t>rep</a:t>
            </a:r>
            <a:r>
              <a:rPr lang="da-DK" dirty="0"/>
              <a:t> møde</a:t>
            </a:r>
            <a:br>
              <a:rPr lang="da-DK" dirty="0"/>
            </a:br>
            <a:endParaRPr lang="da-DK" dirty="0"/>
          </a:p>
        </p:txBody>
      </p:sp>
      <p:sp>
        <p:nvSpPr>
          <p:cNvPr id="4" name="Pladsholder til slidenummer 3"/>
          <p:cNvSpPr>
            <a:spLocks noGrp="1"/>
          </p:cNvSpPr>
          <p:nvPr>
            <p:ph type="sldNum" sz="quarter" idx="5"/>
          </p:nvPr>
        </p:nvSpPr>
        <p:spPr/>
        <p:txBody>
          <a:bodyPr/>
          <a:lstStyle/>
          <a:p>
            <a:fld id="{AF7F22E8-30BD-40F9-86C9-6074E2EC53A4}" type="slidenum">
              <a:rPr lang="da-DK" smtClean="0"/>
              <a:t>8</a:t>
            </a:fld>
            <a:endParaRPr lang="da-DK"/>
          </a:p>
        </p:txBody>
      </p:sp>
    </p:spTree>
    <p:extLst>
      <p:ext uri="{BB962C8B-B14F-4D97-AF65-F5344CB8AC3E}">
        <p14:creationId xmlns:p14="http://schemas.microsoft.com/office/powerpoint/2010/main" val="16185183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910DDB-74D4-EB30-6556-1530F32151DB}"/>
            </a:ext>
          </a:extLst>
        </p:cNvPr>
        <p:cNvGrpSpPr/>
        <p:nvPr/>
      </p:nvGrpSpPr>
      <p:grpSpPr>
        <a:xfrm>
          <a:off x="0" y="0"/>
          <a:ext cx="0" cy="0"/>
          <a:chOff x="0" y="0"/>
          <a:chExt cx="0" cy="0"/>
        </a:xfrm>
      </p:grpSpPr>
      <p:sp>
        <p:nvSpPr>
          <p:cNvPr id="2" name="Pladsholder til slidebillede 1">
            <a:extLst>
              <a:ext uri="{FF2B5EF4-FFF2-40B4-BE49-F238E27FC236}">
                <a16:creationId xmlns:a16="http://schemas.microsoft.com/office/drawing/2014/main" id="{25B793C4-CF28-5D79-B33F-8CBB9440042D}"/>
              </a:ext>
            </a:extLst>
          </p:cNvPr>
          <p:cNvSpPr>
            <a:spLocks noGrp="1" noRot="1" noChangeAspect="1"/>
          </p:cNvSpPr>
          <p:nvPr>
            <p:ph type="sldImg"/>
          </p:nvPr>
        </p:nvSpPr>
        <p:spPr/>
      </p:sp>
      <p:sp>
        <p:nvSpPr>
          <p:cNvPr id="3" name="Pladsholder til noter 2">
            <a:extLst>
              <a:ext uri="{FF2B5EF4-FFF2-40B4-BE49-F238E27FC236}">
                <a16:creationId xmlns:a16="http://schemas.microsoft.com/office/drawing/2014/main" id="{7417FDA9-8A63-8289-7991-DF35061D98A7}"/>
              </a:ext>
            </a:extLst>
          </p:cNvPr>
          <p:cNvSpPr>
            <a:spLocks noGrp="1"/>
          </p:cNvSpPr>
          <p:nvPr>
            <p:ph type="body" idx="1"/>
          </p:nvPr>
        </p:nvSpPr>
        <p:spPr/>
        <p:txBody>
          <a:bodyPr/>
          <a:lstStyle/>
          <a:p>
            <a:r>
              <a:rPr lang="da-DK" dirty="0"/>
              <a:t>Vi har udsendt den skriftlige beretning, der kommer godt rundt om det hele. Og i år har vi også lavet en videoberetning for at I ser nogen af alle de mennesker, der hver dag laver usynligt arbejde for at der er rugby i </a:t>
            </a:r>
            <a:r>
              <a:rPr lang="da-DK" err="1"/>
              <a:t>danmark</a:t>
            </a:r>
            <a:r>
              <a:rPr lang="da-DK" dirty="0"/>
              <a:t>. </a:t>
            </a:r>
            <a:endParaRPr lang="da-DK"/>
          </a:p>
          <a:p>
            <a:r>
              <a:rPr lang="da-DK" dirty="0"/>
              <a:t>Vi har nemlig brug for både at skabe og fejre sportslige succeser – om det handler om de bedste resultater nogensinde for dansk rugby eller den første succes med rugby aktiviteter for en 3 årig søndag morgen.  Samtidigt med at vi ser vores udfordringer i øjnene. At det ikke bliver nemmere at finansiere vores sportslige ambitioner. Ikke alle steder er nemt at have vedvarende velfungerende bestyrelser- og dermed klubber. At det ikke er nemt at være en lille ukendt holdsport i </a:t>
            </a:r>
            <a:r>
              <a:rPr lang="da-DK" dirty="0" err="1"/>
              <a:t>danmark</a:t>
            </a:r>
            <a:r>
              <a:rPr lang="da-DK" dirty="0"/>
              <a:t>, når de handler om opmærksomhed.  Ergo vil jeg lave nogen nedslag i denne mundtlige beretning, der supplerer den skriftlige beretning og også giver et blik på det der ligger foran os. </a:t>
            </a:r>
            <a:endParaRPr lang="da-DK"/>
          </a:p>
        </p:txBody>
      </p:sp>
      <p:sp>
        <p:nvSpPr>
          <p:cNvPr id="4" name="Pladsholder til slidenummer 3">
            <a:extLst>
              <a:ext uri="{FF2B5EF4-FFF2-40B4-BE49-F238E27FC236}">
                <a16:creationId xmlns:a16="http://schemas.microsoft.com/office/drawing/2014/main" id="{3C9766C0-B0E4-5402-C416-21B01617F98A}"/>
              </a:ext>
            </a:extLst>
          </p:cNvPr>
          <p:cNvSpPr>
            <a:spLocks noGrp="1"/>
          </p:cNvSpPr>
          <p:nvPr>
            <p:ph type="sldNum" sz="quarter" idx="5"/>
          </p:nvPr>
        </p:nvSpPr>
        <p:spPr/>
        <p:txBody>
          <a:bodyPr/>
          <a:lstStyle/>
          <a:p>
            <a:fld id="{AF7F22E8-30BD-40F9-86C9-6074E2EC53A4}" type="slidenum">
              <a:rPr lang="da-DK" smtClean="0"/>
              <a:t>12</a:t>
            </a:fld>
            <a:endParaRPr lang="da-DK"/>
          </a:p>
        </p:txBody>
      </p:sp>
    </p:spTree>
    <p:extLst>
      <p:ext uri="{BB962C8B-B14F-4D97-AF65-F5344CB8AC3E}">
        <p14:creationId xmlns:p14="http://schemas.microsoft.com/office/powerpoint/2010/main" val="33485008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Når jeg taler sportslige succeser, så handler det om alt det der sker på banen. Lige fra kvindernes overbevisende bronze…</a:t>
            </a:r>
          </a:p>
        </p:txBody>
      </p:sp>
      <p:sp>
        <p:nvSpPr>
          <p:cNvPr id="4" name="Pladsholder til slidenummer 3"/>
          <p:cNvSpPr>
            <a:spLocks noGrp="1"/>
          </p:cNvSpPr>
          <p:nvPr>
            <p:ph type="sldNum" sz="quarter" idx="5"/>
          </p:nvPr>
        </p:nvSpPr>
        <p:spPr/>
        <p:txBody>
          <a:bodyPr/>
          <a:lstStyle/>
          <a:p>
            <a:fld id="{AF7F22E8-30BD-40F9-86C9-6074E2EC53A4}" type="slidenum">
              <a:rPr lang="da-DK" smtClean="0"/>
              <a:t>13</a:t>
            </a:fld>
            <a:endParaRPr lang="da-DK"/>
          </a:p>
        </p:txBody>
      </p:sp>
    </p:spTree>
    <p:extLst>
      <p:ext uri="{BB962C8B-B14F-4D97-AF65-F5344CB8AC3E}">
        <p14:creationId xmlns:p14="http://schemas.microsoft.com/office/powerpoint/2010/main" val="8051933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err="1"/>
              <a:t>Herrerernes</a:t>
            </a:r>
            <a:r>
              <a:rPr lang="da-DK" dirty="0"/>
              <a:t> oprykning</a:t>
            </a:r>
          </a:p>
        </p:txBody>
      </p:sp>
      <p:sp>
        <p:nvSpPr>
          <p:cNvPr id="4" name="Pladsholder til slidenummer 3"/>
          <p:cNvSpPr>
            <a:spLocks noGrp="1"/>
          </p:cNvSpPr>
          <p:nvPr>
            <p:ph type="sldNum" sz="quarter" idx="5"/>
          </p:nvPr>
        </p:nvSpPr>
        <p:spPr/>
        <p:txBody>
          <a:bodyPr/>
          <a:lstStyle/>
          <a:p>
            <a:fld id="{AF7F22E8-30BD-40F9-86C9-6074E2EC53A4}" type="slidenum">
              <a:rPr lang="da-DK" smtClean="0"/>
              <a:t>14</a:t>
            </a:fld>
            <a:endParaRPr lang="da-DK"/>
          </a:p>
        </p:txBody>
      </p:sp>
    </p:spTree>
    <p:extLst>
      <p:ext uri="{BB962C8B-B14F-4D97-AF65-F5344CB8AC3E}">
        <p14:creationId xmlns:p14="http://schemas.microsoft.com/office/powerpoint/2010/main" val="566856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err="1"/>
              <a:t>Herrenes</a:t>
            </a:r>
            <a:r>
              <a:rPr lang="da-DK" dirty="0"/>
              <a:t> gode start på første halvdel af sæsonen 24/25</a:t>
            </a:r>
          </a:p>
        </p:txBody>
      </p:sp>
      <p:sp>
        <p:nvSpPr>
          <p:cNvPr id="4" name="Pladsholder til slidenummer 3"/>
          <p:cNvSpPr>
            <a:spLocks noGrp="1"/>
          </p:cNvSpPr>
          <p:nvPr>
            <p:ph type="sldNum" sz="quarter" idx="5"/>
          </p:nvPr>
        </p:nvSpPr>
        <p:spPr/>
        <p:txBody>
          <a:bodyPr/>
          <a:lstStyle/>
          <a:p>
            <a:fld id="{AF7F22E8-30BD-40F9-86C9-6074E2EC53A4}" type="slidenum">
              <a:rPr lang="da-DK" smtClean="0"/>
              <a:t>15</a:t>
            </a:fld>
            <a:endParaRPr lang="da-DK"/>
          </a:p>
        </p:txBody>
      </p:sp>
    </p:spTree>
    <p:extLst>
      <p:ext uri="{BB962C8B-B14F-4D97-AF65-F5344CB8AC3E}">
        <p14:creationId xmlns:p14="http://schemas.microsoft.com/office/powerpoint/2010/main" val="7169226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Kvindernes førse15mandskamp i mange år</a:t>
            </a:r>
          </a:p>
        </p:txBody>
      </p:sp>
      <p:sp>
        <p:nvSpPr>
          <p:cNvPr id="4" name="Pladsholder til slidenummer 3"/>
          <p:cNvSpPr>
            <a:spLocks noGrp="1"/>
          </p:cNvSpPr>
          <p:nvPr>
            <p:ph type="sldNum" sz="quarter" idx="5"/>
          </p:nvPr>
        </p:nvSpPr>
        <p:spPr/>
        <p:txBody>
          <a:bodyPr/>
          <a:lstStyle/>
          <a:p>
            <a:fld id="{AF7F22E8-30BD-40F9-86C9-6074E2EC53A4}" type="slidenum">
              <a:rPr lang="da-DK" smtClean="0"/>
              <a:t>16</a:t>
            </a:fld>
            <a:endParaRPr lang="da-DK"/>
          </a:p>
        </p:txBody>
      </p:sp>
    </p:spTree>
    <p:extLst>
      <p:ext uri="{BB962C8B-B14F-4D97-AF65-F5344CB8AC3E}">
        <p14:creationId xmlns:p14="http://schemas.microsoft.com/office/powerpoint/2010/main" val="40691143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Og genstart af U18</a:t>
            </a:r>
          </a:p>
        </p:txBody>
      </p:sp>
      <p:sp>
        <p:nvSpPr>
          <p:cNvPr id="4" name="Pladsholder til slidenummer 3"/>
          <p:cNvSpPr>
            <a:spLocks noGrp="1"/>
          </p:cNvSpPr>
          <p:nvPr>
            <p:ph type="sldNum" sz="quarter" idx="5"/>
          </p:nvPr>
        </p:nvSpPr>
        <p:spPr/>
        <p:txBody>
          <a:bodyPr/>
          <a:lstStyle/>
          <a:p>
            <a:fld id="{AF7F22E8-30BD-40F9-86C9-6074E2EC53A4}" type="slidenum">
              <a:rPr lang="da-DK" smtClean="0"/>
              <a:t>17</a:t>
            </a:fld>
            <a:endParaRPr lang="da-DK"/>
          </a:p>
        </p:txBody>
      </p:sp>
    </p:spTree>
    <p:extLst>
      <p:ext uri="{BB962C8B-B14F-4D97-AF65-F5344CB8AC3E}">
        <p14:creationId xmlns:p14="http://schemas.microsoft.com/office/powerpoint/2010/main" val="38327853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DM </a:t>
            </a:r>
            <a:r>
              <a:rPr lang="da-DK" dirty="0" err="1"/>
              <a:t>Sevens</a:t>
            </a:r>
            <a:r>
              <a:rPr lang="da-DK" dirty="0"/>
              <a:t>, hvor Speed vandt ved herrerne og CSR ved kvinderne</a:t>
            </a:r>
          </a:p>
        </p:txBody>
      </p:sp>
      <p:sp>
        <p:nvSpPr>
          <p:cNvPr id="4" name="Pladsholder til slidenummer 3"/>
          <p:cNvSpPr>
            <a:spLocks noGrp="1"/>
          </p:cNvSpPr>
          <p:nvPr>
            <p:ph type="sldNum" sz="quarter" idx="5"/>
          </p:nvPr>
        </p:nvSpPr>
        <p:spPr/>
        <p:txBody>
          <a:bodyPr/>
          <a:lstStyle/>
          <a:p>
            <a:fld id="{AF7F22E8-30BD-40F9-86C9-6074E2EC53A4}" type="slidenum">
              <a:rPr lang="da-DK" smtClean="0"/>
              <a:t>18</a:t>
            </a:fld>
            <a:endParaRPr lang="da-DK"/>
          </a:p>
        </p:txBody>
      </p:sp>
    </p:spTree>
    <p:extLst>
      <p:ext uri="{BB962C8B-B14F-4D97-AF65-F5344CB8AC3E}">
        <p14:creationId xmlns:p14="http://schemas.microsoft.com/office/powerpoint/2010/main" val="29942133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Finale mellem FRK og Speed om guldet, mens </a:t>
            </a:r>
            <a:r>
              <a:rPr lang="da-DK" dirty="0" err="1"/>
              <a:t>Exciles</a:t>
            </a:r>
            <a:r>
              <a:rPr lang="da-DK" dirty="0"/>
              <a:t> vandt 2. division</a:t>
            </a:r>
          </a:p>
        </p:txBody>
      </p:sp>
      <p:sp>
        <p:nvSpPr>
          <p:cNvPr id="4" name="Pladsholder til slidenummer 3"/>
          <p:cNvSpPr>
            <a:spLocks noGrp="1"/>
          </p:cNvSpPr>
          <p:nvPr>
            <p:ph type="sldNum" sz="quarter" idx="5"/>
          </p:nvPr>
        </p:nvSpPr>
        <p:spPr/>
        <p:txBody>
          <a:bodyPr/>
          <a:lstStyle/>
          <a:p>
            <a:fld id="{AF7F22E8-30BD-40F9-86C9-6074E2EC53A4}" type="slidenum">
              <a:rPr lang="da-DK" smtClean="0"/>
              <a:t>19</a:t>
            </a:fld>
            <a:endParaRPr lang="da-DK"/>
          </a:p>
        </p:txBody>
      </p:sp>
    </p:spTree>
    <p:extLst>
      <p:ext uri="{BB962C8B-B14F-4D97-AF65-F5344CB8AC3E}">
        <p14:creationId xmlns:p14="http://schemas.microsoft.com/office/powerpoint/2010/main" val="21142986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CSR vandt suverænt efter 7 runder</a:t>
            </a:r>
          </a:p>
        </p:txBody>
      </p:sp>
      <p:sp>
        <p:nvSpPr>
          <p:cNvPr id="4" name="Pladsholder til slidenummer 3"/>
          <p:cNvSpPr>
            <a:spLocks noGrp="1"/>
          </p:cNvSpPr>
          <p:nvPr>
            <p:ph type="sldNum" sz="quarter" idx="5"/>
          </p:nvPr>
        </p:nvSpPr>
        <p:spPr/>
        <p:txBody>
          <a:bodyPr/>
          <a:lstStyle/>
          <a:p>
            <a:fld id="{AF7F22E8-30BD-40F9-86C9-6074E2EC53A4}" type="slidenum">
              <a:rPr lang="da-DK" smtClean="0"/>
              <a:t>20</a:t>
            </a:fld>
            <a:endParaRPr lang="da-DK"/>
          </a:p>
        </p:txBody>
      </p:sp>
    </p:spTree>
    <p:extLst>
      <p:ext uri="{BB962C8B-B14F-4D97-AF65-F5344CB8AC3E}">
        <p14:creationId xmlns:p14="http://schemas.microsoft.com/office/powerpoint/2010/main" val="34094419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5 </a:t>
            </a:r>
            <a:r>
              <a:rPr lang="da-DK" dirty="0" err="1"/>
              <a:t>landsækkende</a:t>
            </a:r>
            <a:r>
              <a:rPr lang="da-DK" dirty="0"/>
              <a:t> stævner og et DM stævne</a:t>
            </a:r>
          </a:p>
        </p:txBody>
      </p:sp>
      <p:sp>
        <p:nvSpPr>
          <p:cNvPr id="4" name="Pladsholder til slidenummer 3"/>
          <p:cNvSpPr>
            <a:spLocks noGrp="1"/>
          </p:cNvSpPr>
          <p:nvPr>
            <p:ph type="sldNum" sz="quarter" idx="5"/>
          </p:nvPr>
        </p:nvSpPr>
        <p:spPr/>
        <p:txBody>
          <a:bodyPr/>
          <a:lstStyle/>
          <a:p>
            <a:fld id="{AF7F22E8-30BD-40F9-86C9-6074E2EC53A4}" type="slidenum">
              <a:rPr lang="da-DK" smtClean="0"/>
              <a:t>21</a:t>
            </a:fld>
            <a:endParaRPr lang="da-DK"/>
          </a:p>
        </p:txBody>
      </p:sp>
    </p:spTree>
    <p:extLst>
      <p:ext uri="{BB962C8B-B14F-4D97-AF65-F5344CB8AC3E}">
        <p14:creationId xmlns:p14="http://schemas.microsoft.com/office/powerpoint/2010/main" val="3228021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For en række år siden talte vi meget om den store udfordring med overgangen mellem </a:t>
            </a:r>
            <a:r>
              <a:rPr lang="da-DK" dirty="0" err="1"/>
              <a:t>ungsom</a:t>
            </a:r>
            <a:r>
              <a:rPr lang="da-DK" dirty="0"/>
              <a:t> til senior. Både at have aktiviteter og sikre spillerne var klar til fysisk at spille.  Derfor </a:t>
            </a:r>
            <a:r>
              <a:rPr lang="da-DK" dirty="0" err="1"/>
              <a:t>mega</a:t>
            </a:r>
            <a:r>
              <a:rPr lang="da-DK" dirty="0"/>
              <a:t> fedt at se vi er gået fra et </a:t>
            </a:r>
            <a:r>
              <a:rPr lang="da-DK" dirty="0" err="1"/>
              <a:t>landsækkende</a:t>
            </a:r>
            <a:r>
              <a:rPr lang="da-DK" dirty="0"/>
              <a:t> hold til et øst og vest i år. </a:t>
            </a:r>
          </a:p>
        </p:txBody>
      </p:sp>
      <p:sp>
        <p:nvSpPr>
          <p:cNvPr id="4" name="Pladsholder til slidenummer 3"/>
          <p:cNvSpPr>
            <a:spLocks noGrp="1"/>
          </p:cNvSpPr>
          <p:nvPr>
            <p:ph type="sldNum" sz="quarter" idx="5"/>
          </p:nvPr>
        </p:nvSpPr>
        <p:spPr/>
        <p:txBody>
          <a:bodyPr/>
          <a:lstStyle/>
          <a:p>
            <a:fld id="{AF7F22E8-30BD-40F9-86C9-6074E2EC53A4}" type="slidenum">
              <a:rPr lang="da-DK" smtClean="0"/>
              <a:t>22</a:t>
            </a:fld>
            <a:endParaRPr lang="da-DK"/>
          </a:p>
        </p:txBody>
      </p:sp>
    </p:spTree>
    <p:extLst>
      <p:ext uri="{BB962C8B-B14F-4D97-AF65-F5344CB8AC3E}">
        <p14:creationId xmlns:p14="http://schemas.microsoft.com/office/powerpoint/2010/main" val="12025654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Ligesom Jesper og Helene – og ikke mindst pigerne imponere med både </a:t>
            </a:r>
            <a:r>
              <a:rPr lang="da-DK" dirty="0" err="1"/>
              <a:t>sportlige</a:t>
            </a:r>
            <a:r>
              <a:rPr lang="da-DK" dirty="0"/>
              <a:t> succes og det at skabe det særlige </a:t>
            </a:r>
            <a:r>
              <a:rPr lang="da-DK" dirty="0" err="1"/>
              <a:t>fælleskab</a:t>
            </a:r>
            <a:r>
              <a:rPr lang="da-DK" dirty="0"/>
              <a:t>, der er så vigtigt</a:t>
            </a:r>
          </a:p>
        </p:txBody>
      </p:sp>
      <p:sp>
        <p:nvSpPr>
          <p:cNvPr id="4" name="Pladsholder til slidenummer 3"/>
          <p:cNvSpPr>
            <a:spLocks noGrp="1"/>
          </p:cNvSpPr>
          <p:nvPr>
            <p:ph type="sldNum" sz="quarter" idx="5"/>
          </p:nvPr>
        </p:nvSpPr>
        <p:spPr/>
        <p:txBody>
          <a:bodyPr/>
          <a:lstStyle/>
          <a:p>
            <a:fld id="{AF7F22E8-30BD-40F9-86C9-6074E2EC53A4}" type="slidenum">
              <a:rPr lang="da-DK" smtClean="0"/>
              <a:t>23</a:t>
            </a:fld>
            <a:endParaRPr lang="da-DK"/>
          </a:p>
        </p:txBody>
      </p:sp>
    </p:spTree>
    <p:extLst>
      <p:ext uri="{BB962C8B-B14F-4D97-AF65-F5344CB8AC3E}">
        <p14:creationId xmlns:p14="http://schemas.microsoft.com/office/powerpoint/2010/main" val="4404973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U16 og U18 spillede om DM og her vandt ARK og FRK/Gentofte Dragør. Mens der ved resten af B&amp;U alene har været fokus på den gode kamp på dagen. Og på de gode aktiviteter. Her billeder fra sommerlejren. </a:t>
            </a:r>
          </a:p>
        </p:txBody>
      </p:sp>
      <p:sp>
        <p:nvSpPr>
          <p:cNvPr id="4" name="Pladsholder til slidenummer 3"/>
          <p:cNvSpPr>
            <a:spLocks noGrp="1"/>
          </p:cNvSpPr>
          <p:nvPr>
            <p:ph type="sldNum" sz="quarter" idx="5"/>
          </p:nvPr>
        </p:nvSpPr>
        <p:spPr/>
        <p:txBody>
          <a:bodyPr/>
          <a:lstStyle/>
          <a:p>
            <a:fld id="{AF7F22E8-30BD-40F9-86C9-6074E2EC53A4}" type="slidenum">
              <a:rPr lang="da-DK" smtClean="0"/>
              <a:t>24</a:t>
            </a:fld>
            <a:endParaRPr lang="da-DK"/>
          </a:p>
        </p:txBody>
      </p:sp>
    </p:spTree>
    <p:extLst>
      <p:ext uri="{BB962C8B-B14F-4D97-AF65-F5344CB8AC3E}">
        <p14:creationId xmlns:p14="http://schemas.microsoft.com/office/powerpoint/2010/main" val="12804663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Og fra vores nye </a:t>
            </a:r>
            <a:r>
              <a:rPr lang="da-DK" dirty="0" err="1"/>
              <a:t>initativ</a:t>
            </a:r>
            <a:r>
              <a:rPr lang="da-DK" dirty="0"/>
              <a:t> med </a:t>
            </a:r>
            <a:r>
              <a:rPr lang="da-DK" dirty="0" err="1"/>
              <a:t>tulinge</a:t>
            </a:r>
            <a:r>
              <a:rPr lang="da-DK" dirty="0"/>
              <a:t> rugby, som er kommet </a:t>
            </a:r>
            <a:r>
              <a:rPr lang="da-DK" dirty="0" err="1"/>
              <a:t>forrrygende</a:t>
            </a:r>
            <a:r>
              <a:rPr lang="da-DK" dirty="0"/>
              <a:t> fra start</a:t>
            </a:r>
          </a:p>
        </p:txBody>
      </p:sp>
      <p:sp>
        <p:nvSpPr>
          <p:cNvPr id="4" name="Pladsholder til slidenummer 3"/>
          <p:cNvSpPr>
            <a:spLocks noGrp="1"/>
          </p:cNvSpPr>
          <p:nvPr>
            <p:ph type="sldNum" sz="quarter" idx="5"/>
          </p:nvPr>
        </p:nvSpPr>
        <p:spPr/>
        <p:txBody>
          <a:bodyPr/>
          <a:lstStyle/>
          <a:p>
            <a:fld id="{AF7F22E8-30BD-40F9-86C9-6074E2EC53A4}" type="slidenum">
              <a:rPr lang="da-DK" smtClean="0"/>
              <a:t>25</a:t>
            </a:fld>
            <a:endParaRPr lang="da-DK"/>
          </a:p>
        </p:txBody>
      </p:sp>
    </p:spTree>
    <p:extLst>
      <p:ext uri="{BB962C8B-B14F-4D97-AF65-F5344CB8AC3E}">
        <p14:creationId xmlns:p14="http://schemas.microsoft.com/office/powerpoint/2010/main" val="3306941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Sidst men ikke mindst, så sørger de danske dommere både for velafviklet kampe i Danmark, men skaber også succes ved at dømme internationalt og sætter konstant en høj sportslig barre for sig selv. </a:t>
            </a:r>
          </a:p>
        </p:txBody>
      </p:sp>
      <p:sp>
        <p:nvSpPr>
          <p:cNvPr id="4" name="Pladsholder til slidenummer 3"/>
          <p:cNvSpPr>
            <a:spLocks noGrp="1"/>
          </p:cNvSpPr>
          <p:nvPr>
            <p:ph type="sldNum" sz="quarter" idx="5"/>
          </p:nvPr>
        </p:nvSpPr>
        <p:spPr/>
        <p:txBody>
          <a:bodyPr/>
          <a:lstStyle/>
          <a:p>
            <a:fld id="{AF7F22E8-30BD-40F9-86C9-6074E2EC53A4}" type="slidenum">
              <a:rPr lang="da-DK" smtClean="0"/>
              <a:t>26</a:t>
            </a:fld>
            <a:endParaRPr lang="da-DK"/>
          </a:p>
        </p:txBody>
      </p:sp>
    </p:spTree>
    <p:extLst>
      <p:ext uri="{BB962C8B-B14F-4D97-AF65-F5344CB8AC3E}">
        <p14:creationId xmlns:p14="http://schemas.microsoft.com/office/powerpoint/2010/main" val="236438768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B11A83-987F-201E-68E5-6473F3457640}"/>
            </a:ext>
          </a:extLst>
        </p:cNvPr>
        <p:cNvGrpSpPr/>
        <p:nvPr/>
      </p:nvGrpSpPr>
      <p:grpSpPr>
        <a:xfrm>
          <a:off x="0" y="0"/>
          <a:ext cx="0" cy="0"/>
          <a:chOff x="0" y="0"/>
          <a:chExt cx="0" cy="0"/>
        </a:xfrm>
      </p:grpSpPr>
      <p:sp>
        <p:nvSpPr>
          <p:cNvPr id="2" name="Pladsholder til slidebillede 1">
            <a:extLst>
              <a:ext uri="{FF2B5EF4-FFF2-40B4-BE49-F238E27FC236}">
                <a16:creationId xmlns:a16="http://schemas.microsoft.com/office/drawing/2014/main" id="{5A5ACF39-4B78-BF76-C3B6-5A590C5DCA5C}"/>
              </a:ext>
            </a:extLst>
          </p:cNvPr>
          <p:cNvSpPr>
            <a:spLocks noGrp="1" noRot="1" noChangeAspect="1"/>
          </p:cNvSpPr>
          <p:nvPr>
            <p:ph type="sldImg"/>
          </p:nvPr>
        </p:nvSpPr>
        <p:spPr/>
      </p:sp>
      <p:sp>
        <p:nvSpPr>
          <p:cNvPr id="3" name="Pladsholder til noter 2">
            <a:extLst>
              <a:ext uri="{FF2B5EF4-FFF2-40B4-BE49-F238E27FC236}">
                <a16:creationId xmlns:a16="http://schemas.microsoft.com/office/drawing/2014/main" id="{23DF7F00-C03D-310B-A37E-D9D0F4311BD3}"/>
              </a:ext>
            </a:extLst>
          </p:cNvPr>
          <p:cNvSpPr>
            <a:spLocks noGrp="1"/>
          </p:cNvSpPr>
          <p:nvPr>
            <p:ph type="body" idx="1"/>
          </p:nvPr>
        </p:nvSpPr>
        <p:spPr/>
        <p:txBody>
          <a:bodyPr/>
          <a:lstStyle/>
          <a:p>
            <a:r>
              <a:rPr lang="da-DK" dirty="0"/>
              <a:t>Og nu nedslag i det organisatoriske arbejde</a:t>
            </a:r>
          </a:p>
        </p:txBody>
      </p:sp>
      <p:sp>
        <p:nvSpPr>
          <p:cNvPr id="4" name="Pladsholder til slidenummer 3">
            <a:extLst>
              <a:ext uri="{FF2B5EF4-FFF2-40B4-BE49-F238E27FC236}">
                <a16:creationId xmlns:a16="http://schemas.microsoft.com/office/drawing/2014/main" id="{047805E2-E34E-46B9-CB39-58E87F65C8AB}"/>
              </a:ext>
            </a:extLst>
          </p:cNvPr>
          <p:cNvSpPr>
            <a:spLocks noGrp="1"/>
          </p:cNvSpPr>
          <p:nvPr>
            <p:ph type="sldNum" sz="quarter" idx="5"/>
          </p:nvPr>
        </p:nvSpPr>
        <p:spPr/>
        <p:txBody>
          <a:bodyPr/>
          <a:lstStyle/>
          <a:p>
            <a:fld id="{AF7F22E8-30BD-40F9-86C9-6074E2EC53A4}" type="slidenum">
              <a:rPr lang="da-DK" smtClean="0"/>
              <a:t>27</a:t>
            </a:fld>
            <a:endParaRPr lang="da-DK"/>
          </a:p>
        </p:txBody>
      </p:sp>
    </p:spTree>
    <p:extLst>
      <p:ext uri="{BB962C8B-B14F-4D97-AF65-F5344CB8AC3E}">
        <p14:creationId xmlns:p14="http://schemas.microsoft.com/office/powerpoint/2010/main" val="178287441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en-US" dirty="0" err="1">
                <a:latin typeface="Calibri"/>
                <a:ea typeface="Calibri"/>
                <a:cs typeface="Calibri"/>
              </a:rPr>
              <a:t>Vedtog</a:t>
            </a:r>
            <a:r>
              <a:rPr lang="en-US" dirty="0">
                <a:latin typeface="Calibri"/>
                <a:ea typeface="Calibri"/>
                <a:cs typeface="Calibri"/>
              </a:rPr>
              <a:t>  </a:t>
            </a:r>
            <a:r>
              <a:rPr lang="en-US" dirty="0" err="1">
                <a:latin typeface="Calibri"/>
                <a:ea typeface="Calibri"/>
                <a:cs typeface="Calibri"/>
              </a:rPr>
              <a:t>nyt</a:t>
            </a:r>
            <a:r>
              <a:rPr lang="en-US" dirty="0">
                <a:latin typeface="Calibri"/>
                <a:ea typeface="Calibri"/>
                <a:cs typeface="Calibri"/>
              </a:rPr>
              <a:t> </a:t>
            </a:r>
            <a:r>
              <a:rPr lang="en-US" dirty="0" err="1">
                <a:latin typeface="Calibri"/>
                <a:ea typeface="Calibri"/>
                <a:cs typeface="Calibri"/>
              </a:rPr>
              <a:t>navn</a:t>
            </a:r>
            <a:r>
              <a:rPr lang="en-US" dirty="0">
                <a:latin typeface="Calibri"/>
                <a:ea typeface="Calibri"/>
                <a:cs typeface="Calibri"/>
              </a:rPr>
              <a:t> </a:t>
            </a:r>
            <a:r>
              <a:rPr lang="en-US" dirty="0" err="1">
                <a:latin typeface="Calibri"/>
                <a:ea typeface="Calibri"/>
                <a:cs typeface="Calibri"/>
              </a:rPr>
              <a:t>sidste</a:t>
            </a:r>
            <a:r>
              <a:rPr lang="en-US" dirty="0">
                <a:latin typeface="Calibri"/>
                <a:ea typeface="Calibri"/>
                <a:cs typeface="Calibri"/>
              </a:rPr>
              <a:t> </a:t>
            </a:r>
            <a:r>
              <a:rPr lang="en-US" dirty="0" err="1">
                <a:latin typeface="Calibri"/>
                <a:ea typeface="Calibri"/>
                <a:cs typeface="Calibri"/>
              </a:rPr>
              <a:t>år</a:t>
            </a:r>
            <a:r>
              <a:rPr lang="en-US" dirty="0">
                <a:latin typeface="Calibri"/>
                <a:ea typeface="Calibri"/>
                <a:cs typeface="Calibri"/>
              </a:rPr>
              <a:t>. </a:t>
            </a:r>
            <a:r>
              <a:rPr lang="en-US" dirty="0" err="1">
                <a:latin typeface="Calibri"/>
                <a:ea typeface="Calibri"/>
                <a:cs typeface="Calibri"/>
              </a:rPr>
              <a:t>Skftede</a:t>
            </a:r>
            <a:r>
              <a:rPr lang="en-US" dirty="0">
                <a:latin typeface="Calibri"/>
                <a:ea typeface="Calibri"/>
                <a:cs typeface="Calibri"/>
              </a:rPr>
              <a:t> </a:t>
            </a:r>
            <a:r>
              <a:rPr lang="en-US" dirty="0" err="1">
                <a:latin typeface="Calibri"/>
                <a:ea typeface="Calibri"/>
                <a:cs typeface="Calibri"/>
              </a:rPr>
              <a:t>navn</a:t>
            </a:r>
            <a:r>
              <a:rPr lang="en-US" dirty="0">
                <a:latin typeface="Calibri"/>
                <a:ea typeface="Calibri"/>
                <a:cs typeface="Calibri"/>
              </a:rPr>
              <a:t> </a:t>
            </a:r>
            <a:r>
              <a:rPr lang="en-US" dirty="0" err="1">
                <a:latin typeface="Calibri"/>
                <a:ea typeface="Calibri"/>
                <a:cs typeface="Calibri"/>
              </a:rPr>
              <a:t>og</a:t>
            </a:r>
            <a:r>
              <a:rPr lang="en-US" dirty="0">
                <a:latin typeface="Calibri"/>
                <a:ea typeface="Calibri"/>
                <a:cs typeface="Calibri"/>
              </a:rPr>
              <a:t> logo pr. 1 </a:t>
            </a:r>
            <a:r>
              <a:rPr lang="en-US" dirty="0" err="1">
                <a:latin typeface="Calibri"/>
                <a:ea typeface="Calibri"/>
                <a:cs typeface="Calibri"/>
              </a:rPr>
              <a:t>december</a:t>
            </a:r>
            <a:r>
              <a:rPr lang="en-US" dirty="0">
                <a:latin typeface="Calibri"/>
                <a:ea typeface="Calibri"/>
                <a:cs typeface="Calibri"/>
              </a:rPr>
              <a:t> Vi </a:t>
            </a:r>
            <a:r>
              <a:rPr lang="en-US" dirty="0" err="1">
                <a:latin typeface="Calibri"/>
                <a:ea typeface="Calibri"/>
                <a:cs typeface="Calibri"/>
              </a:rPr>
              <a:t>ved</a:t>
            </a:r>
            <a:r>
              <a:rPr lang="en-US" dirty="0">
                <a:latin typeface="Calibri"/>
                <a:ea typeface="Calibri"/>
                <a:cs typeface="Calibri"/>
              </a:rPr>
              <a:t> det er </a:t>
            </a:r>
            <a:r>
              <a:rPr lang="en-US" dirty="0" err="1">
                <a:latin typeface="Calibri"/>
                <a:ea typeface="Calibri"/>
                <a:cs typeface="Calibri"/>
              </a:rPr>
              <a:t>en</a:t>
            </a:r>
            <a:r>
              <a:rPr lang="en-US" dirty="0">
                <a:latin typeface="Calibri"/>
                <a:ea typeface="Calibri"/>
                <a:cs typeface="Calibri"/>
              </a:rPr>
              <a:t> </a:t>
            </a:r>
            <a:r>
              <a:rPr lang="en-US" dirty="0" err="1">
                <a:latin typeface="Calibri"/>
                <a:ea typeface="Calibri"/>
                <a:cs typeface="Calibri"/>
              </a:rPr>
              <a:t>tilvæning</a:t>
            </a:r>
          </a:p>
          <a:p>
            <a:r>
              <a:rPr lang="en-US"/>
              <a:t>De er afsat ca 100.000 til ekstra udgifter til implementering af nyt logo. Primært nyt tøj til landsholdene</a:t>
            </a:r>
          </a:p>
        </p:txBody>
      </p:sp>
      <p:sp>
        <p:nvSpPr>
          <p:cNvPr id="4" name="Pladsholder til slidenummer 3"/>
          <p:cNvSpPr>
            <a:spLocks noGrp="1"/>
          </p:cNvSpPr>
          <p:nvPr>
            <p:ph type="sldNum" sz="quarter" idx="5"/>
          </p:nvPr>
        </p:nvSpPr>
        <p:spPr/>
        <p:txBody>
          <a:bodyPr/>
          <a:lstStyle/>
          <a:p>
            <a:fld id="{AF7F22E8-30BD-40F9-86C9-6074E2EC53A4}" type="slidenum">
              <a:rPr lang="da-DK" smtClean="0"/>
              <a:t>28</a:t>
            </a:fld>
            <a:endParaRPr lang="da-DK"/>
          </a:p>
        </p:txBody>
      </p:sp>
    </p:spTree>
    <p:extLst>
      <p:ext uri="{BB962C8B-B14F-4D97-AF65-F5344CB8AC3E}">
        <p14:creationId xmlns:p14="http://schemas.microsoft.com/office/powerpoint/2010/main" val="28448561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en-US" dirty="0">
                <a:latin typeface="Calibri"/>
                <a:ea typeface="Calibri"/>
                <a:cs typeface="Calibri"/>
              </a:rPr>
              <a:t>Ny </a:t>
            </a:r>
            <a:r>
              <a:rPr lang="en-US" dirty="0" err="1">
                <a:latin typeface="Calibri"/>
                <a:ea typeface="Calibri"/>
                <a:cs typeface="Calibri"/>
              </a:rPr>
              <a:t>hjemmeside</a:t>
            </a:r>
            <a:r>
              <a:rPr lang="en-US" dirty="0">
                <a:latin typeface="Calibri"/>
                <a:ea typeface="Calibri"/>
                <a:cs typeface="Calibri"/>
              </a:rPr>
              <a:t>, interne </a:t>
            </a:r>
            <a:r>
              <a:rPr lang="en-US" dirty="0" err="1">
                <a:latin typeface="Calibri"/>
                <a:ea typeface="Calibri"/>
                <a:cs typeface="Calibri"/>
              </a:rPr>
              <a:t>nyhedsbreve</a:t>
            </a:r>
            <a:r>
              <a:rPr lang="en-US" dirty="0">
                <a:latin typeface="Calibri"/>
                <a:ea typeface="Calibri"/>
                <a:cs typeface="Calibri"/>
              </a:rPr>
              <a:t>, </a:t>
            </a:r>
            <a:r>
              <a:rPr lang="en-US" dirty="0" err="1">
                <a:latin typeface="Calibri"/>
                <a:ea typeface="Calibri"/>
                <a:cs typeface="Calibri"/>
              </a:rPr>
              <a:t>formandsmøder</a:t>
            </a:r>
            <a:r>
              <a:rPr lang="en-US" dirty="0">
                <a:latin typeface="Calibri"/>
                <a:ea typeface="Calibri"/>
                <a:cs typeface="Calibri"/>
              </a:rPr>
              <a:t>. Vi er I </a:t>
            </a:r>
            <a:r>
              <a:rPr lang="en-US" dirty="0" err="1">
                <a:latin typeface="Calibri"/>
                <a:ea typeface="Calibri"/>
                <a:cs typeface="Calibri"/>
              </a:rPr>
              <a:t>bevægelse</a:t>
            </a:r>
            <a:r>
              <a:rPr lang="en-US" dirty="0">
                <a:latin typeface="Calibri"/>
                <a:ea typeface="Calibri"/>
                <a:cs typeface="Calibri"/>
              </a:rPr>
              <a:t>, men et </a:t>
            </a:r>
            <a:r>
              <a:rPr lang="en-US" dirty="0" err="1">
                <a:latin typeface="Calibri"/>
                <a:ea typeface="Calibri"/>
                <a:cs typeface="Calibri"/>
              </a:rPr>
              <a:t>område</a:t>
            </a:r>
            <a:r>
              <a:rPr lang="en-US" dirty="0">
                <a:latin typeface="Calibri"/>
                <a:ea typeface="Calibri"/>
                <a:cs typeface="Calibri"/>
              </a:rPr>
              <a:t>, der </a:t>
            </a:r>
            <a:r>
              <a:rPr lang="en-US" dirty="0" err="1">
                <a:latin typeface="Calibri"/>
                <a:ea typeface="Calibri"/>
                <a:cs typeface="Calibri"/>
              </a:rPr>
              <a:t>får</a:t>
            </a:r>
            <a:r>
              <a:rPr lang="en-US" dirty="0">
                <a:latin typeface="Calibri"/>
                <a:ea typeface="Calibri"/>
                <a:cs typeface="Calibri"/>
              </a:rPr>
              <a:t> mere </a:t>
            </a:r>
            <a:r>
              <a:rPr lang="en-US" dirty="0" err="1">
                <a:latin typeface="Calibri"/>
                <a:ea typeface="Calibri"/>
                <a:cs typeface="Calibri"/>
              </a:rPr>
              <a:t>fokus</a:t>
            </a:r>
            <a:r>
              <a:rPr lang="en-US" dirty="0">
                <a:latin typeface="Calibri"/>
                <a:ea typeface="Calibri"/>
                <a:cs typeface="Calibri"/>
              </a:rPr>
              <a:t> I 2025. </a:t>
            </a:r>
          </a:p>
        </p:txBody>
      </p:sp>
      <p:sp>
        <p:nvSpPr>
          <p:cNvPr id="4" name="Pladsholder til slidenummer 3"/>
          <p:cNvSpPr>
            <a:spLocks noGrp="1"/>
          </p:cNvSpPr>
          <p:nvPr>
            <p:ph type="sldNum" sz="quarter" idx="5"/>
          </p:nvPr>
        </p:nvSpPr>
        <p:spPr/>
        <p:txBody>
          <a:bodyPr/>
          <a:lstStyle/>
          <a:p>
            <a:fld id="{AF7F22E8-30BD-40F9-86C9-6074E2EC53A4}" type="slidenum">
              <a:rPr lang="da-DK" smtClean="0"/>
              <a:t>29</a:t>
            </a:fld>
            <a:endParaRPr lang="da-DK"/>
          </a:p>
        </p:txBody>
      </p:sp>
    </p:spTree>
    <p:extLst>
      <p:ext uri="{BB962C8B-B14F-4D97-AF65-F5344CB8AC3E}">
        <p14:creationId xmlns:p14="http://schemas.microsoft.com/office/powerpoint/2010/main" val="401371538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en-US" dirty="0" err="1">
                <a:latin typeface="Calibri"/>
                <a:ea typeface="Calibri"/>
                <a:cs typeface="Calibri"/>
              </a:rPr>
              <a:t>Opstart</a:t>
            </a:r>
            <a:r>
              <a:rPr lang="en-US" dirty="0">
                <a:latin typeface="Calibri"/>
                <a:ea typeface="Calibri"/>
                <a:cs typeface="Calibri"/>
              </a:rPr>
              <a:t> </a:t>
            </a:r>
            <a:r>
              <a:rPr lang="en-US" dirty="0" err="1">
                <a:latin typeface="Calibri"/>
                <a:ea typeface="Calibri"/>
                <a:cs typeface="Calibri"/>
              </a:rPr>
              <a:t>af</a:t>
            </a:r>
            <a:r>
              <a:rPr lang="en-US" dirty="0">
                <a:latin typeface="Calibri"/>
                <a:ea typeface="Calibri"/>
                <a:cs typeface="Calibri"/>
              </a:rPr>
              <a:t> </a:t>
            </a:r>
            <a:r>
              <a:rPr lang="en-US" dirty="0" err="1">
                <a:latin typeface="Calibri"/>
                <a:ea typeface="Calibri"/>
                <a:cs typeface="Calibri"/>
              </a:rPr>
              <a:t>strategiperioden</a:t>
            </a:r>
            <a:r>
              <a:rPr lang="en-US" dirty="0">
                <a:latin typeface="Calibri"/>
                <a:ea typeface="Calibri"/>
                <a:cs typeface="Calibri"/>
              </a:rPr>
              <a:t> </a:t>
            </a:r>
            <a:r>
              <a:rPr lang="en-US" dirty="0" err="1">
                <a:latin typeface="Calibri"/>
                <a:ea typeface="Calibri"/>
                <a:cs typeface="Calibri"/>
              </a:rPr>
              <a:t>fra</a:t>
            </a:r>
            <a:r>
              <a:rPr lang="en-US" dirty="0">
                <a:latin typeface="Calibri"/>
                <a:ea typeface="Calibri"/>
                <a:cs typeface="Calibri"/>
              </a:rPr>
              <a:t> 2016 </a:t>
            </a:r>
            <a:r>
              <a:rPr lang="en-US" dirty="0" err="1">
                <a:latin typeface="Calibri"/>
                <a:ea typeface="Calibri"/>
                <a:cs typeface="Calibri"/>
              </a:rPr>
              <a:t>til</a:t>
            </a:r>
            <a:r>
              <a:rPr lang="en-US" dirty="0">
                <a:latin typeface="Calibri"/>
                <a:ea typeface="Calibri"/>
                <a:cs typeface="Calibri"/>
              </a:rPr>
              <a:t> 30. Vi </a:t>
            </a:r>
            <a:r>
              <a:rPr lang="en-US" dirty="0" err="1">
                <a:latin typeface="Calibri"/>
                <a:ea typeface="Calibri"/>
                <a:cs typeface="Calibri"/>
              </a:rPr>
              <a:t>har</a:t>
            </a:r>
            <a:r>
              <a:rPr lang="en-US" dirty="0">
                <a:latin typeface="Calibri"/>
                <a:ea typeface="Calibri"/>
                <a:cs typeface="Calibri"/>
              </a:rPr>
              <a:t> </a:t>
            </a:r>
            <a:r>
              <a:rPr lang="en-US" dirty="0" err="1">
                <a:latin typeface="Calibri"/>
                <a:ea typeface="Calibri"/>
                <a:cs typeface="Calibri"/>
              </a:rPr>
              <a:t>fået</a:t>
            </a:r>
            <a:r>
              <a:rPr lang="en-US" dirty="0">
                <a:latin typeface="Calibri"/>
                <a:ea typeface="Calibri"/>
                <a:cs typeface="Calibri"/>
              </a:rPr>
              <a:t> </a:t>
            </a:r>
            <a:r>
              <a:rPr lang="en-US" dirty="0" err="1">
                <a:latin typeface="Calibri"/>
                <a:ea typeface="Calibri"/>
                <a:cs typeface="Calibri"/>
              </a:rPr>
              <a:t>godkendt</a:t>
            </a:r>
            <a:r>
              <a:rPr lang="en-US" dirty="0">
                <a:latin typeface="Calibri"/>
                <a:ea typeface="Calibri"/>
                <a:cs typeface="Calibri"/>
              </a:rPr>
              <a:t> to </a:t>
            </a:r>
            <a:r>
              <a:rPr lang="en-US" dirty="0" err="1">
                <a:latin typeface="Calibri"/>
                <a:ea typeface="Calibri"/>
                <a:cs typeface="Calibri"/>
              </a:rPr>
              <a:t>spor</a:t>
            </a:r>
            <a:r>
              <a:rPr lang="en-US" dirty="0">
                <a:latin typeface="Calibri"/>
                <a:ea typeface="Calibri"/>
                <a:cs typeface="Calibri"/>
              </a:rPr>
              <a:t> – </a:t>
            </a:r>
            <a:r>
              <a:rPr lang="en-US" dirty="0" err="1">
                <a:latin typeface="Calibri"/>
                <a:ea typeface="Calibri"/>
                <a:cs typeface="Calibri"/>
              </a:rPr>
              <a:t>og</a:t>
            </a:r>
            <a:r>
              <a:rPr lang="en-US" dirty="0">
                <a:latin typeface="Calibri"/>
                <a:ea typeface="Calibri"/>
                <a:cs typeface="Calibri"/>
              </a:rPr>
              <a:t> </a:t>
            </a:r>
            <a:r>
              <a:rPr lang="en-US" dirty="0" err="1">
                <a:latin typeface="Calibri"/>
                <a:ea typeface="Calibri"/>
                <a:cs typeface="Calibri"/>
              </a:rPr>
              <a:t>fået</a:t>
            </a:r>
            <a:r>
              <a:rPr lang="en-US" dirty="0">
                <a:latin typeface="Calibri"/>
                <a:ea typeface="Calibri"/>
                <a:cs typeface="Calibri"/>
              </a:rPr>
              <a:t> 100.000 </a:t>
            </a:r>
            <a:r>
              <a:rPr lang="en-US" dirty="0" err="1">
                <a:latin typeface="Calibri"/>
                <a:ea typeface="Calibri"/>
                <a:cs typeface="Calibri"/>
              </a:rPr>
              <a:t>kr</a:t>
            </a:r>
            <a:r>
              <a:rPr lang="en-US" dirty="0">
                <a:latin typeface="Calibri"/>
                <a:ea typeface="Calibri"/>
                <a:cs typeface="Calibri"/>
              </a:rPr>
              <a:t> mere </a:t>
            </a:r>
            <a:r>
              <a:rPr lang="en-US" dirty="0" err="1">
                <a:latin typeface="Calibri"/>
                <a:ea typeface="Calibri"/>
                <a:cs typeface="Calibri"/>
              </a:rPr>
              <a:t>fra</a:t>
            </a:r>
            <a:r>
              <a:rPr lang="en-US" dirty="0">
                <a:latin typeface="Calibri"/>
                <a:ea typeface="Calibri"/>
                <a:cs typeface="Calibri"/>
              </a:rPr>
              <a:t> 2026. Masser </a:t>
            </a:r>
            <a:r>
              <a:rPr lang="en-US" dirty="0" err="1">
                <a:latin typeface="Calibri"/>
                <a:ea typeface="Calibri"/>
                <a:cs typeface="Calibri"/>
              </a:rPr>
              <a:t>af</a:t>
            </a:r>
            <a:r>
              <a:rPr lang="en-US" dirty="0">
                <a:latin typeface="Calibri"/>
                <a:ea typeface="Calibri"/>
                <a:cs typeface="Calibri"/>
              </a:rPr>
              <a:t> input </a:t>
            </a:r>
            <a:r>
              <a:rPr lang="en-US" dirty="0" err="1">
                <a:latin typeface="Calibri"/>
                <a:ea typeface="Calibri"/>
                <a:cs typeface="Calibri"/>
              </a:rPr>
              <a:t>til</a:t>
            </a:r>
            <a:r>
              <a:rPr lang="en-US" dirty="0">
                <a:latin typeface="Calibri"/>
                <a:ea typeface="Calibri"/>
                <a:cs typeface="Calibri"/>
              </a:rPr>
              <a:t> </a:t>
            </a:r>
            <a:r>
              <a:rPr lang="en-US" dirty="0" err="1">
                <a:latin typeface="Calibri"/>
                <a:ea typeface="Calibri"/>
                <a:cs typeface="Calibri"/>
              </a:rPr>
              <a:t>arbejdet</a:t>
            </a:r>
            <a:r>
              <a:rPr lang="en-US" dirty="0">
                <a:latin typeface="Calibri"/>
                <a:ea typeface="Calibri"/>
                <a:cs typeface="Calibri"/>
              </a:rPr>
              <a:t> I </a:t>
            </a:r>
            <a:r>
              <a:rPr lang="en-US" dirty="0" err="1">
                <a:latin typeface="Calibri"/>
                <a:ea typeface="Calibri"/>
                <a:cs typeface="Calibri"/>
              </a:rPr>
              <a:t>formiddag</a:t>
            </a:r>
            <a:r>
              <a:rPr lang="en-US" dirty="0">
                <a:latin typeface="Calibri"/>
                <a:ea typeface="Calibri"/>
                <a:cs typeface="Calibri"/>
              </a:rPr>
              <a:t>. </a:t>
            </a:r>
          </a:p>
        </p:txBody>
      </p:sp>
      <p:sp>
        <p:nvSpPr>
          <p:cNvPr id="4" name="Pladsholder til slidenummer 3"/>
          <p:cNvSpPr>
            <a:spLocks noGrp="1"/>
          </p:cNvSpPr>
          <p:nvPr>
            <p:ph type="sldNum" sz="quarter" idx="5"/>
          </p:nvPr>
        </p:nvSpPr>
        <p:spPr/>
        <p:txBody>
          <a:bodyPr/>
          <a:lstStyle/>
          <a:p>
            <a:fld id="{AF7F22E8-30BD-40F9-86C9-6074E2EC53A4}" type="slidenum">
              <a:rPr lang="da-DK" smtClean="0"/>
              <a:t>30</a:t>
            </a:fld>
            <a:endParaRPr lang="da-DK"/>
          </a:p>
        </p:txBody>
      </p:sp>
    </p:spTree>
    <p:extLst>
      <p:ext uri="{BB962C8B-B14F-4D97-AF65-F5344CB8AC3E}">
        <p14:creationId xmlns:p14="http://schemas.microsoft.com/office/powerpoint/2010/main" val="162195092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en-US" dirty="0" err="1">
                <a:latin typeface="Calibri"/>
                <a:ea typeface="Calibri"/>
                <a:cs typeface="Calibri"/>
              </a:rPr>
              <a:t>i</a:t>
            </a:r>
            <a:r>
              <a:rPr lang="en-US" dirty="0">
                <a:latin typeface="Calibri"/>
                <a:ea typeface="Calibri"/>
                <a:cs typeface="Calibri"/>
              </a:rPr>
              <a:t> 2024 </a:t>
            </a:r>
            <a:r>
              <a:rPr lang="en-US" dirty="0" err="1">
                <a:latin typeface="Calibri"/>
                <a:ea typeface="Calibri"/>
                <a:cs typeface="Calibri"/>
              </a:rPr>
              <a:t>har</a:t>
            </a:r>
            <a:r>
              <a:rPr lang="en-US" dirty="0">
                <a:latin typeface="Calibri"/>
                <a:ea typeface="Calibri"/>
                <a:cs typeface="Calibri"/>
              </a:rPr>
              <a:t> der </a:t>
            </a:r>
            <a:r>
              <a:rPr lang="en-US" dirty="0" err="1">
                <a:latin typeface="Calibri"/>
                <a:ea typeface="Calibri"/>
                <a:cs typeface="Calibri"/>
              </a:rPr>
              <a:t>været</a:t>
            </a:r>
            <a:r>
              <a:rPr lang="en-US" dirty="0">
                <a:latin typeface="Calibri"/>
                <a:ea typeface="Calibri"/>
                <a:cs typeface="Calibri"/>
              </a:rPr>
              <a:t> </a:t>
            </a:r>
            <a:r>
              <a:rPr lang="en-US" dirty="0" err="1">
                <a:latin typeface="Calibri"/>
                <a:ea typeface="Calibri"/>
                <a:cs typeface="Calibri"/>
              </a:rPr>
              <a:t>fortsat</a:t>
            </a:r>
            <a:r>
              <a:rPr lang="en-US" dirty="0">
                <a:latin typeface="Calibri"/>
                <a:ea typeface="Calibri"/>
                <a:cs typeface="Calibri"/>
              </a:rPr>
              <a:t> </a:t>
            </a:r>
            <a:r>
              <a:rPr lang="en-US" dirty="0" err="1">
                <a:latin typeface="Calibri"/>
                <a:ea typeface="Calibri"/>
                <a:cs typeface="Calibri"/>
              </a:rPr>
              <a:t>fokus</a:t>
            </a:r>
            <a:r>
              <a:rPr lang="en-US" dirty="0">
                <a:latin typeface="Calibri"/>
                <a:ea typeface="Calibri"/>
                <a:cs typeface="Calibri"/>
              </a:rPr>
              <a:t> </a:t>
            </a:r>
            <a:r>
              <a:rPr lang="en-US" dirty="0" err="1">
                <a:latin typeface="Calibri"/>
                <a:ea typeface="Calibri"/>
                <a:cs typeface="Calibri"/>
              </a:rPr>
              <a:t>på</a:t>
            </a:r>
            <a:r>
              <a:rPr lang="en-US" dirty="0">
                <a:latin typeface="Calibri"/>
                <a:ea typeface="Calibri"/>
                <a:cs typeface="Calibri"/>
              </a:rPr>
              <a:t> </a:t>
            </a:r>
            <a:r>
              <a:rPr lang="en-US" dirty="0" err="1">
                <a:latin typeface="Calibri"/>
                <a:ea typeface="Calibri"/>
                <a:cs typeface="Calibri"/>
              </a:rPr>
              <a:t>rekruttering</a:t>
            </a:r>
            <a:r>
              <a:rPr lang="en-US" dirty="0">
                <a:latin typeface="Calibri"/>
                <a:ea typeface="Calibri"/>
                <a:cs typeface="Calibri"/>
              </a:rPr>
              <a:t>. Og </a:t>
            </a:r>
            <a:r>
              <a:rPr lang="en-US" dirty="0" err="1">
                <a:latin typeface="Calibri"/>
                <a:ea typeface="Calibri"/>
                <a:cs typeface="Calibri"/>
              </a:rPr>
              <a:t>uden</a:t>
            </a:r>
            <a:r>
              <a:rPr lang="en-US" dirty="0">
                <a:latin typeface="Calibri"/>
                <a:ea typeface="Calibri"/>
                <a:cs typeface="Calibri"/>
              </a:rPr>
              <a:t> </a:t>
            </a:r>
            <a:r>
              <a:rPr lang="en-US" dirty="0" err="1">
                <a:latin typeface="Calibri"/>
                <a:ea typeface="Calibri"/>
                <a:cs typeface="Calibri"/>
              </a:rPr>
              <a:t>af</a:t>
            </a:r>
            <a:r>
              <a:rPr lang="en-US" dirty="0">
                <a:latin typeface="Calibri"/>
                <a:ea typeface="Calibri"/>
                <a:cs typeface="Calibri"/>
              </a:rPr>
              <a:t> </a:t>
            </a:r>
            <a:r>
              <a:rPr lang="en-US" dirty="0" err="1">
                <a:latin typeface="Calibri"/>
                <a:ea typeface="Calibri"/>
                <a:cs typeface="Calibri"/>
              </a:rPr>
              <a:t>afsløre</a:t>
            </a:r>
            <a:r>
              <a:rPr lang="en-US" dirty="0">
                <a:latin typeface="Calibri"/>
                <a:ea typeface="Calibri"/>
                <a:cs typeface="Calibri"/>
              </a:rPr>
              <a:t> for </a:t>
            </a:r>
            <a:r>
              <a:rPr lang="en-US" dirty="0" err="1">
                <a:latin typeface="Calibri"/>
                <a:ea typeface="Calibri"/>
                <a:cs typeface="Calibri"/>
              </a:rPr>
              <a:t>meget</a:t>
            </a:r>
            <a:r>
              <a:rPr lang="en-US" dirty="0">
                <a:latin typeface="Calibri"/>
                <a:ea typeface="Calibri"/>
                <a:cs typeface="Calibri"/>
              </a:rPr>
              <a:t>, </a:t>
            </a:r>
            <a:r>
              <a:rPr lang="en-US" dirty="0" err="1">
                <a:latin typeface="Calibri"/>
                <a:ea typeface="Calibri"/>
                <a:cs typeface="Calibri"/>
              </a:rPr>
              <a:t>så</a:t>
            </a:r>
            <a:r>
              <a:rPr lang="en-US" dirty="0">
                <a:latin typeface="Calibri"/>
                <a:ea typeface="Calibri"/>
                <a:cs typeface="Calibri"/>
              </a:rPr>
              <a:t> </a:t>
            </a:r>
            <a:r>
              <a:rPr lang="en-US" dirty="0" err="1">
                <a:latin typeface="Calibri"/>
                <a:ea typeface="Calibri"/>
                <a:cs typeface="Calibri"/>
              </a:rPr>
              <a:t>har</a:t>
            </a:r>
            <a:r>
              <a:rPr lang="en-US" dirty="0">
                <a:latin typeface="Calibri"/>
                <a:ea typeface="Calibri"/>
                <a:cs typeface="Calibri"/>
              </a:rPr>
              <a:t> vi </a:t>
            </a:r>
            <a:r>
              <a:rPr lang="en-US" dirty="0" err="1">
                <a:latin typeface="Calibri"/>
                <a:ea typeface="Calibri"/>
                <a:cs typeface="Calibri"/>
              </a:rPr>
              <a:t>fremgang</a:t>
            </a:r>
            <a:r>
              <a:rPr lang="en-US" dirty="0">
                <a:latin typeface="Calibri"/>
                <a:ea typeface="Calibri"/>
                <a:cs typeface="Calibri"/>
              </a:rPr>
              <a:t>. </a:t>
            </a:r>
            <a:r>
              <a:rPr lang="en-US" dirty="0" err="1">
                <a:latin typeface="Calibri"/>
                <a:ea typeface="Calibri"/>
                <a:cs typeface="Calibri"/>
              </a:rPr>
              <a:t>Nogen</a:t>
            </a:r>
            <a:r>
              <a:rPr lang="en-US" dirty="0">
                <a:latin typeface="Calibri"/>
                <a:ea typeface="Calibri"/>
                <a:cs typeface="Calibri"/>
              </a:rPr>
              <a:t> </a:t>
            </a:r>
            <a:r>
              <a:rPr lang="en-US" dirty="0" err="1">
                <a:latin typeface="Calibri"/>
                <a:ea typeface="Calibri"/>
                <a:cs typeface="Calibri"/>
              </a:rPr>
              <a:t>klubber</a:t>
            </a:r>
            <a:r>
              <a:rPr lang="en-US" dirty="0">
                <a:latin typeface="Calibri"/>
                <a:ea typeface="Calibri"/>
                <a:cs typeface="Calibri"/>
              </a:rPr>
              <a:t> </a:t>
            </a:r>
            <a:r>
              <a:rPr lang="en-US" dirty="0" err="1">
                <a:latin typeface="Calibri"/>
                <a:ea typeface="Calibri"/>
                <a:cs typeface="Calibri"/>
              </a:rPr>
              <a:t>brager</a:t>
            </a:r>
            <a:r>
              <a:rPr lang="en-US" dirty="0">
                <a:latin typeface="Calibri"/>
                <a:ea typeface="Calibri"/>
                <a:cs typeface="Calibri"/>
              </a:rPr>
              <a:t> </a:t>
            </a:r>
            <a:r>
              <a:rPr lang="en-US" dirty="0" err="1">
                <a:latin typeface="Calibri"/>
                <a:ea typeface="Calibri"/>
                <a:cs typeface="Calibri"/>
              </a:rPr>
              <a:t>frem</a:t>
            </a:r>
            <a:r>
              <a:rPr lang="en-US" dirty="0">
                <a:latin typeface="Calibri"/>
                <a:ea typeface="Calibri"/>
                <a:cs typeface="Calibri"/>
              </a:rPr>
              <a:t>.</a:t>
            </a:r>
          </a:p>
          <a:p>
            <a:r>
              <a:rPr lang="en-US" dirty="0">
                <a:latin typeface="Calibri"/>
                <a:ea typeface="Calibri"/>
                <a:cs typeface="Calibri"/>
              </a:rPr>
              <a:t>Husk at de </a:t>
            </a:r>
            <a:r>
              <a:rPr lang="en-US" err="1">
                <a:latin typeface="Calibri"/>
                <a:ea typeface="Calibri"/>
                <a:cs typeface="Calibri"/>
              </a:rPr>
              <a:t>ansatte</a:t>
            </a:r>
            <a:r>
              <a:rPr lang="en-US">
                <a:latin typeface="Calibri"/>
                <a:ea typeface="Calibri"/>
                <a:cs typeface="Calibri"/>
              </a:rPr>
              <a:t> </a:t>
            </a:r>
            <a:r>
              <a:rPr lang="en-US" err="1">
                <a:latin typeface="Calibri"/>
                <a:ea typeface="Calibri"/>
                <a:cs typeface="Calibri"/>
              </a:rPr>
              <a:t>meget</a:t>
            </a:r>
            <a:r>
              <a:rPr lang="en-US">
                <a:latin typeface="Calibri"/>
                <a:ea typeface="Calibri"/>
                <a:cs typeface="Calibri"/>
              </a:rPr>
              <a:t> gerne </a:t>
            </a:r>
            <a:r>
              <a:rPr lang="en-US" err="1">
                <a:latin typeface="Calibri"/>
                <a:ea typeface="Calibri"/>
                <a:cs typeface="Calibri"/>
              </a:rPr>
              <a:t>vil</a:t>
            </a:r>
            <a:r>
              <a:rPr lang="en-US" dirty="0">
                <a:latin typeface="Calibri"/>
                <a:ea typeface="Calibri"/>
                <a:cs typeface="Calibri"/>
              </a:rPr>
              <a:t> </a:t>
            </a:r>
            <a:r>
              <a:rPr lang="en-US" err="1">
                <a:latin typeface="Calibri"/>
                <a:ea typeface="Calibri"/>
                <a:cs typeface="Calibri"/>
              </a:rPr>
              <a:t>hjælpe</a:t>
            </a:r>
            <a:r>
              <a:rPr lang="en-US" dirty="0">
                <a:latin typeface="Calibri"/>
                <a:ea typeface="Calibri"/>
                <a:cs typeface="Calibri"/>
              </a:rPr>
              <a:t> </a:t>
            </a:r>
            <a:r>
              <a:rPr lang="en-US" err="1">
                <a:latin typeface="Calibri"/>
                <a:ea typeface="Calibri"/>
                <a:cs typeface="Calibri"/>
              </a:rPr>
              <a:t>jer.</a:t>
            </a:r>
            <a:r>
              <a:rPr lang="en-US" dirty="0">
                <a:latin typeface="Calibri"/>
                <a:ea typeface="Calibri"/>
                <a:cs typeface="Calibri"/>
              </a:rPr>
              <a:t> </a:t>
            </a:r>
          </a:p>
        </p:txBody>
      </p:sp>
      <p:sp>
        <p:nvSpPr>
          <p:cNvPr id="4" name="Pladsholder til slidenummer 3"/>
          <p:cNvSpPr>
            <a:spLocks noGrp="1"/>
          </p:cNvSpPr>
          <p:nvPr>
            <p:ph type="sldNum" sz="quarter" idx="5"/>
          </p:nvPr>
        </p:nvSpPr>
        <p:spPr/>
        <p:txBody>
          <a:bodyPr/>
          <a:lstStyle/>
          <a:p>
            <a:fld id="{AF7F22E8-30BD-40F9-86C9-6074E2EC53A4}" type="slidenum">
              <a:rPr lang="da-DK" smtClean="0"/>
              <a:t>31</a:t>
            </a:fld>
            <a:endParaRPr lang="da-DK"/>
          </a:p>
        </p:txBody>
      </p:sp>
    </p:spTree>
    <p:extLst>
      <p:ext uri="{BB962C8B-B14F-4D97-AF65-F5344CB8AC3E}">
        <p14:creationId xmlns:p14="http://schemas.microsoft.com/office/powerpoint/2010/main" val="407113580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en-US" dirty="0">
                <a:latin typeface="Calibri"/>
                <a:ea typeface="Calibri"/>
                <a:cs typeface="Calibri"/>
              </a:rPr>
              <a:t>I den </a:t>
            </a:r>
            <a:r>
              <a:rPr lang="en-US" dirty="0" err="1">
                <a:latin typeface="Calibri"/>
                <a:ea typeface="Calibri"/>
                <a:cs typeface="Calibri"/>
              </a:rPr>
              <a:t>nuværende</a:t>
            </a:r>
            <a:r>
              <a:rPr lang="en-US" dirty="0">
                <a:latin typeface="Calibri"/>
                <a:ea typeface="Calibri"/>
                <a:cs typeface="Calibri"/>
              </a:rPr>
              <a:t> DIF - </a:t>
            </a:r>
            <a:r>
              <a:rPr lang="en-US" dirty="0" err="1">
                <a:latin typeface="Calibri"/>
                <a:ea typeface="Calibri"/>
                <a:cs typeface="Calibri"/>
              </a:rPr>
              <a:t>aftale</a:t>
            </a:r>
            <a:r>
              <a:rPr lang="en-US" dirty="0">
                <a:latin typeface="Calibri"/>
                <a:ea typeface="Calibri"/>
                <a:cs typeface="Calibri"/>
              </a:rPr>
              <a:t> </a:t>
            </a:r>
            <a:r>
              <a:rPr lang="en-US" dirty="0" err="1">
                <a:latin typeface="Calibri"/>
                <a:ea typeface="Calibri"/>
                <a:cs typeface="Calibri"/>
              </a:rPr>
              <a:t>har</a:t>
            </a:r>
            <a:r>
              <a:rPr lang="en-US" dirty="0">
                <a:latin typeface="Calibri"/>
                <a:ea typeface="Calibri"/>
                <a:cs typeface="Calibri"/>
              </a:rPr>
              <a:t> vi </a:t>
            </a:r>
            <a:r>
              <a:rPr lang="en-US" dirty="0" err="1">
                <a:latin typeface="Calibri"/>
                <a:ea typeface="Calibri"/>
                <a:cs typeface="Calibri"/>
              </a:rPr>
              <a:t>fokus</a:t>
            </a:r>
            <a:r>
              <a:rPr lang="en-US" dirty="0">
                <a:latin typeface="Calibri"/>
                <a:ea typeface="Calibri"/>
                <a:cs typeface="Calibri"/>
              </a:rPr>
              <a:t> </a:t>
            </a:r>
            <a:r>
              <a:rPr lang="en-US" dirty="0" err="1">
                <a:latin typeface="Calibri"/>
                <a:ea typeface="Calibri"/>
                <a:cs typeface="Calibri"/>
              </a:rPr>
              <a:t>på</a:t>
            </a:r>
            <a:r>
              <a:rPr lang="en-US" dirty="0">
                <a:latin typeface="Calibri"/>
                <a:ea typeface="Calibri"/>
                <a:cs typeface="Calibri"/>
              </a:rPr>
              <a:t> at </a:t>
            </a:r>
            <a:r>
              <a:rPr lang="en-US" dirty="0" err="1">
                <a:latin typeface="Calibri"/>
                <a:ea typeface="Calibri"/>
                <a:cs typeface="Calibri"/>
              </a:rPr>
              <a:t>udvikle</a:t>
            </a:r>
            <a:r>
              <a:rPr lang="en-US" dirty="0">
                <a:latin typeface="Calibri"/>
                <a:ea typeface="Calibri"/>
                <a:cs typeface="Calibri"/>
              </a:rPr>
              <a:t> </a:t>
            </a:r>
            <a:r>
              <a:rPr lang="en-US" dirty="0" err="1">
                <a:latin typeface="Calibri"/>
                <a:ea typeface="Calibri"/>
                <a:cs typeface="Calibri"/>
              </a:rPr>
              <a:t>turneringsstruktur</a:t>
            </a:r>
            <a:r>
              <a:rPr lang="en-US" dirty="0">
                <a:latin typeface="Calibri"/>
                <a:ea typeface="Calibri"/>
                <a:cs typeface="Calibri"/>
              </a:rPr>
              <a:t>. Det </a:t>
            </a:r>
            <a:r>
              <a:rPr lang="en-US" dirty="0" err="1">
                <a:latin typeface="Calibri"/>
                <a:ea typeface="Calibri"/>
                <a:cs typeface="Calibri"/>
              </a:rPr>
              <a:t>har</a:t>
            </a:r>
            <a:r>
              <a:rPr lang="en-US" dirty="0">
                <a:latin typeface="Calibri"/>
                <a:ea typeface="Calibri"/>
                <a:cs typeface="Calibri"/>
              </a:rPr>
              <a:t> </a:t>
            </a:r>
            <a:r>
              <a:rPr lang="en-US" dirty="0" err="1">
                <a:latin typeface="Calibri"/>
                <a:ea typeface="Calibri"/>
                <a:cs typeface="Calibri"/>
              </a:rPr>
              <a:t>fyldt</a:t>
            </a:r>
            <a:r>
              <a:rPr lang="en-US" dirty="0">
                <a:latin typeface="Calibri"/>
                <a:ea typeface="Calibri"/>
                <a:cs typeface="Calibri"/>
              </a:rPr>
              <a:t> </a:t>
            </a:r>
            <a:r>
              <a:rPr lang="en-US" dirty="0" err="1">
                <a:latin typeface="Calibri"/>
                <a:ea typeface="Calibri"/>
                <a:cs typeface="Calibri"/>
              </a:rPr>
              <a:t>meeget</a:t>
            </a:r>
            <a:r>
              <a:rPr lang="en-US" dirty="0">
                <a:latin typeface="Calibri"/>
                <a:ea typeface="Calibri"/>
                <a:cs typeface="Calibri"/>
              </a:rPr>
              <a:t> I </a:t>
            </a:r>
            <a:r>
              <a:rPr lang="en-US" dirty="0" err="1">
                <a:latin typeface="Calibri"/>
                <a:ea typeface="Calibri"/>
                <a:cs typeface="Calibri"/>
              </a:rPr>
              <a:t>år</a:t>
            </a:r>
            <a:r>
              <a:rPr lang="en-US" dirty="0">
                <a:latin typeface="Calibri"/>
                <a:ea typeface="Calibri"/>
                <a:cs typeface="Calibri"/>
              </a:rPr>
              <a:t>. </a:t>
            </a:r>
            <a:r>
              <a:rPr lang="en-US" dirty="0" err="1">
                <a:latin typeface="Calibri"/>
                <a:ea typeface="Calibri"/>
                <a:cs typeface="Calibri"/>
              </a:rPr>
              <a:t>Både</a:t>
            </a:r>
            <a:r>
              <a:rPr lang="en-US" dirty="0">
                <a:latin typeface="Calibri"/>
                <a:ea typeface="Calibri"/>
                <a:cs typeface="Calibri"/>
              </a:rPr>
              <a:t> at </a:t>
            </a:r>
            <a:r>
              <a:rPr lang="en-US" dirty="0" err="1">
                <a:latin typeface="Calibri"/>
                <a:ea typeface="Calibri"/>
                <a:cs typeface="Calibri"/>
              </a:rPr>
              <a:t>optimere</a:t>
            </a:r>
            <a:r>
              <a:rPr lang="en-US" dirty="0">
                <a:latin typeface="Calibri"/>
                <a:ea typeface="Calibri"/>
                <a:cs typeface="Calibri"/>
              </a:rPr>
              <a:t> processer. </a:t>
            </a:r>
            <a:r>
              <a:rPr lang="en-US" dirty="0" err="1">
                <a:latin typeface="Calibri"/>
                <a:ea typeface="Calibri"/>
                <a:cs typeface="Calibri"/>
              </a:rPr>
              <a:t>Udvikle</a:t>
            </a:r>
            <a:r>
              <a:rPr lang="en-US" dirty="0">
                <a:latin typeface="Calibri"/>
                <a:ea typeface="Calibri"/>
                <a:cs typeface="Calibri"/>
              </a:rPr>
              <a:t> </a:t>
            </a:r>
            <a:r>
              <a:rPr lang="en-US" dirty="0" err="1">
                <a:latin typeface="Calibri"/>
                <a:ea typeface="Calibri"/>
                <a:cs typeface="Calibri"/>
              </a:rPr>
              <a:t>produktet</a:t>
            </a:r>
            <a:r>
              <a:rPr lang="en-US" dirty="0">
                <a:latin typeface="Calibri"/>
                <a:ea typeface="Calibri"/>
                <a:cs typeface="Calibri"/>
              </a:rPr>
              <a:t>. Og </a:t>
            </a:r>
            <a:r>
              <a:rPr lang="en-US" dirty="0" err="1">
                <a:latin typeface="Calibri"/>
                <a:ea typeface="Calibri"/>
                <a:cs typeface="Calibri"/>
              </a:rPr>
              <a:t>udvikle</a:t>
            </a:r>
            <a:r>
              <a:rPr lang="en-US" dirty="0">
                <a:latin typeface="Calibri"/>
                <a:ea typeface="Calibri"/>
                <a:cs typeface="Calibri"/>
              </a:rPr>
              <a:t> digital </a:t>
            </a:r>
            <a:r>
              <a:rPr lang="en-US" dirty="0" err="1">
                <a:latin typeface="Calibri"/>
                <a:ea typeface="Calibri"/>
                <a:cs typeface="Calibri"/>
              </a:rPr>
              <a:t>understøtning</a:t>
            </a:r>
            <a:r>
              <a:rPr lang="en-US" dirty="0">
                <a:latin typeface="Calibri"/>
                <a:ea typeface="Calibri"/>
                <a:cs typeface="Calibri"/>
              </a:rPr>
              <a:t>.</a:t>
            </a:r>
          </a:p>
        </p:txBody>
      </p:sp>
      <p:sp>
        <p:nvSpPr>
          <p:cNvPr id="4" name="Pladsholder til slidenummer 3"/>
          <p:cNvSpPr>
            <a:spLocks noGrp="1"/>
          </p:cNvSpPr>
          <p:nvPr>
            <p:ph type="sldNum" sz="quarter" idx="5"/>
          </p:nvPr>
        </p:nvSpPr>
        <p:spPr/>
        <p:txBody>
          <a:bodyPr/>
          <a:lstStyle/>
          <a:p>
            <a:fld id="{AF7F22E8-30BD-40F9-86C9-6074E2EC53A4}" type="slidenum">
              <a:rPr lang="da-DK" smtClean="0"/>
              <a:t>32</a:t>
            </a:fld>
            <a:endParaRPr lang="da-DK"/>
          </a:p>
        </p:txBody>
      </p:sp>
    </p:spTree>
    <p:extLst>
      <p:ext uri="{BB962C8B-B14F-4D97-AF65-F5344CB8AC3E}">
        <p14:creationId xmlns:p14="http://schemas.microsoft.com/office/powerpoint/2010/main" val="155812424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en-US" dirty="0">
                <a:latin typeface="Calibri"/>
                <a:ea typeface="Calibri"/>
                <a:cs typeface="Calibri"/>
              </a:rPr>
              <a:t>Malene </a:t>
            </a:r>
            <a:r>
              <a:rPr lang="en-US" dirty="0" err="1">
                <a:latin typeface="Calibri"/>
                <a:ea typeface="Calibri"/>
                <a:cs typeface="Calibri"/>
              </a:rPr>
              <a:t>blev</a:t>
            </a:r>
            <a:r>
              <a:rPr lang="en-US" dirty="0">
                <a:latin typeface="Calibri"/>
                <a:ea typeface="Calibri"/>
                <a:cs typeface="Calibri"/>
              </a:rPr>
              <a:t> I </a:t>
            </a:r>
            <a:r>
              <a:rPr lang="en-US" dirty="0" err="1">
                <a:latin typeface="Calibri"/>
                <a:ea typeface="Calibri"/>
                <a:cs typeface="Calibri"/>
              </a:rPr>
              <a:t>samme</a:t>
            </a:r>
            <a:r>
              <a:rPr lang="en-US" dirty="0">
                <a:latin typeface="Calibri"/>
                <a:ea typeface="Calibri"/>
                <a:cs typeface="Calibri"/>
              </a:rPr>
              <a:t> weekend </a:t>
            </a:r>
            <a:r>
              <a:rPr lang="en-US" dirty="0" err="1">
                <a:latin typeface="Calibri"/>
                <a:ea typeface="Calibri"/>
                <a:cs typeface="Calibri"/>
              </a:rPr>
              <a:t>som</a:t>
            </a:r>
            <a:r>
              <a:rPr lang="en-US" dirty="0">
                <a:latin typeface="Calibri"/>
                <a:ea typeface="Calibri"/>
                <a:cs typeface="Calibri"/>
              </a:rPr>
              <a:t> et </a:t>
            </a:r>
            <a:r>
              <a:rPr lang="en-US" dirty="0" err="1">
                <a:latin typeface="Calibri"/>
                <a:ea typeface="Calibri"/>
                <a:cs typeface="Calibri"/>
              </a:rPr>
              <a:t>dramatisk</a:t>
            </a:r>
            <a:r>
              <a:rPr lang="en-US" dirty="0">
                <a:latin typeface="Calibri"/>
                <a:ea typeface="Calibri"/>
                <a:cs typeface="Calibri"/>
              </a:rPr>
              <a:t> </a:t>
            </a:r>
            <a:r>
              <a:rPr lang="en-US" dirty="0" err="1">
                <a:latin typeface="Calibri"/>
                <a:ea typeface="Calibri"/>
                <a:cs typeface="Calibri"/>
              </a:rPr>
              <a:t>formandsvalg</a:t>
            </a:r>
            <a:r>
              <a:rPr lang="en-US" dirty="0">
                <a:latin typeface="Calibri"/>
                <a:ea typeface="Calibri"/>
                <a:cs typeface="Calibri"/>
              </a:rPr>
              <a:t> </a:t>
            </a:r>
            <a:r>
              <a:rPr lang="en-US" dirty="0" err="1">
                <a:latin typeface="Calibri"/>
                <a:ea typeface="Calibri"/>
                <a:cs typeface="Calibri"/>
              </a:rPr>
              <a:t>valgt</a:t>
            </a:r>
            <a:r>
              <a:rPr lang="en-US" dirty="0">
                <a:latin typeface="Calibri"/>
                <a:ea typeface="Calibri"/>
                <a:cs typeface="Calibri"/>
              </a:rPr>
              <a:t> </a:t>
            </a:r>
            <a:r>
              <a:rPr lang="en-US" dirty="0" err="1">
                <a:latin typeface="Calibri"/>
                <a:ea typeface="Calibri"/>
                <a:cs typeface="Calibri"/>
              </a:rPr>
              <a:t>til</a:t>
            </a:r>
            <a:r>
              <a:rPr lang="en-US" dirty="0">
                <a:latin typeface="Calibri"/>
                <a:ea typeface="Calibri"/>
                <a:cs typeface="Calibri"/>
              </a:rPr>
              <a:t> 4 </a:t>
            </a:r>
            <a:r>
              <a:rPr lang="en-US" dirty="0" err="1">
                <a:latin typeface="Calibri"/>
                <a:ea typeface="Calibri"/>
                <a:cs typeface="Calibri"/>
              </a:rPr>
              <a:t>år</a:t>
            </a:r>
            <a:r>
              <a:rPr lang="en-US" dirty="0">
                <a:latin typeface="Calibri"/>
                <a:ea typeface="Calibri"/>
                <a:cs typeface="Calibri"/>
              </a:rPr>
              <a:t> I Rugby </a:t>
            </a:r>
            <a:r>
              <a:rPr lang="en-US" dirty="0" err="1">
                <a:latin typeface="Calibri"/>
                <a:ea typeface="Calibri"/>
                <a:cs typeface="Calibri"/>
              </a:rPr>
              <a:t>Europes</a:t>
            </a:r>
            <a:r>
              <a:rPr lang="en-US" dirty="0">
                <a:latin typeface="Calibri"/>
                <a:ea typeface="Calibri"/>
                <a:cs typeface="Calibri"/>
              </a:rPr>
              <a:t> </a:t>
            </a:r>
            <a:r>
              <a:rPr lang="en-US" dirty="0" err="1">
                <a:latin typeface="Calibri"/>
                <a:ea typeface="Calibri"/>
                <a:cs typeface="Calibri"/>
              </a:rPr>
              <a:t>bestyrelse</a:t>
            </a:r>
            <a:endParaRPr lang="en-US" dirty="0">
              <a:latin typeface="Calibri"/>
              <a:ea typeface="Calibri"/>
              <a:cs typeface="Calibri"/>
            </a:endParaRPr>
          </a:p>
        </p:txBody>
      </p:sp>
      <p:sp>
        <p:nvSpPr>
          <p:cNvPr id="4" name="Pladsholder til slidenummer 3"/>
          <p:cNvSpPr>
            <a:spLocks noGrp="1"/>
          </p:cNvSpPr>
          <p:nvPr>
            <p:ph type="sldNum" sz="quarter" idx="5"/>
          </p:nvPr>
        </p:nvSpPr>
        <p:spPr/>
        <p:txBody>
          <a:bodyPr/>
          <a:lstStyle/>
          <a:p>
            <a:fld id="{AF7F22E8-30BD-40F9-86C9-6074E2EC53A4}" type="slidenum">
              <a:rPr lang="da-DK" smtClean="0"/>
              <a:t>33</a:t>
            </a:fld>
            <a:endParaRPr lang="da-DK"/>
          </a:p>
        </p:txBody>
      </p:sp>
    </p:spTree>
    <p:extLst>
      <p:ext uri="{BB962C8B-B14F-4D97-AF65-F5344CB8AC3E}">
        <p14:creationId xmlns:p14="http://schemas.microsoft.com/office/powerpoint/2010/main" val="321394547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en-US" dirty="0">
                <a:latin typeface="Calibri"/>
                <a:ea typeface="Calibri"/>
                <a:cs typeface="Calibri"/>
              </a:rPr>
              <a:t>Et </a:t>
            </a:r>
            <a:r>
              <a:rPr lang="en-US" dirty="0" err="1">
                <a:latin typeface="Calibri"/>
                <a:ea typeface="Calibri"/>
                <a:cs typeface="Calibri"/>
              </a:rPr>
              <a:t>af</a:t>
            </a:r>
            <a:r>
              <a:rPr lang="en-US" dirty="0">
                <a:latin typeface="Calibri"/>
                <a:ea typeface="Calibri"/>
                <a:cs typeface="Calibri"/>
              </a:rPr>
              <a:t> de </a:t>
            </a:r>
            <a:r>
              <a:rPr lang="en-US" dirty="0" err="1">
                <a:latin typeface="Calibri"/>
                <a:ea typeface="Calibri"/>
                <a:cs typeface="Calibri"/>
              </a:rPr>
              <a:t>områderhvor</a:t>
            </a:r>
            <a:r>
              <a:rPr lang="en-US" dirty="0">
                <a:latin typeface="Calibri"/>
                <a:ea typeface="Calibri"/>
                <a:cs typeface="Calibri"/>
              </a:rPr>
              <a:t> der er et </a:t>
            </a:r>
            <a:r>
              <a:rPr lang="en-US" dirty="0" err="1">
                <a:latin typeface="Calibri"/>
                <a:ea typeface="Calibri"/>
                <a:cs typeface="Calibri"/>
              </a:rPr>
              <a:t>stort</a:t>
            </a:r>
            <a:r>
              <a:rPr lang="en-US" dirty="0">
                <a:latin typeface="Calibri"/>
                <a:ea typeface="Calibri"/>
                <a:cs typeface="Calibri"/>
              </a:rPr>
              <a:t> </a:t>
            </a:r>
            <a:r>
              <a:rPr lang="en-US" dirty="0" err="1">
                <a:latin typeface="Calibri"/>
                <a:ea typeface="Calibri"/>
                <a:cs typeface="Calibri"/>
              </a:rPr>
              <a:t>samarbejde</a:t>
            </a:r>
            <a:r>
              <a:rPr lang="en-US" dirty="0">
                <a:latin typeface="Calibri"/>
                <a:ea typeface="Calibri"/>
                <a:cs typeface="Calibri"/>
              </a:rPr>
              <a:t> med WR </a:t>
            </a:r>
            <a:r>
              <a:rPr lang="en-US" dirty="0" err="1">
                <a:latin typeface="Calibri"/>
                <a:ea typeface="Calibri"/>
                <a:cs typeface="Calibri"/>
              </a:rPr>
              <a:t>og</a:t>
            </a:r>
            <a:r>
              <a:rPr lang="en-US" dirty="0">
                <a:latin typeface="Calibri"/>
                <a:ea typeface="Calibri"/>
                <a:cs typeface="Calibri"/>
              </a:rPr>
              <a:t> Rugby Europe. Og </a:t>
            </a:r>
            <a:r>
              <a:rPr lang="en-US" dirty="0" err="1">
                <a:latin typeface="Calibri"/>
                <a:ea typeface="Calibri"/>
                <a:cs typeface="Calibri"/>
              </a:rPr>
              <a:t>hvor</a:t>
            </a:r>
            <a:r>
              <a:rPr lang="en-US" dirty="0">
                <a:latin typeface="Calibri"/>
                <a:ea typeface="Calibri"/>
                <a:cs typeface="Calibri"/>
              </a:rPr>
              <a:t> 2024 er </a:t>
            </a:r>
            <a:r>
              <a:rPr lang="en-US" dirty="0" err="1">
                <a:latin typeface="Calibri"/>
                <a:ea typeface="Calibri"/>
                <a:cs typeface="Calibri"/>
              </a:rPr>
              <a:t>blevet</a:t>
            </a:r>
            <a:r>
              <a:rPr lang="en-US" dirty="0">
                <a:latin typeface="Calibri"/>
                <a:ea typeface="Calibri"/>
                <a:cs typeface="Calibri"/>
              </a:rPr>
              <a:t> </a:t>
            </a:r>
            <a:r>
              <a:rPr lang="en-US" dirty="0" err="1">
                <a:latin typeface="Calibri"/>
                <a:ea typeface="Calibri"/>
                <a:cs typeface="Calibri"/>
              </a:rPr>
              <a:t>brugt</a:t>
            </a:r>
            <a:r>
              <a:rPr lang="en-US" dirty="0">
                <a:latin typeface="Calibri"/>
                <a:ea typeface="Calibri"/>
                <a:cs typeface="Calibri"/>
              </a:rPr>
              <a:t> </a:t>
            </a:r>
            <a:r>
              <a:rPr lang="en-US" dirty="0" err="1">
                <a:latin typeface="Calibri"/>
                <a:ea typeface="Calibri"/>
                <a:cs typeface="Calibri"/>
              </a:rPr>
              <a:t>på</a:t>
            </a:r>
            <a:r>
              <a:rPr lang="en-US" dirty="0">
                <a:latin typeface="Calibri"/>
                <a:ea typeface="Calibri"/>
                <a:cs typeface="Calibri"/>
              </a:rPr>
              <a:t> at </a:t>
            </a:r>
            <a:r>
              <a:rPr lang="en-US" dirty="0" err="1">
                <a:latin typeface="Calibri"/>
                <a:ea typeface="Calibri"/>
                <a:cs typeface="Calibri"/>
              </a:rPr>
              <a:t>nå</a:t>
            </a:r>
            <a:r>
              <a:rPr lang="en-US" dirty="0">
                <a:latin typeface="Calibri"/>
                <a:ea typeface="Calibri"/>
                <a:cs typeface="Calibri"/>
              </a:rPr>
              <a:t> </a:t>
            </a:r>
            <a:r>
              <a:rPr lang="en-US" dirty="0" err="1">
                <a:latin typeface="Calibri"/>
                <a:ea typeface="Calibri"/>
                <a:cs typeface="Calibri"/>
              </a:rPr>
              <a:t>en</a:t>
            </a:r>
            <a:r>
              <a:rPr lang="en-US" dirty="0">
                <a:latin typeface="Calibri"/>
                <a:ea typeface="Calibri"/>
                <a:cs typeface="Calibri"/>
              </a:rPr>
              <a:t> </a:t>
            </a:r>
            <a:r>
              <a:rPr lang="en-US" dirty="0" err="1">
                <a:latin typeface="Calibri"/>
                <a:ea typeface="Calibri"/>
                <a:cs typeface="Calibri"/>
              </a:rPr>
              <a:t>bedre</a:t>
            </a:r>
            <a:r>
              <a:rPr lang="en-US" dirty="0">
                <a:latin typeface="Calibri"/>
                <a:ea typeface="Calibri"/>
                <a:cs typeface="Calibri"/>
              </a:rPr>
              <a:t> </a:t>
            </a:r>
            <a:r>
              <a:rPr lang="en-US" dirty="0" err="1">
                <a:latin typeface="Calibri"/>
                <a:ea typeface="Calibri"/>
                <a:cs typeface="Calibri"/>
              </a:rPr>
              <a:t>samarbejdsform</a:t>
            </a:r>
            <a:r>
              <a:rPr lang="en-US" dirty="0">
                <a:latin typeface="Calibri"/>
                <a:ea typeface="Calibri"/>
                <a:cs typeface="Calibri"/>
              </a:rPr>
              <a:t>. Og </a:t>
            </a:r>
            <a:r>
              <a:rPr lang="en-US" dirty="0" err="1">
                <a:latin typeface="Calibri"/>
                <a:ea typeface="Calibri"/>
                <a:cs typeface="Calibri"/>
              </a:rPr>
              <a:t>får</a:t>
            </a:r>
            <a:r>
              <a:rPr lang="en-US" dirty="0">
                <a:latin typeface="Calibri"/>
                <a:ea typeface="Calibri"/>
                <a:cs typeface="Calibri"/>
              </a:rPr>
              <a:t> </a:t>
            </a:r>
            <a:r>
              <a:rPr lang="en-US" dirty="0" err="1">
                <a:latin typeface="Calibri"/>
                <a:ea typeface="Calibri"/>
                <a:cs typeface="Calibri"/>
              </a:rPr>
              <a:t>justeret</a:t>
            </a:r>
            <a:r>
              <a:rPr lang="en-US" dirty="0">
                <a:latin typeface="Calibri"/>
                <a:ea typeface="Calibri"/>
                <a:cs typeface="Calibri"/>
              </a:rPr>
              <a:t> </a:t>
            </a:r>
            <a:r>
              <a:rPr lang="en-US" dirty="0" err="1">
                <a:latin typeface="Calibri"/>
                <a:ea typeface="Calibri"/>
                <a:cs typeface="Calibri"/>
              </a:rPr>
              <a:t>indhold</a:t>
            </a:r>
            <a:r>
              <a:rPr lang="en-US" dirty="0">
                <a:latin typeface="Calibri"/>
                <a:ea typeface="Calibri"/>
                <a:cs typeface="Calibri"/>
              </a:rPr>
              <a:t>. Nu </a:t>
            </a:r>
            <a:r>
              <a:rPr lang="en-US" dirty="0" err="1">
                <a:latin typeface="Calibri"/>
                <a:ea typeface="Calibri"/>
                <a:cs typeface="Calibri"/>
              </a:rPr>
              <a:t>skal</a:t>
            </a:r>
            <a:r>
              <a:rPr lang="en-US" dirty="0">
                <a:latin typeface="Calibri"/>
                <a:ea typeface="Calibri"/>
                <a:cs typeface="Calibri"/>
              </a:rPr>
              <a:t> det vise sig om det </a:t>
            </a:r>
            <a:r>
              <a:rPr lang="en-US" dirty="0" err="1">
                <a:latin typeface="Calibri"/>
                <a:ea typeface="Calibri"/>
                <a:cs typeface="Calibri"/>
              </a:rPr>
              <a:t>kan</a:t>
            </a:r>
            <a:r>
              <a:rPr lang="en-US" dirty="0">
                <a:latin typeface="Calibri"/>
                <a:ea typeface="Calibri"/>
                <a:cs typeface="Calibri"/>
              </a:rPr>
              <a:t> </a:t>
            </a:r>
            <a:r>
              <a:rPr lang="en-US" dirty="0" err="1">
                <a:latin typeface="Calibri"/>
                <a:ea typeface="Calibri"/>
                <a:cs typeface="Calibri"/>
              </a:rPr>
              <a:t>bære</a:t>
            </a:r>
          </a:p>
        </p:txBody>
      </p:sp>
      <p:sp>
        <p:nvSpPr>
          <p:cNvPr id="4" name="Pladsholder til slidenummer 3"/>
          <p:cNvSpPr>
            <a:spLocks noGrp="1"/>
          </p:cNvSpPr>
          <p:nvPr>
            <p:ph type="sldNum" sz="quarter" idx="5"/>
          </p:nvPr>
        </p:nvSpPr>
        <p:spPr/>
        <p:txBody>
          <a:bodyPr/>
          <a:lstStyle/>
          <a:p>
            <a:fld id="{AF7F22E8-30BD-40F9-86C9-6074E2EC53A4}" type="slidenum">
              <a:rPr lang="da-DK" smtClean="0"/>
              <a:t>34</a:t>
            </a:fld>
            <a:endParaRPr lang="da-DK"/>
          </a:p>
        </p:txBody>
      </p:sp>
    </p:spTree>
    <p:extLst>
      <p:ext uri="{BB962C8B-B14F-4D97-AF65-F5344CB8AC3E}">
        <p14:creationId xmlns:p14="http://schemas.microsoft.com/office/powerpoint/2010/main" val="399438973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en-US" dirty="0">
                <a:latin typeface="Calibri"/>
                <a:ea typeface="Calibri"/>
                <a:cs typeface="Calibri"/>
              </a:rPr>
              <a:t>Fokus </a:t>
            </a:r>
            <a:r>
              <a:rPr lang="en-US" dirty="0" err="1">
                <a:latin typeface="Calibri"/>
                <a:ea typeface="Calibri"/>
                <a:cs typeface="Calibri"/>
              </a:rPr>
              <a:t>har</a:t>
            </a:r>
            <a:r>
              <a:rPr lang="en-US" dirty="0">
                <a:latin typeface="Calibri"/>
                <a:ea typeface="Calibri"/>
                <a:cs typeface="Calibri"/>
              </a:rPr>
              <a:t> I mange </a:t>
            </a:r>
            <a:r>
              <a:rPr lang="en-US" dirty="0" err="1">
                <a:latin typeface="Calibri"/>
                <a:ea typeface="Calibri"/>
                <a:cs typeface="Calibri"/>
              </a:rPr>
              <a:t>år</a:t>
            </a:r>
            <a:r>
              <a:rPr lang="en-US" dirty="0">
                <a:latin typeface="Calibri"/>
                <a:ea typeface="Calibri"/>
                <a:cs typeface="Calibri"/>
              </a:rPr>
              <a:t> </a:t>
            </a:r>
            <a:r>
              <a:rPr lang="en-US" dirty="0" err="1">
                <a:latin typeface="Calibri"/>
                <a:ea typeface="Calibri"/>
                <a:cs typeface="Calibri"/>
              </a:rPr>
              <a:t>været</a:t>
            </a:r>
            <a:r>
              <a:rPr lang="en-US" dirty="0">
                <a:latin typeface="Calibri"/>
                <a:ea typeface="Calibri"/>
                <a:cs typeface="Calibri"/>
              </a:rPr>
              <a:t> </a:t>
            </a:r>
            <a:r>
              <a:rPr lang="en-US" dirty="0" err="1">
                <a:latin typeface="Calibri"/>
                <a:ea typeface="Calibri"/>
                <a:cs typeface="Calibri"/>
              </a:rPr>
              <a:t>på</a:t>
            </a:r>
            <a:r>
              <a:rPr lang="en-US" dirty="0">
                <a:latin typeface="Calibri"/>
                <a:ea typeface="Calibri"/>
                <a:cs typeface="Calibri"/>
              </a:rPr>
              <a:t> sponsor. I </a:t>
            </a:r>
            <a:r>
              <a:rPr lang="en-US" dirty="0" err="1">
                <a:latin typeface="Calibri"/>
                <a:ea typeface="Calibri"/>
                <a:cs typeface="Calibri"/>
              </a:rPr>
              <a:t>proces</a:t>
            </a:r>
            <a:r>
              <a:rPr lang="en-US" dirty="0">
                <a:latin typeface="Calibri"/>
                <a:ea typeface="Calibri"/>
                <a:cs typeface="Calibri"/>
              </a:rPr>
              <a:t> med at </a:t>
            </a:r>
            <a:r>
              <a:rPr lang="en-US" dirty="0" err="1">
                <a:latin typeface="Calibri"/>
                <a:ea typeface="Calibri"/>
                <a:cs typeface="Calibri"/>
              </a:rPr>
              <a:t>udvide</a:t>
            </a:r>
            <a:r>
              <a:rPr lang="en-US" dirty="0">
                <a:latin typeface="Calibri"/>
                <a:ea typeface="Calibri"/>
                <a:cs typeface="Calibri"/>
              </a:rPr>
              <a:t> </a:t>
            </a:r>
            <a:r>
              <a:rPr lang="en-US" dirty="0" err="1">
                <a:latin typeface="Calibri"/>
                <a:ea typeface="Calibri"/>
                <a:cs typeface="Calibri"/>
              </a:rPr>
              <a:t>paletten</a:t>
            </a:r>
            <a:r>
              <a:rPr lang="en-US" dirty="0">
                <a:latin typeface="Calibri"/>
                <a:ea typeface="Calibri"/>
                <a:cs typeface="Calibri"/>
              </a:rPr>
              <a:t>. Fik </a:t>
            </a:r>
            <a:r>
              <a:rPr lang="en-US" dirty="0" err="1">
                <a:latin typeface="Calibri"/>
                <a:ea typeface="Calibri"/>
                <a:cs typeface="Calibri"/>
              </a:rPr>
              <a:t>Initiativpuljemidler</a:t>
            </a:r>
            <a:r>
              <a:rPr lang="en-US" dirty="0">
                <a:latin typeface="Calibri"/>
                <a:ea typeface="Calibri"/>
                <a:cs typeface="Calibri"/>
              </a:rPr>
              <a:t> </a:t>
            </a:r>
            <a:r>
              <a:rPr lang="en-US" dirty="0" err="1">
                <a:latin typeface="Calibri"/>
                <a:ea typeface="Calibri"/>
                <a:cs typeface="Calibri"/>
              </a:rPr>
              <a:t>sammen</a:t>
            </a:r>
            <a:r>
              <a:rPr lang="en-US" dirty="0">
                <a:latin typeface="Calibri"/>
                <a:ea typeface="Calibri"/>
                <a:cs typeface="Calibri"/>
              </a:rPr>
              <a:t> med </a:t>
            </a:r>
            <a:r>
              <a:rPr lang="en-US" dirty="0" err="1">
                <a:latin typeface="Calibri"/>
                <a:ea typeface="Calibri"/>
                <a:cs typeface="Calibri"/>
              </a:rPr>
              <a:t>amerinkansk</a:t>
            </a:r>
            <a:r>
              <a:rPr lang="en-US" dirty="0">
                <a:latin typeface="Calibri"/>
                <a:ea typeface="Calibri"/>
                <a:cs typeface="Calibri"/>
              </a:rPr>
              <a:t> </a:t>
            </a:r>
            <a:r>
              <a:rPr lang="en-US" dirty="0" err="1">
                <a:latin typeface="Calibri"/>
                <a:ea typeface="Calibri"/>
                <a:cs typeface="Calibri"/>
              </a:rPr>
              <a:t>fodbold</a:t>
            </a:r>
            <a:r>
              <a:rPr lang="en-US" dirty="0">
                <a:latin typeface="Calibri"/>
                <a:ea typeface="Calibri"/>
                <a:cs typeface="Calibri"/>
              </a:rPr>
              <a:t>. </a:t>
            </a:r>
          </a:p>
          <a:p>
            <a:r>
              <a:rPr lang="en-US" dirty="0" err="1">
                <a:latin typeface="Calibri"/>
                <a:ea typeface="Calibri"/>
                <a:cs typeface="Calibri"/>
              </a:rPr>
              <a:t>Samtidigt</a:t>
            </a:r>
            <a:r>
              <a:rPr lang="en-US" dirty="0">
                <a:latin typeface="Calibri"/>
                <a:ea typeface="Calibri"/>
                <a:cs typeface="Calibri"/>
              </a:rPr>
              <a:t> </a:t>
            </a:r>
            <a:r>
              <a:rPr lang="en-US" dirty="0" err="1">
                <a:latin typeface="Calibri"/>
                <a:ea typeface="Calibri"/>
                <a:cs typeface="Calibri"/>
              </a:rPr>
              <a:t>har</a:t>
            </a:r>
            <a:r>
              <a:rPr lang="en-US" dirty="0">
                <a:latin typeface="Calibri"/>
                <a:ea typeface="Calibri"/>
                <a:cs typeface="Calibri"/>
              </a:rPr>
              <a:t> </a:t>
            </a:r>
            <a:r>
              <a:rPr lang="en-US" dirty="0" err="1">
                <a:latin typeface="Calibri"/>
                <a:ea typeface="Calibri"/>
                <a:cs typeface="Calibri"/>
              </a:rPr>
              <a:t>både</a:t>
            </a:r>
            <a:r>
              <a:rPr lang="en-US" dirty="0">
                <a:latin typeface="Calibri"/>
                <a:ea typeface="Calibri"/>
                <a:cs typeface="Calibri"/>
              </a:rPr>
              <a:t> </a:t>
            </a:r>
            <a:r>
              <a:rPr lang="en-US" dirty="0" err="1">
                <a:latin typeface="Calibri"/>
                <a:ea typeface="Calibri"/>
                <a:cs typeface="Calibri"/>
              </a:rPr>
              <a:t>sponsorudvalg</a:t>
            </a:r>
            <a:r>
              <a:rPr lang="en-US" dirty="0">
                <a:latin typeface="Calibri"/>
                <a:ea typeface="Calibri"/>
                <a:cs typeface="Calibri"/>
              </a:rPr>
              <a:t> </a:t>
            </a:r>
            <a:r>
              <a:rPr lang="en-US" dirty="0" err="1">
                <a:latin typeface="Calibri"/>
                <a:ea typeface="Calibri"/>
                <a:cs typeface="Calibri"/>
              </a:rPr>
              <a:t>og</a:t>
            </a:r>
            <a:r>
              <a:rPr lang="en-US" dirty="0">
                <a:latin typeface="Calibri"/>
                <a:ea typeface="Calibri"/>
                <a:cs typeface="Calibri"/>
              </a:rPr>
              <a:t> </a:t>
            </a:r>
            <a:r>
              <a:rPr lang="en-US" dirty="0" err="1">
                <a:latin typeface="Calibri"/>
                <a:ea typeface="Calibri"/>
                <a:cs typeface="Calibri"/>
              </a:rPr>
              <a:t>landsholdene</a:t>
            </a:r>
            <a:r>
              <a:rPr lang="en-US" dirty="0">
                <a:latin typeface="Calibri"/>
                <a:ea typeface="Calibri"/>
                <a:cs typeface="Calibri"/>
              </a:rPr>
              <a:t> </a:t>
            </a:r>
            <a:r>
              <a:rPr lang="en-US" dirty="0" err="1">
                <a:latin typeface="Calibri"/>
                <a:ea typeface="Calibri"/>
                <a:cs typeface="Calibri"/>
              </a:rPr>
              <a:t>udviklet</a:t>
            </a:r>
            <a:r>
              <a:rPr lang="en-US" dirty="0">
                <a:latin typeface="Calibri"/>
                <a:ea typeface="Calibri"/>
                <a:cs typeface="Calibri"/>
              </a:rPr>
              <a:t> </a:t>
            </a:r>
            <a:r>
              <a:rPr lang="en-US" dirty="0" err="1">
                <a:latin typeface="Calibri"/>
                <a:ea typeface="Calibri"/>
                <a:cs typeface="Calibri"/>
              </a:rPr>
              <a:t>deres</a:t>
            </a:r>
            <a:r>
              <a:rPr lang="en-US" dirty="0">
                <a:latin typeface="Calibri"/>
                <a:ea typeface="Calibri"/>
                <a:cs typeface="Calibri"/>
              </a:rPr>
              <a:t> </a:t>
            </a:r>
            <a:r>
              <a:rPr lang="en-US" dirty="0" err="1">
                <a:latin typeface="Calibri"/>
                <a:ea typeface="Calibri"/>
                <a:cs typeface="Calibri"/>
              </a:rPr>
              <a:t>arbejde</a:t>
            </a:r>
            <a:r>
              <a:rPr lang="en-US" dirty="0">
                <a:latin typeface="Calibri"/>
                <a:ea typeface="Calibri"/>
                <a:cs typeface="Calibri"/>
              </a:rPr>
              <a:t>. Og det </a:t>
            </a:r>
            <a:r>
              <a:rPr lang="en-US" dirty="0" err="1">
                <a:latin typeface="Calibri"/>
                <a:ea typeface="Calibri"/>
                <a:cs typeface="Calibri"/>
              </a:rPr>
              <a:t>arbejde</a:t>
            </a:r>
            <a:r>
              <a:rPr lang="en-US" dirty="0">
                <a:latin typeface="Calibri"/>
                <a:ea typeface="Calibri"/>
                <a:cs typeface="Calibri"/>
              </a:rPr>
              <a:t> </a:t>
            </a:r>
            <a:r>
              <a:rPr lang="en-US" dirty="0" err="1">
                <a:latin typeface="Calibri"/>
                <a:ea typeface="Calibri"/>
                <a:cs typeface="Calibri"/>
              </a:rPr>
              <a:t>fortsætter</a:t>
            </a:r>
            <a:r>
              <a:rPr lang="en-US" dirty="0">
                <a:latin typeface="Calibri"/>
                <a:ea typeface="Calibri"/>
                <a:cs typeface="Calibri"/>
              </a:rPr>
              <a:t>. VI er </a:t>
            </a:r>
            <a:r>
              <a:rPr lang="en-US" dirty="0" err="1">
                <a:latin typeface="Calibri"/>
                <a:ea typeface="Calibri"/>
                <a:cs typeface="Calibri"/>
              </a:rPr>
              <a:t>langt</a:t>
            </a:r>
            <a:r>
              <a:rPr lang="en-US" dirty="0">
                <a:latin typeface="Calibri"/>
                <a:ea typeface="Calibri"/>
                <a:cs typeface="Calibri"/>
              </a:rPr>
              <a:t> </a:t>
            </a:r>
            <a:r>
              <a:rPr lang="en-US" dirty="0" err="1">
                <a:latin typeface="Calibri"/>
                <a:ea typeface="Calibri"/>
                <a:cs typeface="Calibri"/>
              </a:rPr>
              <a:t>fra</a:t>
            </a:r>
            <a:r>
              <a:rPr lang="en-US" dirty="0">
                <a:latin typeface="Calibri"/>
                <a:ea typeface="Calibri"/>
                <a:cs typeface="Calibri"/>
              </a:rPr>
              <a:t> I </a:t>
            </a:r>
            <a:r>
              <a:rPr lang="en-US" dirty="0" err="1">
                <a:latin typeface="Calibri"/>
                <a:ea typeface="Calibri"/>
                <a:cs typeface="Calibri"/>
              </a:rPr>
              <a:t>mål</a:t>
            </a:r>
            <a:r>
              <a:rPr lang="en-US" dirty="0">
                <a:latin typeface="Calibri"/>
                <a:ea typeface="Calibri"/>
                <a:cs typeface="Calibri"/>
              </a:rPr>
              <a:t>. </a:t>
            </a:r>
          </a:p>
        </p:txBody>
      </p:sp>
      <p:sp>
        <p:nvSpPr>
          <p:cNvPr id="4" name="Pladsholder til slidenummer 3"/>
          <p:cNvSpPr>
            <a:spLocks noGrp="1"/>
          </p:cNvSpPr>
          <p:nvPr>
            <p:ph type="sldNum" sz="quarter" idx="5"/>
          </p:nvPr>
        </p:nvSpPr>
        <p:spPr/>
        <p:txBody>
          <a:bodyPr/>
          <a:lstStyle/>
          <a:p>
            <a:fld id="{AF7F22E8-30BD-40F9-86C9-6074E2EC53A4}" type="slidenum">
              <a:rPr lang="da-DK" smtClean="0"/>
              <a:t>35</a:t>
            </a:fld>
            <a:endParaRPr lang="da-DK"/>
          </a:p>
        </p:txBody>
      </p:sp>
    </p:spTree>
    <p:extLst>
      <p:ext uri="{BB962C8B-B14F-4D97-AF65-F5344CB8AC3E}">
        <p14:creationId xmlns:p14="http://schemas.microsoft.com/office/powerpoint/2010/main" val="387481223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solidFill>
                  <a:srgbClr val="FFFFFF"/>
                </a:solidFill>
              </a:rPr>
              <a:t>Opsagt IKC</a:t>
            </a:r>
            <a:endParaRPr lang="da-DK" dirty="0"/>
          </a:p>
        </p:txBody>
      </p:sp>
      <p:sp>
        <p:nvSpPr>
          <p:cNvPr id="4" name="Pladsholder til slidenummer 3"/>
          <p:cNvSpPr>
            <a:spLocks noGrp="1"/>
          </p:cNvSpPr>
          <p:nvPr>
            <p:ph type="sldNum" sz="quarter" idx="5"/>
          </p:nvPr>
        </p:nvSpPr>
        <p:spPr/>
        <p:txBody>
          <a:bodyPr/>
          <a:lstStyle/>
          <a:p>
            <a:fld id="{AF7F22E8-30BD-40F9-86C9-6074E2EC53A4}" type="slidenum">
              <a:rPr lang="da-DK" smtClean="0"/>
              <a:t>36</a:t>
            </a:fld>
            <a:endParaRPr lang="da-DK"/>
          </a:p>
        </p:txBody>
      </p:sp>
    </p:spTree>
    <p:extLst>
      <p:ext uri="{BB962C8B-B14F-4D97-AF65-F5344CB8AC3E}">
        <p14:creationId xmlns:p14="http://schemas.microsoft.com/office/powerpoint/2010/main" val="350805709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Opsagt IKC. Ansat Vium. </a:t>
            </a:r>
            <a:r>
              <a:rPr lang="da-DK" dirty="0" err="1"/>
              <a:t>Fastasnat</a:t>
            </a:r>
            <a:r>
              <a:rPr lang="da-DK" dirty="0"/>
              <a:t> Louise.</a:t>
            </a:r>
          </a:p>
        </p:txBody>
      </p:sp>
      <p:sp>
        <p:nvSpPr>
          <p:cNvPr id="4" name="Pladsholder til slidenummer 3"/>
          <p:cNvSpPr>
            <a:spLocks noGrp="1"/>
          </p:cNvSpPr>
          <p:nvPr>
            <p:ph type="sldNum" sz="quarter" idx="5"/>
          </p:nvPr>
        </p:nvSpPr>
        <p:spPr/>
        <p:txBody>
          <a:bodyPr/>
          <a:lstStyle/>
          <a:p>
            <a:fld id="{AF7F22E8-30BD-40F9-86C9-6074E2EC53A4}" type="slidenum">
              <a:rPr lang="da-DK" smtClean="0"/>
              <a:t>37</a:t>
            </a:fld>
            <a:endParaRPr lang="da-DK"/>
          </a:p>
        </p:txBody>
      </p:sp>
    </p:spTree>
    <p:extLst>
      <p:ext uri="{BB962C8B-B14F-4D97-AF65-F5344CB8AC3E}">
        <p14:creationId xmlns:p14="http://schemas.microsoft.com/office/powerpoint/2010/main" val="405409169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AF7F22E8-30BD-40F9-86C9-6074E2EC53A4}" type="slidenum">
              <a:rPr lang="da-DK" smtClean="0"/>
              <a:t>38</a:t>
            </a:fld>
            <a:endParaRPr lang="da-DK"/>
          </a:p>
        </p:txBody>
      </p:sp>
    </p:spTree>
    <p:extLst>
      <p:ext uri="{BB962C8B-B14F-4D97-AF65-F5344CB8AC3E}">
        <p14:creationId xmlns:p14="http://schemas.microsoft.com/office/powerpoint/2010/main" val="331506977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78833E-E6E2-F90B-23B9-1ACC55C25BCA}"/>
            </a:ext>
          </a:extLst>
        </p:cNvPr>
        <p:cNvGrpSpPr/>
        <p:nvPr/>
      </p:nvGrpSpPr>
      <p:grpSpPr>
        <a:xfrm>
          <a:off x="0" y="0"/>
          <a:ext cx="0" cy="0"/>
          <a:chOff x="0" y="0"/>
          <a:chExt cx="0" cy="0"/>
        </a:xfrm>
      </p:grpSpPr>
      <p:sp>
        <p:nvSpPr>
          <p:cNvPr id="2" name="Pladsholder til slidebillede 1">
            <a:extLst>
              <a:ext uri="{FF2B5EF4-FFF2-40B4-BE49-F238E27FC236}">
                <a16:creationId xmlns:a16="http://schemas.microsoft.com/office/drawing/2014/main" id="{A812F0FD-AC2F-D733-5C3D-B9599F382612}"/>
              </a:ext>
            </a:extLst>
          </p:cNvPr>
          <p:cNvSpPr>
            <a:spLocks noGrp="1" noRot="1" noChangeAspect="1"/>
          </p:cNvSpPr>
          <p:nvPr>
            <p:ph type="sldImg"/>
          </p:nvPr>
        </p:nvSpPr>
        <p:spPr/>
      </p:sp>
      <p:sp>
        <p:nvSpPr>
          <p:cNvPr id="3" name="Pladsholder til noter 2">
            <a:extLst>
              <a:ext uri="{FF2B5EF4-FFF2-40B4-BE49-F238E27FC236}">
                <a16:creationId xmlns:a16="http://schemas.microsoft.com/office/drawing/2014/main" id="{2BC04BCF-0CA0-9E52-6F95-9FBE448238DD}"/>
              </a:ext>
            </a:extLst>
          </p:cNvPr>
          <p:cNvSpPr>
            <a:spLocks noGrp="1"/>
          </p:cNvSpPr>
          <p:nvPr>
            <p:ph type="body" idx="1"/>
          </p:nvPr>
        </p:nvSpPr>
        <p:spPr/>
        <p:txBody>
          <a:bodyPr/>
          <a:lstStyle/>
          <a:p>
            <a:endParaRPr lang="da-DK" dirty="0"/>
          </a:p>
        </p:txBody>
      </p:sp>
      <p:sp>
        <p:nvSpPr>
          <p:cNvPr id="4" name="Pladsholder til slidenummer 3">
            <a:extLst>
              <a:ext uri="{FF2B5EF4-FFF2-40B4-BE49-F238E27FC236}">
                <a16:creationId xmlns:a16="http://schemas.microsoft.com/office/drawing/2014/main" id="{C19DC254-97EE-6833-2A68-4C3C1E3917E2}"/>
              </a:ext>
            </a:extLst>
          </p:cNvPr>
          <p:cNvSpPr>
            <a:spLocks noGrp="1"/>
          </p:cNvSpPr>
          <p:nvPr>
            <p:ph type="sldNum" sz="quarter" idx="5"/>
          </p:nvPr>
        </p:nvSpPr>
        <p:spPr/>
        <p:txBody>
          <a:bodyPr/>
          <a:lstStyle/>
          <a:p>
            <a:fld id="{AF7F22E8-30BD-40F9-86C9-6074E2EC53A4}" type="slidenum">
              <a:rPr lang="da-DK" smtClean="0"/>
              <a:t>41</a:t>
            </a:fld>
            <a:endParaRPr lang="da-DK"/>
          </a:p>
        </p:txBody>
      </p:sp>
    </p:spTree>
    <p:extLst>
      <p:ext uri="{BB962C8B-B14F-4D97-AF65-F5344CB8AC3E}">
        <p14:creationId xmlns:p14="http://schemas.microsoft.com/office/powerpoint/2010/main" val="52125017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en-US" dirty="0">
              <a:latin typeface="Calibri"/>
              <a:ea typeface="Calibri"/>
              <a:cs typeface="Calibri"/>
            </a:endParaRPr>
          </a:p>
        </p:txBody>
      </p:sp>
      <p:sp>
        <p:nvSpPr>
          <p:cNvPr id="4" name="Pladsholder til slidenummer 3"/>
          <p:cNvSpPr>
            <a:spLocks noGrp="1"/>
          </p:cNvSpPr>
          <p:nvPr>
            <p:ph type="sldNum" sz="quarter" idx="5"/>
          </p:nvPr>
        </p:nvSpPr>
        <p:spPr/>
        <p:txBody>
          <a:bodyPr/>
          <a:lstStyle/>
          <a:p>
            <a:fld id="{AF7F22E8-30BD-40F9-86C9-6074E2EC53A4}" type="slidenum">
              <a:rPr lang="da-DK" smtClean="0"/>
              <a:t>46</a:t>
            </a:fld>
            <a:endParaRPr lang="da-DK"/>
          </a:p>
        </p:txBody>
      </p:sp>
    </p:spTree>
    <p:extLst>
      <p:ext uri="{BB962C8B-B14F-4D97-AF65-F5344CB8AC3E}">
        <p14:creationId xmlns:p14="http://schemas.microsoft.com/office/powerpoint/2010/main" val="218401753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Baggrund for forslaget:</a:t>
            </a:r>
          </a:p>
          <a:p>
            <a:r>
              <a:rPr lang="da-DK" dirty="0"/>
              <a:t>På budget møde i DIF i 2023 kom der en anbefaling fra DIF at man som forbund honorerer det særlige ansvar i formandsopgaven med min. 10.000</a:t>
            </a:r>
          </a:p>
          <a:p>
            <a:r>
              <a:rPr lang="da-DK" dirty="0"/>
              <a:t>Det rejste Maria og jeg, som havde deltaget på mødet.</a:t>
            </a:r>
          </a:p>
          <a:p>
            <a:r>
              <a:rPr lang="da-DK" dirty="0"/>
              <a:t>Vi besluttede hurtigt, at hvis vi skulle gøre det, så skulle det forelægges repræsentantskabet på trods af at det ligger indenfor den beslutningskompetence bestyrelsen formelt har.</a:t>
            </a:r>
          </a:p>
          <a:p>
            <a:r>
              <a:rPr lang="da-DK" dirty="0"/>
              <a:t>Vi var meget uenige i bestyrelsen om hvorvidt det var en anbefaling, vi ønskede at følge, så vi nedsatte en lille arbejdsgruppe, der skulle se på mulighederne. Arbejdsgruppen bestod af Ivan og jeg. </a:t>
            </a:r>
          </a:p>
          <a:p>
            <a:r>
              <a:rPr lang="da-DK" dirty="0"/>
              <a:t>Efter mange drøftelser og ved at se på andre modeller anbefalede vi bestyrelsen at sætte en model til afstemning, hvor vi anerkender at der </a:t>
            </a:r>
            <a:r>
              <a:rPr lang="da-DK" dirty="0" err="1"/>
              <a:t>påhviller</a:t>
            </a:r>
            <a:r>
              <a:rPr lang="da-DK" dirty="0"/>
              <a:t> formand/næstformand en række forpligtelser i alm arbejdstid for især at vedligeholde og pleje relationen til DIF og Rugby Europe. Eks deltagelse i generalforsamling, strategimøder osv.</a:t>
            </a:r>
          </a:p>
          <a:p>
            <a:r>
              <a:rPr lang="da-DK" dirty="0"/>
              <a:t>Den forslåede model er en såkaldt frikøbsmodel, som nogen af jer måske kender fra eks. fagforeningerne. Dvs. man udbetaler et honorar, der skal dække det at købe sig fri fra sit arbejde og ikke bruge fridage. </a:t>
            </a:r>
          </a:p>
        </p:txBody>
      </p:sp>
      <p:sp>
        <p:nvSpPr>
          <p:cNvPr id="4" name="Pladsholder til slidenummer 3"/>
          <p:cNvSpPr>
            <a:spLocks noGrp="1"/>
          </p:cNvSpPr>
          <p:nvPr>
            <p:ph type="sldNum" sz="quarter" idx="5"/>
          </p:nvPr>
        </p:nvSpPr>
        <p:spPr/>
        <p:txBody>
          <a:bodyPr/>
          <a:lstStyle/>
          <a:p>
            <a:fld id="{AF7F22E8-30BD-40F9-86C9-6074E2EC53A4}" type="slidenum">
              <a:rPr lang="da-DK" smtClean="0"/>
              <a:t>50</a:t>
            </a:fld>
            <a:endParaRPr lang="da-DK"/>
          </a:p>
        </p:txBody>
      </p:sp>
    </p:spTree>
    <p:extLst>
      <p:ext uri="{BB962C8B-B14F-4D97-AF65-F5344CB8AC3E}">
        <p14:creationId xmlns:p14="http://schemas.microsoft.com/office/powerpoint/2010/main" val="118700198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B3DC08-EAB7-E580-6E13-D4E26811CD97}"/>
            </a:ext>
          </a:extLst>
        </p:cNvPr>
        <p:cNvGrpSpPr/>
        <p:nvPr/>
      </p:nvGrpSpPr>
      <p:grpSpPr>
        <a:xfrm>
          <a:off x="0" y="0"/>
          <a:ext cx="0" cy="0"/>
          <a:chOff x="0" y="0"/>
          <a:chExt cx="0" cy="0"/>
        </a:xfrm>
      </p:grpSpPr>
      <p:sp>
        <p:nvSpPr>
          <p:cNvPr id="2" name="Pladsholder til slidebillede 1">
            <a:extLst>
              <a:ext uri="{FF2B5EF4-FFF2-40B4-BE49-F238E27FC236}">
                <a16:creationId xmlns:a16="http://schemas.microsoft.com/office/drawing/2014/main" id="{7A974B50-6D3C-A322-605E-FC926105804D}"/>
              </a:ext>
            </a:extLst>
          </p:cNvPr>
          <p:cNvSpPr>
            <a:spLocks noGrp="1" noRot="1" noChangeAspect="1"/>
          </p:cNvSpPr>
          <p:nvPr>
            <p:ph type="sldImg"/>
          </p:nvPr>
        </p:nvSpPr>
        <p:spPr/>
      </p:sp>
      <p:sp>
        <p:nvSpPr>
          <p:cNvPr id="3" name="Pladsholder til noter 2">
            <a:extLst>
              <a:ext uri="{FF2B5EF4-FFF2-40B4-BE49-F238E27FC236}">
                <a16:creationId xmlns:a16="http://schemas.microsoft.com/office/drawing/2014/main" id="{3D80E64F-A2FC-A7D7-94F0-F299826EA6DD}"/>
              </a:ext>
            </a:extLst>
          </p:cNvPr>
          <p:cNvSpPr>
            <a:spLocks noGrp="1"/>
          </p:cNvSpPr>
          <p:nvPr>
            <p:ph type="body" idx="1"/>
          </p:nvPr>
        </p:nvSpPr>
        <p:spPr/>
        <p:txBody>
          <a:bodyPr/>
          <a:lstStyle/>
          <a:p>
            <a:endParaRPr lang="da-DK" dirty="0"/>
          </a:p>
        </p:txBody>
      </p:sp>
      <p:sp>
        <p:nvSpPr>
          <p:cNvPr id="4" name="Pladsholder til slidenummer 3">
            <a:extLst>
              <a:ext uri="{FF2B5EF4-FFF2-40B4-BE49-F238E27FC236}">
                <a16:creationId xmlns:a16="http://schemas.microsoft.com/office/drawing/2014/main" id="{4D286CB7-694A-5F37-4735-71C2A8332071}"/>
              </a:ext>
            </a:extLst>
          </p:cNvPr>
          <p:cNvSpPr>
            <a:spLocks noGrp="1"/>
          </p:cNvSpPr>
          <p:nvPr>
            <p:ph type="sldNum" sz="quarter" idx="5"/>
          </p:nvPr>
        </p:nvSpPr>
        <p:spPr/>
        <p:txBody>
          <a:bodyPr/>
          <a:lstStyle/>
          <a:p>
            <a:fld id="{AF7F22E8-30BD-40F9-86C9-6074E2EC53A4}" type="slidenum">
              <a:rPr lang="da-DK" smtClean="0"/>
              <a:t>56</a:t>
            </a:fld>
            <a:endParaRPr lang="da-DK"/>
          </a:p>
        </p:txBody>
      </p:sp>
    </p:spTree>
    <p:extLst>
      <p:ext uri="{BB962C8B-B14F-4D97-AF65-F5344CB8AC3E}">
        <p14:creationId xmlns:p14="http://schemas.microsoft.com/office/powerpoint/2010/main" val="17140640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3/16/2025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3/16/2025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3/16/2025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3/16/2025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3/16/2025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3/16/2025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‹nr.›</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svg"/></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sv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3.png"/><Relationship Id="rId7"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svg"/></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1.png"/><Relationship Id="rId4" Type="http://schemas.openxmlformats.org/officeDocument/2006/relationships/image" Target="../media/image12.jpeg"/></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png"/><Relationship Id="rId5" Type="http://schemas.openxmlformats.org/officeDocument/2006/relationships/image" Target="../media/image15.jpeg"/><Relationship Id="rId4" Type="http://schemas.openxmlformats.org/officeDocument/2006/relationships/image" Target="../media/image14.jpe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20.jpeg"/><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23.jpeg"/><Relationship Id="rId5" Type="http://schemas.openxmlformats.org/officeDocument/2006/relationships/image" Target="../media/image1.png"/><Relationship Id="rId4" Type="http://schemas.openxmlformats.org/officeDocument/2006/relationships/image" Target="../media/image22.jpeg"/></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1.png"/><Relationship Id="rId4" Type="http://schemas.openxmlformats.org/officeDocument/2006/relationships/image" Target="../media/image25.jpeg"/></Relationships>
</file>

<file path=ppt/slides/_rels/slide1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1.png"/><Relationship Id="rId5" Type="http://schemas.openxmlformats.org/officeDocument/2006/relationships/image" Target="../media/image28.jpeg"/><Relationship Id="rId4" Type="http://schemas.openxmlformats.org/officeDocument/2006/relationships/image" Target="../media/image27.jpeg"/></Relationships>
</file>

<file path=ppt/slides/_rels/slide2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24.jpeg"/><Relationship Id="rId5" Type="http://schemas.openxmlformats.org/officeDocument/2006/relationships/image" Target="../media/image1.png"/><Relationship Id="rId4" Type="http://schemas.openxmlformats.org/officeDocument/2006/relationships/image" Target="../media/image30.jpeg"/></Relationships>
</file>

<file path=ppt/slides/_rels/slide2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1.png"/><Relationship Id="rId4" Type="http://schemas.openxmlformats.org/officeDocument/2006/relationships/image" Target="../media/image32.jpeg"/></Relationships>
</file>

<file path=ppt/slides/_rels/slide2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1.png"/><Relationship Id="rId4" Type="http://schemas.openxmlformats.org/officeDocument/2006/relationships/image" Target="../media/image34.jpeg"/></Relationships>
</file>

<file path=ppt/slides/_rels/slide2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openxmlformats.org/officeDocument/2006/relationships/image" Target="../media/image1.png"/><Relationship Id="rId4" Type="http://schemas.openxmlformats.org/officeDocument/2006/relationships/image" Target="../media/image36.jpeg"/></Relationships>
</file>

<file path=ppt/slides/_rels/slide24.xml.rels><?xml version="1.0" encoding="UTF-8" standalone="yes"?>
<Relationships xmlns="http://schemas.openxmlformats.org/package/2006/relationships"><Relationship Id="rId3" Type="http://schemas.openxmlformats.org/officeDocument/2006/relationships/image" Target="../media/image37.jpeg"/><Relationship Id="rId7" Type="http://schemas.openxmlformats.org/officeDocument/2006/relationships/image" Target="../media/image40.jpe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39.jpeg"/><Relationship Id="rId5" Type="http://schemas.openxmlformats.org/officeDocument/2006/relationships/image" Target="../media/image38.jpeg"/><Relationship Id="rId4" Type="http://schemas.openxmlformats.org/officeDocument/2006/relationships/image" Target="../media/image1.png"/></Relationships>
</file>

<file path=ppt/slides/_rels/slide25.xml.rels><?xml version="1.0" encoding="UTF-8" standalone="yes"?>
<Relationships xmlns="http://schemas.openxmlformats.org/package/2006/relationships"><Relationship Id="rId3" Type="http://schemas.openxmlformats.org/officeDocument/2006/relationships/image" Target="../media/image41.jpeg"/><Relationship Id="rId7"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44.jpeg"/><Relationship Id="rId5" Type="http://schemas.openxmlformats.org/officeDocument/2006/relationships/image" Target="../media/image43.jpeg"/><Relationship Id="rId4" Type="http://schemas.openxmlformats.org/officeDocument/2006/relationships/image" Target="../media/image42.jpeg"/></Relationships>
</file>

<file path=ppt/slides/_rels/slide26.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20.xml"/><Relationship Id="rId1" Type="http://schemas.openxmlformats.org/officeDocument/2006/relationships/slideLayout" Target="../slideLayouts/slideLayout7.xml"/><Relationship Id="rId5" Type="http://schemas.openxmlformats.org/officeDocument/2006/relationships/image" Target="../media/image1.png"/><Relationship Id="rId4" Type="http://schemas.openxmlformats.org/officeDocument/2006/relationships/image" Target="../media/image46.jpeg"/></Relationships>
</file>

<file path=ppt/slides/_rels/slide27.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3.png"/><Relationship Id="rId7" Type="http://schemas.openxmlformats.org/officeDocument/2006/relationships/image" Target="../media/image9.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sv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3.xml"/><Relationship Id="rId1" Type="http://schemas.openxmlformats.org/officeDocument/2006/relationships/slideLayout" Target="../slideLayouts/slideLayout7.xml"/><Relationship Id="rId5" Type="http://schemas.openxmlformats.org/officeDocument/2006/relationships/image" Target="../media/image1.png"/><Relationship Id="rId4" Type="http://schemas.openxmlformats.org/officeDocument/2006/relationships/image" Target="../media/image48.pn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49.png"/></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3.sv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52.png"/><Relationship Id="rId5" Type="http://schemas.openxmlformats.org/officeDocument/2006/relationships/image" Target="../media/image51.svg"/><Relationship Id="rId4" Type="http://schemas.openxmlformats.org/officeDocument/2006/relationships/image" Target="../media/image50.png"/></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7.xml"/><Relationship Id="rId5" Type="http://schemas.openxmlformats.org/officeDocument/2006/relationships/image" Target="../media/image55.png"/><Relationship Id="rId4" Type="http://schemas.openxmlformats.org/officeDocument/2006/relationships/image" Target="../media/image54.jpeg"/></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7.xml"/><Relationship Id="rId5" Type="http://schemas.openxmlformats.org/officeDocument/2006/relationships/image" Target="../media/image57.jpeg"/><Relationship Id="rId4" Type="http://schemas.openxmlformats.org/officeDocument/2006/relationships/image" Target="../media/image56.jpeg"/></Relationships>
</file>

<file path=ppt/slides/_rels/slide34.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28.xml"/><Relationship Id="rId1" Type="http://schemas.openxmlformats.org/officeDocument/2006/relationships/slideLayout" Target="../slideLayouts/slideLayout7.xml"/><Relationship Id="rId5" Type="http://schemas.openxmlformats.org/officeDocument/2006/relationships/image" Target="../media/image1.png"/><Relationship Id="rId4" Type="http://schemas.openxmlformats.org/officeDocument/2006/relationships/image" Target="../media/image59.jpeg"/></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7.xml"/><Relationship Id="rId4" Type="http://schemas.openxmlformats.org/officeDocument/2006/relationships/image" Target="../media/image60.png"/></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64.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68.jpe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67.png"/><Relationship Id="rId5" Type="http://schemas.openxmlformats.org/officeDocument/2006/relationships/image" Target="../media/image66.jpeg"/><Relationship Id="rId4" Type="http://schemas.openxmlformats.org/officeDocument/2006/relationships/image" Target="../media/image65.jpeg"/></Relationships>
</file>

<file path=ppt/slides/_rels/slide38.xml.rels><?xml version="1.0" encoding="UTF-8" standalone="yes"?>
<Relationships xmlns="http://schemas.openxmlformats.org/package/2006/relationships"><Relationship Id="rId8" Type="http://schemas.openxmlformats.org/officeDocument/2006/relationships/image" Target="../media/image73.png"/><Relationship Id="rId3" Type="http://schemas.openxmlformats.org/officeDocument/2006/relationships/image" Target="../media/image1.png"/><Relationship Id="rId7" Type="http://schemas.openxmlformats.org/officeDocument/2006/relationships/image" Target="../media/image72.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71.jpeg"/><Relationship Id="rId5" Type="http://schemas.openxmlformats.org/officeDocument/2006/relationships/image" Target="../media/image70.jpeg"/><Relationship Id="rId4" Type="http://schemas.openxmlformats.org/officeDocument/2006/relationships/image" Target="../media/image69.png"/><Relationship Id="rId9" Type="http://schemas.openxmlformats.org/officeDocument/2006/relationships/image" Target="../media/image74.png"/></Relationships>
</file>

<file path=ppt/slides/_rels/slide39.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75.png"/><Relationship Id="rId7" Type="http://schemas.openxmlformats.org/officeDocument/2006/relationships/image" Target="../media/image79.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78.jpeg"/><Relationship Id="rId5" Type="http://schemas.openxmlformats.org/officeDocument/2006/relationships/image" Target="../media/image77.png"/><Relationship Id="rId4" Type="http://schemas.openxmlformats.org/officeDocument/2006/relationships/image" Target="../media/image76.png"/></Relationships>
</file>

<file path=ppt/slides/_rels/slide4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8" Type="http://schemas.openxmlformats.org/officeDocument/2006/relationships/image" Target="../media/image82.png"/><Relationship Id="rId3" Type="http://schemas.openxmlformats.org/officeDocument/2006/relationships/image" Target="../media/image3.png"/><Relationship Id="rId7" Type="http://schemas.openxmlformats.org/officeDocument/2006/relationships/image" Target="../media/image81.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svg"/></Relationships>
</file>

<file path=ppt/slides/_rels/slide42.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85.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86.jpe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4C0506"/>
        </a:solidFill>
        <a:effectLst/>
      </p:bgPr>
    </p:bg>
    <p:spTree>
      <p:nvGrpSpPr>
        <p:cNvPr id="1" name=""/>
        <p:cNvGrpSpPr/>
        <p:nvPr/>
      </p:nvGrpSpPr>
      <p:grpSpPr>
        <a:xfrm>
          <a:off x="0" y="0"/>
          <a:ext cx="0" cy="0"/>
          <a:chOff x="0" y="0"/>
          <a:chExt cx="0" cy="0"/>
        </a:xfrm>
      </p:grpSpPr>
      <p:sp>
        <p:nvSpPr>
          <p:cNvPr id="2" name="Freeform 2"/>
          <p:cNvSpPr/>
          <p:nvPr/>
        </p:nvSpPr>
        <p:spPr>
          <a:xfrm>
            <a:off x="3155288" y="1028700"/>
            <a:ext cx="11977424" cy="4660597"/>
          </a:xfrm>
          <a:custGeom>
            <a:avLst/>
            <a:gdLst/>
            <a:ahLst/>
            <a:cxnLst/>
            <a:rect l="l" t="t" r="r" b="b"/>
            <a:pathLst>
              <a:path w="11977424" h="4660597">
                <a:moveTo>
                  <a:pt x="0" y="0"/>
                </a:moveTo>
                <a:lnTo>
                  <a:pt x="11977424" y="0"/>
                </a:lnTo>
                <a:lnTo>
                  <a:pt x="11977424" y="4660597"/>
                </a:lnTo>
                <a:lnTo>
                  <a:pt x="0" y="4660597"/>
                </a:lnTo>
                <a:lnTo>
                  <a:pt x="0" y="0"/>
                </a:lnTo>
                <a:close/>
              </a:path>
            </a:pathLst>
          </a:custGeom>
          <a:blipFill>
            <a:blip r:embed="rId2"/>
            <a:stretch>
              <a:fillRect/>
            </a:stretch>
          </a:blipFill>
        </p:spPr>
        <p:txBody>
          <a:bodyPr/>
          <a:lstStyle/>
          <a:p>
            <a:endParaRPr lang="da-DK"/>
          </a:p>
        </p:txBody>
      </p:sp>
      <p:sp>
        <p:nvSpPr>
          <p:cNvPr id="3" name="TextBox 3"/>
          <p:cNvSpPr txBox="1"/>
          <p:nvPr/>
        </p:nvSpPr>
        <p:spPr>
          <a:xfrm>
            <a:off x="3513817" y="9172575"/>
            <a:ext cx="11260365" cy="566420"/>
          </a:xfrm>
          <a:prstGeom prst="rect">
            <a:avLst/>
          </a:prstGeom>
        </p:spPr>
        <p:txBody>
          <a:bodyPr lIns="0" tIns="0" rIns="0" bIns="0" rtlCol="0" anchor="t">
            <a:spAutoFit/>
          </a:bodyPr>
          <a:lstStyle/>
          <a:p>
            <a:pPr algn="ctr">
              <a:lnSpc>
                <a:spcPts val="4480"/>
              </a:lnSpc>
            </a:pPr>
            <a:r>
              <a:rPr lang="en-US" sz="3200">
                <a:solidFill>
                  <a:srgbClr val="FFFFFF"/>
                </a:solidFill>
                <a:latin typeface="Nohemi"/>
                <a:ea typeface="Nohemi"/>
                <a:cs typeface="Nohemi"/>
                <a:sym typeface="Nohemi"/>
              </a:rPr>
              <a:t>Passion • Sammenhold • Respekt • Disciplin • Fairplay</a:t>
            </a:r>
          </a:p>
        </p:txBody>
      </p:sp>
      <p:sp>
        <p:nvSpPr>
          <p:cNvPr id="4" name="TextBox 4"/>
          <p:cNvSpPr txBox="1"/>
          <p:nvPr/>
        </p:nvSpPr>
        <p:spPr>
          <a:xfrm>
            <a:off x="4057040" y="6211239"/>
            <a:ext cx="10173921" cy="1732081"/>
          </a:xfrm>
          <a:prstGeom prst="rect">
            <a:avLst/>
          </a:prstGeom>
        </p:spPr>
        <p:txBody>
          <a:bodyPr lIns="0" tIns="0" rIns="0" bIns="0" rtlCol="0" anchor="t">
            <a:spAutoFit/>
          </a:bodyPr>
          <a:lstStyle/>
          <a:p>
            <a:pPr algn="ctr">
              <a:lnSpc>
                <a:spcPts val="6869"/>
              </a:lnSpc>
            </a:pPr>
            <a:r>
              <a:rPr lang="en-US" sz="4906" b="1">
                <a:solidFill>
                  <a:srgbClr val="FFFFFF"/>
                </a:solidFill>
                <a:latin typeface="Nohemi Bold"/>
                <a:ea typeface="Nohemi Bold"/>
                <a:cs typeface="Nohemi Bold"/>
                <a:sym typeface="Nohemi Bold"/>
              </a:rPr>
              <a:t>Velkommen til Rugbydagen og </a:t>
            </a:r>
          </a:p>
          <a:p>
            <a:pPr algn="ctr">
              <a:lnSpc>
                <a:spcPts val="6869"/>
              </a:lnSpc>
            </a:pPr>
            <a:r>
              <a:rPr lang="en-US" sz="4906" b="1">
                <a:solidFill>
                  <a:srgbClr val="FFFFFF"/>
                </a:solidFill>
                <a:latin typeface="Nohemi Bold"/>
                <a:ea typeface="Nohemi Bold"/>
                <a:cs typeface="Nohemi Bold"/>
                <a:sym typeface="Nohemi Bold"/>
              </a:rPr>
              <a:t>Repræsentantskabsmøde 2025</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1760355" y="1394204"/>
            <a:ext cx="5410200" cy="6655265"/>
          </a:xfrm>
          <a:custGeom>
            <a:avLst/>
            <a:gdLst/>
            <a:ahLst/>
            <a:cxnLst/>
            <a:rect l="l" t="t" r="r" b="b"/>
            <a:pathLst>
              <a:path w="3982597" h="4750678">
                <a:moveTo>
                  <a:pt x="0" y="0"/>
                </a:moveTo>
                <a:lnTo>
                  <a:pt x="3982597" y="0"/>
                </a:lnTo>
                <a:lnTo>
                  <a:pt x="3982597" y="4750678"/>
                </a:lnTo>
                <a:lnTo>
                  <a:pt x="0" y="4750678"/>
                </a:lnTo>
                <a:lnTo>
                  <a:pt x="0" y="0"/>
                </a:lnTo>
                <a:close/>
              </a:path>
            </a:pathLst>
          </a:custGeom>
          <a:blipFill>
            <a:blip r:embed="rId3"/>
            <a:stretch>
              <a:fillRect l="-41123" r="-37917"/>
            </a:stretch>
          </a:blipFill>
          <a:ln w="38100" cap="rnd">
            <a:solidFill>
              <a:srgbClr val="FF0000"/>
            </a:solidFill>
            <a:prstDash val="solid"/>
            <a:round/>
          </a:ln>
        </p:spPr>
        <p:txBody>
          <a:bodyPr/>
          <a:lstStyle/>
          <a:p>
            <a:endParaRPr lang="da-DK"/>
          </a:p>
        </p:txBody>
      </p:sp>
      <p:grpSp>
        <p:nvGrpSpPr>
          <p:cNvPr id="4" name="Group 4"/>
          <p:cNvGrpSpPr/>
          <p:nvPr/>
        </p:nvGrpSpPr>
        <p:grpSpPr>
          <a:xfrm>
            <a:off x="0" y="9227820"/>
            <a:ext cx="18288000" cy="1417320"/>
            <a:chOff x="0" y="0"/>
            <a:chExt cx="24384000" cy="1889760"/>
          </a:xfrm>
        </p:grpSpPr>
        <p:sp>
          <p:nvSpPr>
            <p:cNvPr id="5" name="Freeform 5"/>
            <p:cNvSpPr/>
            <p:nvPr/>
          </p:nvSpPr>
          <p:spPr>
            <a:xfrm>
              <a:off x="0" y="0"/>
              <a:ext cx="24384000" cy="1889760"/>
            </a:xfrm>
            <a:custGeom>
              <a:avLst/>
              <a:gdLst/>
              <a:ahLst/>
              <a:cxnLst/>
              <a:rect l="l" t="t" r="r" b="b"/>
              <a:pathLst>
                <a:path w="24384000" h="1889760">
                  <a:moveTo>
                    <a:pt x="0" y="0"/>
                  </a:moveTo>
                  <a:lnTo>
                    <a:pt x="24384000" y="0"/>
                  </a:lnTo>
                  <a:lnTo>
                    <a:pt x="24384000" y="1889760"/>
                  </a:lnTo>
                  <a:lnTo>
                    <a:pt x="0" y="188976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da-DK"/>
            </a:p>
          </p:txBody>
        </p:sp>
        <p:sp>
          <p:nvSpPr>
            <p:cNvPr id="6" name="TextBox 6"/>
            <p:cNvSpPr txBox="1"/>
            <p:nvPr/>
          </p:nvSpPr>
          <p:spPr>
            <a:xfrm>
              <a:off x="6062365" y="338904"/>
              <a:ext cx="11497271" cy="550920"/>
            </a:xfrm>
            <a:prstGeom prst="rect">
              <a:avLst/>
            </a:prstGeom>
          </p:spPr>
          <p:txBody>
            <a:bodyPr wrap="square" lIns="0" tIns="0" rIns="0" bIns="0" rtlCol="0" anchor="t">
              <a:spAutoFit/>
            </a:bodyPr>
            <a:lstStyle/>
            <a:p>
              <a:pPr algn="ctr">
                <a:lnSpc>
                  <a:spcPts val="3360"/>
                </a:lnSpc>
                <a:spcBef>
                  <a:spcPct val="0"/>
                </a:spcBef>
              </a:pPr>
              <a:r>
                <a:rPr lang="en-US" sz="2400">
                  <a:solidFill>
                    <a:srgbClr val="FF0000"/>
                  </a:solidFill>
                  <a:latin typeface="Poppins"/>
                  <a:ea typeface="Poppins"/>
                  <a:cs typeface="Poppins"/>
                  <a:sym typeface="Poppins"/>
                </a:rPr>
                <a:t>Passion • Sammenhold • Respekt • Disciplin • Fairplay</a:t>
              </a:r>
            </a:p>
          </p:txBody>
        </p:sp>
      </p:grpSp>
      <p:sp>
        <p:nvSpPr>
          <p:cNvPr id="8" name="Freeform 8"/>
          <p:cNvSpPr/>
          <p:nvPr/>
        </p:nvSpPr>
        <p:spPr>
          <a:xfrm>
            <a:off x="-314971" y="0"/>
            <a:ext cx="18288000" cy="9227820"/>
          </a:xfrm>
          <a:custGeom>
            <a:avLst/>
            <a:gdLst/>
            <a:ahLst/>
            <a:cxnLst/>
            <a:rect l="l" t="t" r="r" b="b"/>
            <a:pathLst>
              <a:path w="16230600" h="8680381">
                <a:moveTo>
                  <a:pt x="0" y="0"/>
                </a:moveTo>
                <a:lnTo>
                  <a:pt x="16230600" y="0"/>
                </a:lnTo>
                <a:lnTo>
                  <a:pt x="16230600" y="8680381"/>
                </a:lnTo>
                <a:lnTo>
                  <a:pt x="0" y="8680381"/>
                </a:lnTo>
                <a:lnTo>
                  <a:pt x="0" y="0"/>
                </a:lnTo>
                <a:close/>
              </a:path>
            </a:pathLst>
          </a:custGeom>
          <a:blipFill>
            <a:blip r:embed="rId6">
              <a:alphaModFix amt="6999"/>
            </a:blip>
            <a:stretch>
              <a:fillRect t="-2612" b="-3031"/>
            </a:stretch>
          </a:blipFill>
          <a:ln cap="sq">
            <a:noFill/>
            <a:prstDash val="solid"/>
            <a:miter/>
          </a:ln>
        </p:spPr>
        <p:txBody>
          <a:bodyPr/>
          <a:lstStyle/>
          <a:p>
            <a:endParaRPr lang="da-DK"/>
          </a:p>
        </p:txBody>
      </p:sp>
      <p:sp>
        <p:nvSpPr>
          <p:cNvPr id="10" name="TextBox 10"/>
          <p:cNvSpPr txBox="1"/>
          <p:nvPr/>
        </p:nvSpPr>
        <p:spPr>
          <a:xfrm>
            <a:off x="1028700" y="666750"/>
            <a:ext cx="10731655" cy="9343199"/>
          </a:xfrm>
          <a:prstGeom prst="rect">
            <a:avLst/>
          </a:prstGeom>
        </p:spPr>
        <p:txBody>
          <a:bodyPr lIns="0" tIns="0" rIns="0" bIns="0" rtlCol="0" anchor="t">
            <a:spAutoFit/>
          </a:bodyPr>
          <a:lstStyle/>
          <a:p>
            <a:pPr marL="0" lvl="0" indent="0" algn="l">
              <a:lnSpc>
                <a:spcPts val="8730"/>
              </a:lnSpc>
            </a:pPr>
            <a:r>
              <a:rPr lang="en-US" sz="4500" b="1" dirty="0">
                <a:solidFill>
                  <a:srgbClr val="000000"/>
                </a:solidFill>
                <a:latin typeface="Nohemi Bold"/>
                <a:ea typeface="Nohemi Bold"/>
                <a:cs typeface="Nohemi Bold"/>
                <a:sym typeface="Nohemi Bold"/>
              </a:rPr>
              <a:t>Program </a:t>
            </a:r>
          </a:p>
          <a:p>
            <a:pPr marL="0" lvl="0" indent="0" algn="l">
              <a:lnSpc>
                <a:spcPct val="150000"/>
              </a:lnSpc>
              <a:spcBef>
                <a:spcPct val="0"/>
              </a:spcBef>
            </a:pPr>
            <a:r>
              <a:rPr lang="da-DK" sz="3600" dirty="0">
                <a:latin typeface="Poppins" panose="00000500000000000000" pitchFamily="2" charset="0"/>
                <a:cs typeface="Poppins" panose="00000500000000000000" pitchFamily="2" charset="0"/>
              </a:rPr>
              <a:t>10.00	Fælles velkomst</a:t>
            </a:r>
          </a:p>
          <a:p>
            <a:pPr marL="0" lvl="0" indent="0" algn="l">
              <a:lnSpc>
                <a:spcPct val="150000"/>
              </a:lnSpc>
              <a:spcBef>
                <a:spcPct val="0"/>
              </a:spcBef>
            </a:pPr>
            <a:r>
              <a:rPr lang="da-DK" sz="3600" b="1" dirty="0">
                <a:latin typeface="Poppins" panose="00000500000000000000" pitchFamily="2" charset="0"/>
                <a:cs typeface="Poppins" panose="00000500000000000000" pitchFamily="2" charset="0"/>
              </a:rPr>
              <a:t>10.15	Workshops del 1 </a:t>
            </a:r>
            <a:br>
              <a:rPr lang="da-DK" sz="3600" b="1" dirty="0">
                <a:latin typeface="Poppins" panose="00000500000000000000" pitchFamily="2" charset="0"/>
                <a:cs typeface="Poppins" panose="00000500000000000000" pitchFamily="2" charset="0"/>
              </a:rPr>
            </a:br>
            <a:r>
              <a:rPr lang="da-DK" sz="3600" dirty="0">
                <a:latin typeface="Poppins" panose="00000500000000000000" pitchFamily="2" charset="0"/>
                <a:cs typeface="Poppins" panose="00000500000000000000" pitchFamily="2" charset="0"/>
              </a:rPr>
              <a:t>11.15		Skift af lokale</a:t>
            </a:r>
          </a:p>
          <a:p>
            <a:pPr marL="0" lvl="0" indent="0" algn="l">
              <a:lnSpc>
                <a:spcPct val="150000"/>
              </a:lnSpc>
              <a:spcBef>
                <a:spcPct val="0"/>
              </a:spcBef>
            </a:pPr>
            <a:r>
              <a:rPr lang="da-DK" sz="3600" b="1" dirty="0">
                <a:latin typeface="Poppins" panose="00000500000000000000" pitchFamily="2" charset="0"/>
                <a:cs typeface="Poppins" panose="00000500000000000000" pitchFamily="2" charset="0"/>
              </a:rPr>
              <a:t>11.30	Workshops del 2 </a:t>
            </a:r>
          </a:p>
          <a:p>
            <a:pPr marL="0" lvl="0" indent="0" algn="l">
              <a:lnSpc>
                <a:spcPct val="150000"/>
              </a:lnSpc>
              <a:spcBef>
                <a:spcPct val="0"/>
              </a:spcBef>
            </a:pPr>
            <a:r>
              <a:rPr lang="da-DK" sz="3600" dirty="0">
                <a:latin typeface="Poppins" panose="00000500000000000000" pitchFamily="2" charset="0"/>
                <a:cs typeface="Poppins" panose="00000500000000000000" pitchFamily="2" charset="0"/>
              </a:rPr>
              <a:t>12.30	Frokost</a:t>
            </a:r>
          </a:p>
          <a:p>
            <a:pPr marL="0" lvl="0" indent="0" algn="l">
              <a:lnSpc>
                <a:spcPct val="150000"/>
              </a:lnSpc>
              <a:spcBef>
                <a:spcPct val="0"/>
              </a:spcBef>
            </a:pPr>
            <a:r>
              <a:rPr lang="da-DK" sz="3600" b="1" dirty="0">
                <a:latin typeface="Poppins" panose="00000500000000000000" pitchFamily="2" charset="0"/>
                <a:cs typeface="Poppins" panose="00000500000000000000" pitchFamily="2" charset="0"/>
              </a:rPr>
              <a:t>13.15 	</a:t>
            </a:r>
            <a:r>
              <a:rPr lang="da-DK" sz="4000" b="1" dirty="0">
                <a:latin typeface="Poppins" panose="00000500000000000000" pitchFamily="2" charset="0"/>
                <a:cs typeface="Poppins" panose="00000500000000000000" pitchFamily="2" charset="0"/>
              </a:rPr>
              <a:t>Repræsentantskabsmøde</a:t>
            </a:r>
          </a:p>
          <a:p>
            <a:pPr marL="0" lvl="0" indent="0" algn="l">
              <a:lnSpc>
                <a:spcPct val="150000"/>
              </a:lnSpc>
              <a:spcBef>
                <a:spcPct val="0"/>
              </a:spcBef>
            </a:pPr>
            <a:r>
              <a:rPr lang="da-DK" sz="3600" b="1" dirty="0">
                <a:latin typeface="Poppins" panose="00000500000000000000" pitchFamily="2" charset="0"/>
                <a:cs typeface="Poppins" panose="00000500000000000000" pitchFamily="2" charset="0"/>
              </a:rPr>
              <a:t>13.15 	Kick </a:t>
            </a:r>
            <a:r>
              <a:rPr lang="da-DK" sz="3600" b="1" dirty="0" err="1">
                <a:latin typeface="Poppins" panose="00000500000000000000" pitchFamily="2" charset="0"/>
                <a:cs typeface="Poppins" panose="00000500000000000000" pitchFamily="2" charset="0"/>
              </a:rPr>
              <a:t>off</a:t>
            </a:r>
            <a:r>
              <a:rPr lang="da-DK" sz="3600" b="1" dirty="0">
                <a:latin typeface="Poppins" panose="00000500000000000000" pitchFamily="2" charset="0"/>
                <a:cs typeface="Poppins" panose="00000500000000000000" pitchFamily="2" charset="0"/>
              </a:rPr>
              <a:t> - T1 rugby </a:t>
            </a:r>
          </a:p>
          <a:p>
            <a:pPr marL="0" lvl="0" indent="0" algn="l">
              <a:lnSpc>
                <a:spcPct val="150000"/>
              </a:lnSpc>
              <a:spcBef>
                <a:spcPct val="0"/>
              </a:spcBef>
            </a:pPr>
            <a:r>
              <a:rPr lang="da-DK" sz="3600" u="none" strike="noStrike" dirty="0">
                <a:solidFill>
                  <a:srgbClr val="000000"/>
                </a:solidFill>
                <a:latin typeface="Poppins" panose="00000500000000000000" pitchFamily="2" charset="0"/>
                <a:ea typeface="Poppins"/>
                <a:cs typeface="Poppins" panose="00000500000000000000" pitchFamily="2" charset="0"/>
                <a:sym typeface="Poppins"/>
              </a:rPr>
              <a:t>16.15	Tak for i dag</a:t>
            </a:r>
            <a:endParaRPr lang="en-US" sz="3600" u="none" strike="noStrike" dirty="0">
              <a:solidFill>
                <a:srgbClr val="000000"/>
              </a:solidFill>
              <a:latin typeface="Poppins" panose="00000500000000000000" pitchFamily="2" charset="0"/>
              <a:ea typeface="Poppins"/>
              <a:cs typeface="Poppins" panose="00000500000000000000" pitchFamily="2" charset="0"/>
              <a:sym typeface="Poppins"/>
            </a:endParaRPr>
          </a:p>
          <a:p>
            <a:pPr marL="0" lvl="0" indent="0" algn="l">
              <a:lnSpc>
                <a:spcPts val="4200"/>
              </a:lnSpc>
              <a:spcBef>
                <a:spcPct val="0"/>
              </a:spcBef>
            </a:pPr>
            <a:endParaRPr lang="en-US" sz="2400" u="none" strike="noStrike" dirty="0">
              <a:solidFill>
                <a:srgbClr val="000000"/>
              </a:solidFill>
              <a:latin typeface="Poppins"/>
              <a:ea typeface="Poppins"/>
              <a:cs typeface="Poppins"/>
              <a:sym typeface="Poppins"/>
            </a:endParaRPr>
          </a:p>
          <a:p>
            <a:pPr marL="0" lvl="0" indent="0" algn="l">
              <a:lnSpc>
                <a:spcPts val="3500"/>
              </a:lnSpc>
              <a:spcBef>
                <a:spcPct val="0"/>
              </a:spcBef>
            </a:pPr>
            <a:endParaRPr lang="en-US" sz="2400" u="none" strike="noStrike" dirty="0">
              <a:solidFill>
                <a:srgbClr val="000000"/>
              </a:solidFill>
              <a:latin typeface="Poppins"/>
              <a:ea typeface="Poppins"/>
              <a:cs typeface="Poppins"/>
              <a:sym typeface="Poppins"/>
            </a:endParaRPr>
          </a:p>
          <a:p>
            <a:pPr algn="l">
              <a:lnSpc>
                <a:spcPts val="4339"/>
              </a:lnSpc>
              <a:spcBef>
                <a:spcPct val="0"/>
              </a:spcBef>
            </a:pPr>
            <a:endParaRPr lang="en-US" sz="2400" u="none" strike="noStrike" dirty="0">
              <a:solidFill>
                <a:srgbClr val="000000"/>
              </a:solidFill>
              <a:latin typeface="Poppins"/>
              <a:ea typeface="Poppins"/>
              <a:cs typeface="Poppins"/>
              <a:sym typeface="Poppins"/>
            </a:endParaRPr>
          </a:p>
        </p:txBody>
      </p:sp>
      <p:sp>
        <p:nvSpPr>
          <p:cNvPr id="11" name="Freeform 11"/>
          <p:cNvSpPr/>
          <p:nvPr/>
        </p:nvSpPr>
        <p:spPr>
          <a:xfrm>
            <a:off x="16539475" y="9458325"/>
            <a:ext cx="1439650" cy="560190"/>
          </a:xfrm>
          <a:custGeom>
            <a:avLst/>
            <a:gdLst/>
            <a:ahLst/>
            <a:cxnLst/>
            <a:rect l="l" t="t" r="r" b="b"/>
            <a:pathLst>
              <a:path w="1439650" h="560190">
                <a:moveTo>
                  <a:pt x="0" y="0"/>
                </a:moveTo>
                <a:lnTo>
                  <a:pt x="1439650" y="0"/>
                </a:lnTo>
                <a:lnTo>
                  <a:pt x="1439650" y="560190"/>
                </a:lnTo>
                <a:lnTo>
                  <a:pt x="0" y="560190"/>
                </a:lnTo>
                <a:lnTo>
                  <a:pt x="0" y="0"/>
                </a:lnTo>
                <a:close/>
              </a:path>
            </a:pathLst>
          </a:custGeom>
          <a:blipFill>
            <a:blip r:embed="rId7"/>
            <a:stretch>
              <a:fillRect/>
            </a:stretch>
          </a:blipFill>
        </p:spPr>
        <p:txBody>
          <a:bodyPr/>
          <a:lstStyle/>
          <a:p>
            <a:endParaRPr lang="da-DK"/>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8B1C37-7E21-518B-8505-06E490BEA866}"/>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DA61F1B2-F367-84AA-82FC-E05870D58DE8}"/>
              </a:ext>
            </a:extLst>
          </p:cNvPr>
          <p:cNvSpPr/>
          <p:nvPr/>
        </p:nvSpPr>
        <p:spPr>
          <a:xfrm>
            <a:off x="11760355" y="1394204"/>
            <a:ext cx="5410200" cy="6655265"/>
          </a:xfrm>
          <a:custGeom>
            <a:avLst/>
            <a:gdLst/>
            <a:ahLst/>
            <a:cxnLst/>
            <a:rect l="l" t="t" r="r" b="b"/>
            <a:pathLst>
              <a:path w="3982597" h="4750678">
                <a:moveTo>
                  <a:pt x="0" y="0"/>
                </a:moveTo>
                <a:lnTo>
                  <a:pt x="3982597" y="0"/>
                </a:lnTo>
                <a:lnTo>
                  <a:pt x="3982597" y="4750678"/>
                </a:lnTo>
                <a:lnTo>
                  <a:pt x="0" y="4750678"/>
                </a:lnTo>
                <a:lnTo>
                  <a:pt x="0" y="0"/>
                </a:lnTo>
                <a:close/>
              </a:path>
            </a:pathLst>
          </a:custGeom>
          <a:blipFill>
            <a:blip r:embed="rId3"/>
            <a:stretch>
              <a:fillRect l="-41123" r="-37917"/>
            </a:stretch>
          </a:blipFill>
          <a:ln w="38100" cap="rnd">
            <a:solidFill>
              <a:srgbClr val="FF0000"/>
            </a:solidFill>
            <a:prstDash val="solid"/>
            <a:round/>
          </a:ln>
        </p:spPr>
        <p:txBody>
          <a:bodyPr/>
          <a:lstStyle/>
          <a:p>
            <a:endParaRPr lang="da-DK"/>
          </a:p>
        </p:txBody>
      </p:sp>
      <p:grpSp>
        <p:nvGrpSpPr>
          <p:cNvPr id="4" name="Group 4">
            <a:extLst>
              <a:ext uri="{FF2B5EF4-FFF2-40B4-BE49-F238E27FC236}">
                <a16:creationId xmlns:a16="http://schemas.microsoft.com/office/drawing/2014/main" id="{DA1CB9A9-A6AC-B83D-0DCC-730BF44ABFFB}"/>
              </a:ext>
            </a:extLst>
          </p:cNvPr>
          <p:cNvGrpSpPr/>
          <p:nvPr/>
        </p:nvGrpSpPr>
        <p:grpSpPr>
          <a:xfrm>
            <a:off x="0" y="9227820"/>
            <a:ext cx="18288000" cy="1417320"/>
            <a:chOff x="0" y="0"/>
            <a:chExt cx="24384000" cy="1889760"/>
          </a:xfrm>
        </p:grpSpPr>
        <p:sp>
          <p:nvSpPr>
            <p:cNvPr id="5" name="Freeform 5">
              <a:extLst>
                <a:ext uri="{FF2B5EF4-FFF2-40B4-BE49-F238E27FC236}">
                  <a16:creationId xmlns:a16="http://schemas.microsoft.com/office/drawing/2014/main" id="{F184C3CB-F4AD-CE54-C159-A7B34DA8BB1E}"/>
                </a:ext>
              </a:extLst>
            </p:cNvPr>
            <p:cNvSpPr/>
            <p:nvPr/>
          </p:nvSpPr>
          <p:spPr>
            <a:xfrm>
              <a:off x="0" y="0"/>
              <a:ext cx="24384000" cy="1889760"/>
            </a:xfrm>
            <a:custGeom>
              <a:avLst/>
              <a:gdLst/>
              <a:ahLst/>
              <a:cxnLst/>
              <a:rect l="l" t="t" r="r" b="b"/>
              <a:pathLst>
                <a:path w="24384000" h="1889760">
                  <a:moveTo>
                    <a:pt x="0" y="0"/>
                  </a:moveTo>
                  <a:lnTo>
                    <a:pt x="24384000" y="0"/>
                  </a:lnTo>
                  <a:lnTo>
                    <a:pt x="24384000" y="1889760"/>
                  </a:lnTo>
                  <a:lnTo>
                    <a:pt x="0" y="188976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da-DK"/>
            </a:p>
          </p:txBody>
        </p:sp>
        <p:sp>
          <p:nvSpPr>
            <p:cNvPr id="6" name="TextBox 6">
              <a:extLst>
                <a:ext uri="{FF2B5EF4-FFF2-40B4-BE49-F238E27FC236}">
                  <a16:creationId xmlns:a16="http://schemas.microsoft.com/office/drawing/2014/main" id="{EA7F1DD7-D0C5-1E70-9AB3-9A31914A7DF0}"/>
                </a:ext>
              </a:extLst>
            </p:cNvPr>
            <p:cNvSpPr txBox="1"/>
            <p:nvPr/>
          </p:nvSpPr>
          <p:spPr>
            <a:xfrm>
              <a:off x="6062365" y="338904"/>
              <a:ext cx="11497271" cy="550920"/>
            </a:xfrm>
            <a:prstGeom prst="rect">
              <a:avLst/>
            </a:prstGeom>
          </p:spPr>
          <p:txBody>
            <a:bodyPr wrap="square" lIns="0" tIns="0" rIns="0" bIns="0" rtlCol="0" anchor="t">
              <a:spAutoFit/>
            </a:bodyPr>
            <a:lstStyle/>
            <a:p>
              <a:pPr algn="ctr">
                <a:lnSpc>
                  <a:spcPts val="3360"/>
                </a:lnSpc>
                <a:spcBef>
                  <a:spcPct val="0"/>
                </a:spcBef>
              </a:pPr>
              <a:r>
                <a:rPr lang="en-US" sz="2400">
                  <a:solidFill>
                    <a:srgbClr val="FF0000"/>
                  </a:solidFill>
                  <a:latin typeface="Poppins"/>
                  <a:ea typeface="Poppins"/>
                  <a:cs typeface="Poppins"/>
                  <a:sym typeface="Poppins"/>
                </a:rPr>
                <a:t>Passion • Sammenhold • Respekt • Disciplin • Fairplay</a:t>
              </a:r>
            </a:p>
          </p:txBody>
        </p:sp>
      </p:grpSp>
      <p:sp>
        <p:nvSpPr>
          <p:cNvPr id="8" name="Freeform 8">
            <a:extLst>
              <a:ext uri="{FF2B5EF4-FFF2-40B4-BE49-F238E27FC236}">
                <a16:creationId xmlns:a16="http://schemas.microsoft.com/office/drawing/2014/main" id="{0DA5E82D-C97B-53D7-63D3-BC01AE9A48F1}"/>
              </a:ext>
            </a:extLst>
          </p:cNvPr>
          <p:cNvSpPr/>
          <p:nvPr/>
        </p:nvSpPr>
        <p:spPr>
          <a:xfrm>
            <a:off x="-314971" y="0"/>
            <a:ext cx="18288000" cy="9227820"/>
          </a:xfrm>
          <a:custGeom>
            <a:avLst/>
            <a:gdLst/>
            <a:ahLst/>
            <a:cxnLst/>
            <a:rect l="l" t="t" r="r" b="b"/>
            <a:pathLst>
              <a:path w="16230600" h="8680381">
                <a:moveTo>
                  <a:pt x="0" y="0"/>
                </a:moveTo>
                <a:lnTo>
                  <a:pt x="16230600" y="0"/>
                </a:lnTo>
                <a:lnTo>
                  <a:pt x="16230600" y="8680381"/>
                </a:lnTo>
                <a:lnTo>
                  <a:pt x="0" y="8680381"/>
                </a:lnTo>
                <a:lnTo>
                  <a:pt x="0" y="0"/>
                </a:lnTo>
                <a:close/>
              </a:path>
            </a:pathLst>
          </a:custGeom>
          <a:blipFill>
            <a:blip r:embed="rId6">
              <a:alphaModFix amt="6999"/>
            </a:blip>
            <a:stretch>
              <a:fillRect t="-2612" b="-3031"/>
            </a:stretch>
          </a:blipFill>
          <a:ln cap="sq">
            <a:noFill/>
            <a:prstDash val="solid"/>
            <a:miter/>
          </a:ln>
        </p:spPr>
        <p:txBody>
          <a:bodyPr/>
          <a:lstStyle/>
          <a:p>
            <a:endParaRPr lang="da-DK"/>
          </a:p>
        </p:txBody>
      </p:sp>
      <p:sp>
        <p:nvSpPr>
          <p:cNvPr id="10" name="TextBox 10">
            <a:extLst>
              <a:ext uri="{FF2B5EF4-FFF2-40B4-BE49-F238E27FC236}">
                <a16:creationId xmlns:a16="http://schemas.microsoft.com/office/drawing/2014/main" id="{28297E5B-6FA3-8141-FCBC-97C926619527}"/>
              </a:ext>
            </a:extLst>
          </p:cNvPr>
          <p:cNvSpPr txBox="1"/>
          <p:nvPr/>
        </p:nvSpPr>
        <p:spPr>
          <a:xfrm>
            <a:off x="1028700" y="666750"/>
            <a:ext cx="10731655" cy="6757876"/>
          </a:xfrm>
          <a:prstGeom prst="rect">
            <a:avLst/>
          </a:prstGeom>
        </p:spPr>
        <p:txBody>
          <a:bodyPr lIns="0" tIns="0" rIns="0" bIns="0" rtlCol="0" anchor="t">
            <a:spAutoFit/>
          </a:bodyPr>
          <a:lstStyle/>
          <a:p>
            <a:pPr marL="0" lvl="0" indent="0" algn="l">
              <a:lnSpc>
                <a:spcPts val="8730"/>
              </a:lnSpc>
            </a:pPr>
            <a:r>
              <a:rPr lang="en-US" sz="4500" b="1" dirty="0">
                <a:solidFill>
                  <a:srgbClr val="000000"/>
                </a:solidFill>
                <a:latin typeface="Nohemi Bold"/>
                <a:ea typeface="Nohemi Bold"/>
                <a:cs typeface="Nohemi Bold"/>
                <a:sym typeface="Nohemi Bold"/>
              </a:rPr>
              <a:t>Forward </a:t>
            </a:r>
            <a:r>
              <a:rPr lang="en-US" sz="4500" b="1" dirty="0" err="1">
                <a:solidFill>
                  <a:srgbClr val="000000"/>
                </a:solidFill>
                <a:latin typeface="Nohemi Bold"/>
                <a:ea typeface="Nohemi Bold"/>
                <a:cs typeface="Nohemi Bold"/>
                <a:sym typeface="Nohemi Bold"/>
              </a:rPr>
              <a:t>eller</a:t>
            </a:r>
            <a:r>
              <a:rPr lang="en-US" sz="4500" b="1" dirty="0">
                <a:solidFill>
                  <a:srgbClr val="000000"/>
                </a:solidFill>
                <a:latin typeface="Nohemi Bold"/>
                <a:ea typeface="Nohemi Bold"/>
                <a:cs typeface="Nohemi Bold"/>
                <a:sym typeface="Nohemi Bold"/>
              </a:rPr>
              <a:t> back?</a:t>
            </a:r>
          </a:p>
          <a:p>
            <a:pPr marL="0" lvl="0" indent="0" algn="l">
              <a:lnSpc>
                <a:spcPct val="150000"/>
              </a:lnSpc>
              <a:spcBef>
                <a:spcPct val="0"/>
              </a:spcBef>
            </a:pPr>
            <a:r>
              <a:rPr lang="da-DK" sz="3600" dirty="0">
                <a:latin typeface="Poppins" panose="00000500000000000000" pitchFamily="2" charset="0"/>
                <a:cs typeface="Poppins" panose="00000500000000000000" pitchFamily="2" charset="0"/>
              </a:rPr>
              <a:t>Hils på 1, du ikke kender:</a:t>
            </a:r>
          </a:p>
          <a:p>
            <a:pPr marL="571500" lvl="0" indent="-571500" algn="l">
              <a:lnSpc>
                <a:spcPct val="150000"/>
              </a:lnSpc>
              <a:spcBef>
                <a:spcPct val="0"/>
              </a:spcBef>
              <a:buFont typeface="Arial" panose="020B0604020202020204" pitchFamily="34" charset="0"/>
              <a:buChar char="•"/>
            </a:pPr>
            <a:r>
              <a:rPr lang="da-DK" sz="3600" dirty="0">
                <a:solidFill>
                  <a:srgbClr val="000000"/>
                </a:solidFill>
                <a:latin typeface="Poppins" panose="00000500000000000000" pitchFamily="2" charset="0"/>
                <a:ea typeface="Poppins"/>
                <a:cs typeface="Poppins" panose="00000500000000000000" pitchFamily="2" charset="0"/>
                <a:sym typeface="Poppins"/>
              </a:rPr>
              <a:t>Navn</a:t>
            </a:r>
          </a:p>
          <a:p>
            <a:pPr marL="571500" lvl="0" indent="-571500" algn="l">
              <a:lnSpc>
                <a:spcPct val="150000"/>
              </a:lnSpc>
              <a:spcBef>
                <a:spcPct val="0"/>
              </a:spcBef>
              <a:buFont typeface="Arial" panose="020B0604020202020204" pitchFamily="34" charset="0"/>
              <a:buChar char="•"/>
            </a:pPr>
            <a:r>
              <a:rPr lang="da-DK" sz="3600" u="none" strike="noStrike" dirty="0">
                <a:solidFill>
                  <a:srgbClr val="000000"/>
                </a:solidFill>
                <a:latin typeface="Poppins" panose="00000500000000000000" pitchFamily="2" charset="0"/>
                <a:ea typeface="Poppins"/>
                <a:cs typeface="Poppins" panose="00000500000000000000" pitchFamily="2" charset="0"/>
                <a:sym typeface="Poppins"/>
              </a:rPr>
              <a:t>Klub eller and</a:t>
            </a:r>
            <a:r>
              <a:rPr lang="da-DK" sz="3600" dirty="0">
                <a:solidFill>
                  <a:srgbClr val="000000"/>
                </a:solidFill>
                <a:latin typeface="Poppins" panose="00000500000000000000" pitchFamily="2" charset="0"/>
                <a:ea typeface="Poppins"/>
                <a:cs typeface="Poppins" panose="00000500000000000000" pitchFamily="2" charset="0"/>
                <a:sym typeface="Poppins"/>
              </a:rPr>
              <a:t>et tilhørsforhold</a:t>
            </a:r>
          </a:p>
          <a:p>
            <a:pPr marL="571500" lvl="0" indent="-571500" algn="l">
              <a:lnSpc>
                <a:spcPct val="150000"/>
              </a:lnSpc>
              <a:spcBef>
                <a:spcPct val="0"/>
              </a:spcBef>
              <a:buFont typeface="Arial" panose="020B0604020202020204" pitchFamily="34" charset="0"/>
              <a:buChar char="•"/>
            </a:pPr>
            <a:r>
              <a:rPr lang="da-DK" sz="3600" u="none" strike="noStrike" dirty="0">
                <a:solidFill>
                  <a:srgbClr val="000000"/>
                </a:solidFill>
                <a:latin typeface="Poppins" panose="00000500000000000000" pitchFamily="2" charset="0"/>
                <a:ea typeface="Poppins"/>
                <a:cs typeface="Poppins" panose="00000500000000000000" pitchFamily="2" charset="0"/>
                <a:sym typeface="Poppins"/>
              </a:rPr>
              <a:t>Position </a:t>
            </a:r>
            <a:r>
              <a:rPr lang="da-DK" sz="3600" dirty="0">
                <a:solidFill>
                  <a:srgbClr val="000000"/>
                </a:solidFill>
                <a:latin typeface="Poppins" panose="00000500000000000000" pitchFamily="2" charset="0"/>
                <a:ea typeface="Poppins"/>
                <a:cs typeface="Poppins" panose="00000500000000000000" pitchFamily="2" charset="0"/>
                <a:sym typeface="Poppins"/>
              </a:rPr>
              <a:t>på eller af banen – op til dig!</a:t>
            </a:r>
            <a:endParaRPr lang="da-DK" sz="3600" u="none" strike="noStrike" dirty="0">
              <a:solidFill>
                <a:srgbClr val="000000"/>
              </a:solidFill>
              <a:latin typeface="Poppins" panose="00000500000000000000" pitchFamily="2" charset="0"/>
              <a:ea typeface="Poppins"/>
              <a:cs typeface="Poppins" panose="00000500000000000000" pitchFamily="2" charset="0"/>
              <a:sym typeface="Poppins"/>
            </a:endParaRPr>
          </a:p>
          <a:p>
            <a:pPr marL="571500" lvl="0" indent="-571500" algn="l">
              <a:lnSpc>
                <a:spcPct val="150000"/>
              </a:lnSpc>
              <a:spcBef>
                <a:spcPct val="0"/>
              </a:spcBef>
              <a:buFont typeface="Arial" panose="020B0604020202020204" pitchFamily="34" charset="0"/>
              <a:buChar char="•"/>
            </a:pPr>
            <a:r>
              <a:rPr lang="da-DK" sz="3600" dirty="0">
                <a:solidFill>
                  <a:srgbClr val="000000"/>
                </a:solidFill>
                <a:latin typeface="Poppins" panose="00000500000000000000" pitchFamily="2" charset="0"/>
                <a:ea typeface="Poppins"/>
                <a:cs typeface="Poppins" panose="00000500000000000000" pitchFamily="2" charset="0"/>
                <a:sym typeface="Poppins"/>
              </a:rPr>
              <a:t>Hvad vil du gerne tage med hjem i dag?</a:t>
            </a:r>
            <a:endParaRPr lang="en-US" sz="3600" u="none" strike="noStrike" dirty="0">
              <a:solidFill>
                <a:srgbClr val="000000"/>
              </a:solidFill>
              <a:latin typeface="Poppins" panose="00000500000000000000" pitchFamily="2" charset="0"/>
              <a:ea typeface="Poppins"/>
              <a:cs typeface="Poppins" panose="00000500000000000000" pitchFamily="2" charset="0"/>
              <a:sym typeface="Poppins"/>
            </a:endParaRPr>
          </a:p>
          <a:p>
            <a:pPr marL="0" lvl="0" indent="0" algn="l">
              <a:lnSpc>
                <a:spcPts val="4200"/>
              </a:lnSpc>
              <a:spcBef>
                <a:spcPct val="0"/>
              </a:spcBef>
            </a:pPr>
            <a:endParaRPr lang="en-US" sz="2400" u="none" strike="noStrike" dirty="0">
              <a:solidFill>
                <a:srgbClr val="000000"/>
              </a:solidFill>
              <a:latin typeface="Poppins"/>
              <a:ea typeface="Poppins"/>
              <a:cs typeface="Poppins"/>
              <a:sym typeface="Poppins"/>
            </a:endParaRPr>
          </a:p>
          <a:p>
            <a:pPr marL="0" lvl="0" indent="0" algn="l">
              <a:lnSpc>
                <a:spcPts val="3500"/>
              </a:lnSpc>
              <a:spcBef>
                <a:spcPct val="0"/>
              </a:spcBef>
            </a:pPr>
            <a:endParaRPr lang="en-US" sz="2400" u="none" strike="noStrike" dirty="0">
              <a:solidFill>
                <a:srgbClr val="000000"/>
              </a:solidFill>
              <a:latin typeface="Poppins"/>
              <a:ea typeface="Poppins"/>
              <a:cs typeface="Poppins"/>
              <a:sym typeface="Poppins"/>
            </a:endParaRPr>
          </a:p>
          <a:p>
            <a:pPr algn="l">
              <a:lnSpc>
                <a:spcPts val="4339"/>
              </a:lnSpc>
              <a:spcBef>
                <a:spcPct val="0"/>
              </a:spcBef>
            </a:pPr>
            <a:endParaRPr lang="en-US" sz="2400" u="none" strike="noStrike" dirty="0">
              <a:solidFill>
                <a:srgbClr val="000000"/>
              </a:solidFill>
              <a:latin typeface="Poppins"/>
              <a:ea typeface="Poppins"/>
              <a:cs typeface="Poppins"/>
              <a:sym typeface="Poppins"/>
            </a:endParaRPr>
          </a:p>
        </p:txBody>
      </p:sp>
      <p:sp>
        <p:nvSpPr>
          <p:cNvPr id="11" name="Freeform 11">
            <a:extLst>
              <a:ext uri="{FF2B5EF4-FFF2-40B4-BE49-F238E27FC236}">
                <a16:creationId xmlns:a16="http://schemas.microsoft.com/office/drawing/2014/main" id="{A44D3D35-1722-7A97-6DAE-BACC6E1FA46E}"/>
              </a:ext>
            </a:extLst>
          </p:cNvPr>
          <p:cNvSpPr/>
          <p:nvPr/>
        </p:nvSpPr>
        <p:spPr>
          <a:xfrm>
            <a:off x="16539475" y="9458325"/>
            <a:ext cx="1439650" cy="560190"/>
          </a:xfrm>
          <a:custGeom>
            <a:avLst/>
            <a:gdLst/>
            <a:ahLst/>
            <a:cxnLst/>
            <a:rect l="l" t="t" r="r" b="b"/>
            <a:pathLst>
              <a:path w="1439650" h="560190">
                <a:moveTo>
                  <a:pt x="0" y="0"/>
                </a:moveTo>
                <a:lnTo>
                  <a:pt x="1439650" y="0"/>
                </a:lnTo>
                <a:lnTo>
                  <a:pt x="1439650" y="560190"/>
                </a:lnTo>
                <a:lnTo>
                  <a:pt x="0" y="560190"/>
                </a:lnTo>
                <a:lnTo>
                  <a:pt x="0" y="0"/>
                </a:lnTo>
                <a:close/>
              </a:path>
            </a:pathLst>
          </a:custGeom>
          <a:blipFill>
            <a:blip r:embed="rId7"/>
            <a:stretch>
              <a:fillRect/>
            </a:stretch>
          </a:blipFill>
        </p:spPr>
        <p:txBody>
          <a:bodyPr/>
          <a:lstStyle/>
          <a:p>
            <a:endParaRPr lang="da-DK"/>
          </a:p>
        </p:txBody>
      </p:sp>
    </p:spTree>
    <p:extLst>
      <p:ext uri="{BB962C8B-B14F-4D97-AF65-F5344CB8AC3E}">
        <p14:creationId xmlns:p14="http://schemas.microsoft.com/office/powerpoint/2010/main" val="24379658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120EF5-28D5-C019-4D0E-99BED2CF06C9}"/>
            </a:ext>
          </a:extLst>
        </p:cNvPr>
        <p:cNvGrpSpPr/>
        <p:nvPr/>
      </p:nvGrpSpPr>
      <p:grpSpPr>
        <a:xfrm>
          <a:off x="0" y="0"/>
          <a:ext cx="0" cy="0"/>
          <a:chOff x="0" y="0"/>
          <a:chExt cx="0" cy="0"/>
        </a:xfrm>
      </p:grpSpPr>
      <p:grpSp>
        <p:nvGrpSpPr>
          <p:cNvPr id="4" name="Group 4">
            <a:extLst>
              <a:ext uri="{FF2B5EF4-FFF2-40B4-BE49-F238E27FC236}">
                <a16:creationId xmlns:a16="http://schemas.microsoft.com/office/drawing/2014/main" id="{7490DEF2-069E-73D9-0348-9CBC1A153A4A}"/>
              </a:ext>
            </a:extLst>
          </p:cNvPr>
          <p:cNvGrpSpPr/>
          <p:nvPr/>
        </p:nvGrpSpPr>
        <p:grpSpPr>
          <a:xfrm>
            <a:off x="0" y="9227820"/>
            <a:ext cx="18288000" cy="1417320"/>
            <a:chOff x="0" y="0"/>
            <a:chExt cx="24384000" cy="1889760"/>
          </a:xfrm>
        </p:grpSpPr>
        <p:sp>
          <p:nvSpPr>
            <p:cNvPr id="5" name="Freeform 5">
              <a:extLst>
                <a:ext uri="{FF2B5EF4-FFF2-40B4-BE49-F238E27FC236}">
                  <a16:creationId xmlns:a16="http://schemas.microsoft.com/office/drawing/2014/main" id="{208C5685-EAA2-8043-D6EB-A63973AD81CC}"/>
                </a:ext>
              </a:extLst>
            </p:cNvPr>
            <p:cNvSpPr/>
            <p:nvPr/>
          </p:nvSpPr>
          <p:spPr>
            <a:xfrm>
              <a:off x="0" y="0"/>
              <a:ext cx="24384000" cy="1889760"/>
            </a:xfrm>
            <a:custGeom>
              <a:avLst/>
              <a:gdLst/>
              <a:ahLst/>
              <a:cxnLst/>
              <a:rect l="l" t="t" r="r" b="b"/>
              <a:pathLst>
                <a:path w="24384000" h="1889760">
                  <a:moveTo>
                    <a:pt x="0" y="0"/>
                  </a:moveTo>
                  <a:lnTo>
                    <a:pt x="24384000" y="0"/>
                  </a:lnTo>
                  <a:lnTo>
                    <a:pt x="24384000" y="1889760"/>
                  </a:lnTo>
                  <a:lnTo>
                    <a:pt x="0" y="188976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da-DK"/>
            </a:p>
          </p:txBody>
        </p:sp>
        <p:sp>
          <p:nvSpPr>
            <p:cNvPr id="6" name="TextBox 6">
              <a:extLst>
                <a:ext uri="{FF2B5EF4-FFF2-40B4-BE49-F238E27FC236}">
                  <a16:creationId xmlns:a16="http://schemas.microsoft.com/office/drawing/2014/main" id="{03EA9AA7-5BE0-6667-4449-AE8DFDA78B3F}"/>
                </a:ext>
              </a:extLst>
            </p:cNvPr>
            <p:cNvSpPr txBox="1"/>
            <p:nvPr/>
          </p:nvSpPr>
          <p:spPr>
            <a:xfrm>
              <a:off x="6062365" y="338904"/>
              <a:ext cx="11497271" cy="550920"/>
            </a:xfrm>
            <a:prstGeom prst="rect">
              <a:avLst/>
            </a:prstGeom>
          </p:spPr>
          <p:txBody>
            <a:bodyPr wrap="square" lIns="0" tIns="0" rIns="0" bIns="0" rtlCol="0" anchor="t">
              <a:spAutoFit/>
            </a:bodyPr>
            <a:lstStyle/>
            <a:p>
              <a:pPr algn="ctr">
                <a:lnSpc>
                  <a:spcPts val="3360"/>
                </a:lnSpc>
                <a:spcBef>
                  <a:spcPct val="0"/>
                </a:spcBef>
              </a:pPr>
              <a:r>
                <a:rPr lang="en-US" sz="2400">
                  <a:solidFill>
                    <a:srgbClr val="FF0000"/>
                  </a:solidFill>
                  <a:latin typeface="Poppins"/>
                  <a:ea typeface="Poppins"/>
                  <a:cs typeface="Poppins"/>
                  <a:sym typeface="Poppins"/>
                </a:rPr>
                <a:t>Passion • Sammenhold • Respekt • Disciplin • Fairplay</a:t>
              </a:r>
            </a:p>
          </p:txBody>
        </p:sp>
      </p:grpSp>
      <p:sp>
        <p:nvSpPr>
          <p:cNvPr id="8" name="Freeform 8">
            <a:extLst>
              <a:ext uri="{FF2B5EF4-FFF2-40B4-BE49-F238E27FC236}">
                <a16:creationId xmlns:a16="http://schemas.microsoft.com/office/drawing/2014/main" id="{1C0A5B33-2AAA-B589-9C28-86EA95692A99}"/>
              </a:ext>
            </a:extLst>
          </p:cNvPr>
          <p:cNvSpPr/>
          <p:nvPr/>
        </p:nvSpPr>
        <p:spPr>
          <a:xfrm>
            <a:off x="-457200" y="0"/>
            <a:ext cx="18288000" cy="9227820"/>
          </a:xfrm>
          <a:custGeom>
            <a:avLst/>
            <a:gdLst/>
            <a:ahLst/>
            <a:cxnLst/>
            <a:rect l="l" t="t" r="r" b="b"/>
            <a:pathLst>
              <a:path w="16230600" h="8680381">
                <a:moveTo>
                  <a:pt x="0" y="0"/>
                </a:moveTo>
                <a:lnTo>
                  <a:pt x="16230600" y="0"/>
                </a:lnTo>
                <a:lnTo>
                  <a:pt x="16230600" y="8680381"/>
                </a:lnTo>
                <a:lnTo>
                  <a:pt x="0" y="8680381"/>
                </a:lnTo>
                <a:lnTo>
                  <a:pt x="0" y="0"/>
                </a:lnTo>
                <a:close/>
              </a:path>
            </a:pathLst>
          </a:custGeom>
          <a:blipFill>
            <a:blip r:embed="rId5">
              <a:alphaModFix amt="6999"/>
            </a:blip>
            <a:stretch>
              <a:fillRect t="-2612" b="-3031"/>
            </a:stretch>
          </a:blipFill>
          <a:ln cap="sq">
            <a:noFill/>
            <a:prstDash val="solid"/>
            <a:miter/>
          </a:ln>
        </p:spPr>
        <p:txBody>
          <a:bodyPr/>
          <a:lstStyle/>
          <a:p>
            <a:endParaRPr lang="da-DK"/>
          </a:p>
        </p:txBody>
      </p:sp>
      <p:sp>
        <p:nvSpPr>
          <p:cNvPr id="10" name="TextBox 10">
            <a:extLst>
              <a:ext uri="{FF2B5EF4-FFF2-40B4-BE49-F238E27FC236}">
                <a16:creationId xmlns:a16="http://schemas.microsoft.com/office/drawing/2014/main" id="{9C1418AB-6EEA-7607-63FC-B063F9127345}"/>
              </a:ext>
            </a:extLst>
          </p:cNvPr>
          <p:cNvSpPr txBox="1"/>
          <p:nvPr/>
        </p:nvSpPr>
        <p:spPr>
          <a:xfrm>
            <a:off x="1028700" y="666750"/>
            <a:ext cx="10731655" cy="1487202"/>
          </a:xfrm>
          <a:prstGeom prst="rect">
            <a:avLst/>
          </a:prstGeom>
        </p:spPr>
        <p:txBody>
          <a:bodyPr lIns="0" tIns="0" rIns="0" bIns="0" rtlCol="0" anchor="t">
            <a:spAutoFit/>
          </a:bodyPr>
          <a:lstStyle/>
          <a:p>
            <a:pPr marL="0" lvl="0" indent="0" algn="l">
              <a:lnSpc>
                <a:spcPts val="4200"/>
              </a:lnSpc>
              <a:spcBef>
                <a:spcPct val="0"/>
              </a:spcBef>
            </a:pPr>
            <a:endParaRPr lang="en-US" sz="2400" u="none" strike="noStrike" dirty="0">
              <a:solidFill>
                <a:srgbClr val="000000"/>
              </a:solidFill>
              <a:latin typeface="Poppins"/>
              <a:ea typeface="Poppins"/>
              <a:cs typeface="Poppins"/>
              <a:sym typeface="Poppins"/>
            </a:endParaRPr>
          </a:p>
          <a:p>
            <a:pPr marL="0" lvl="0" indent="0" algn="l">
              <a:lnSpc>
                <a:spcPts val="3500"/>
              </a:lnSpc>
              <a:spcBef>
                <a:spcPct val="0"/>
              </a:spcBef>
            </a:pPr>
            <a:endParaRPr lang="en-US" sz="2400" u="none" strike="noStrike" dirty="0">
              <a:solidFill>
                <a:srgbClr val="000000"/>
              </a:solidFill>
              <a:latin typeface="Poppins"/>
              <a:ea typeface="Poppins"/>
              <a:cs typeface="Poppins"/>
              <a:sym typeface="Poppins"/>
            </a:endParaRPr>
          </a:p>
          <a:p>
            <a:pPr algn="l">
              <a:lnSpc>
                <a:spcPts val="4339"/>
              </a:lnSpc>
              <a:spcBef>
                <a:spcPct val="0"/>
              </a:spcBef>
            </a:pPr>
            <a:endParaRPr lang="en-US" sz="2400" u="none" strike="noStrike" dirty="0">
              <a:solidFill>
                <a:srgbClr val="000000"/>
              </a:solidFill>
              <a:latin typeface="Poppins"/>
              <a:ea typeface="Poppins"/>
              <a:cs typeface="Poppins"/>
              <a:sym typeface="Poppins"/>
            </a:endParaRPr>
          </a:p>
        </p:txBody>
      </p:sp>
      <p:sp>
        <p:nvSpPr>
          <p:cNvPr id="11" name="Freeform 11">
            <a:extLst>
              <a:ext uri="{FF2B5EF4-FFF2-40B4-BE49-F238E27FC236}">
                <a16:creationId xmlns:a16="http://schemas.microsoft.com/office/drawing/2014/main" id="{CF58A453-8BEC-A0AD-C14C-2281881138FD}"/>
              </a:ext>
            </a:extLst>
          </p:cNvPr>
          <p:cNvSpPr/>
          <p:nvPr/>
        </p:nvSpPr>
        <p:spPr>
          <a:xfrm>
            <a:off x="16539475" y="9458325"/>
            <a:ext cx="1439650" cy="560190"/>
          </a:xfrm>
          <a:custGeom>
            <a:avLst/>
            <a:gdLst/>
            <a:ahLst/>
            <a:cxnLst/>
            <a:rect l="l" t="t" r="r" b="b"/>
            <a:pathLst>
              <a:path w="1439650" h="560190">
                <a:moveTo>
                  <a:pt x="0" y="0"/>
                </a:moveTo>
                <a:lnTo>
                  <a:pt x="1439650" y="0"/>
                </a:lnTo>
                <a:lnTo>
                  <a:pt x="1439650" y="560190"/>
                </a:lnTo>
                <a:lnTo>
                  <a:pt x="0" y="560190"/>
                </a:lnTo>
                <a:lnTo>
                  <a:pt x="0" y="0"/>
                </a:lnTo>
                <a:close/>
              </a:path>
            </a:pathLst>
          </a:custGeom>
          <a:blipFill>
            <a:blip r:embed="rId6"/>
            <a:stretch>
              <a:fillRect/>
            </a:stretch>
          </a:blipFill>
        </p:spPr>
        <p:txBody>
          <a:bodyPr/>
          <a:lstStyle/>
          <a:p>
            <a:endParaRPr lang="da-DK"/>
          </a:p>
        </p:txBody>
      </p:sp>
      <p:pic>
        <p:nvPicPr>
          <p:cNvPr id="9" name="Grafik 8" descr="Kamera med massiv udfyldning">
            <a:extLst>
              <a:ext uri="{FF2B5EF4-FFF2-40B4-BE49-F238E27FC236}">
                <a16:creationId xmlns:a16="http://schemas.microsoft.com/office/drawing/2014/main" id="{54B9CDA6-7CB8-6E01-7BB5-DE9E9A713755}"/>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295900" y="781668"/>
            <a:ext cx="7696200" cy="7696200"/>
          </a:xfrm>
          <a:prstGeom prst="rect">
            <a:avLst/>
          </a:prstGeom>
        </p:spPr>
      </p:pic>
    </p:spTree>
    <p:extLst>
      <p:ext uri="{BB962C8B-B14F-4D97-AF65-F5344CB8AC3E}">
        <p14:creationId xmlns:p14="http://schemas.microsoft.com/office/powerpoint/2010/main" val="10230094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p:cNvGraphicFramePr>
            <a:graphicFrameLocks noGrp="1"/>
          </p:cNvGraphicFramePr>
          <p:nvPr>
            <p:extLst>
              <p:ext uri="{D42A27DB-BD31-4B8C-83A1-F6EECF244321}">
                <p14:modId xmlns:p14="http://schemas.microsoft.com/office/powerpoint/2010/main" val="2979745383"/>
              </p:ext>
            </p:extLst>
          </p:nvPr>
        </p:nvGraphicFramePr>
        <p:xfrm>
          <a:off x="1371600" y="1688306"/>
          <a:ext cx="15544800" cy="7091363"/>
        </p:xfrm>
        <a:graphic>
          <a:graphicData uri="http://schemas.openxmlformats.org/drawingml/2006/table">
            <a:tbl>
              <a:tblPr/>
              <a:tblGrid>
                <a:gridCol w="5181600">
                  <a:extLst>
                    <a:ext uri="{9D8B030D-6E8A-4147-A177-3AD203B41FA5}">
                      <a16:colId xmlns:a16="http://schemas.microsoft.com/office/drawing/2014/main" val="20000"/>
                    </a:ext>
                  </a:extLst>
                </a:gridCol>
                <a:gridCol w="5181600">
                  <a:extLst>
                    <a:ext uri="{9D8B030D-6E8A-4147-A177-3AD203B41FA5}">
                      <a16:colId xmlns:a16="http://schemas.microsoft.com/office/drawing/2014/main" val="20001"/>
                    </a:ext>
                  </a:extLst>
                </a:gridCol>
                <a:gridCol w="5181600">
                  <a:extLst>
                    <a:ext uri="{9D8B030D-6E8A-4147-A177-3AD203B41FA5}">
                      <a16:colId xmlns:a16="http://schemas.microsoft.com/office/drawing/2014/main" val="20002"/>
                    </a:ext>
                  </a:extLst>
                </a:gridCol>
              </a:tblGrid>
              <a:tr h="1200449">
                <a:tc gridSpan="3">
                  <a:txBody>
                    <a:bodyPr/>
                    <a:lstStyle/>
                    <a:p>
                      <a:pPr algn="ctr">
                        <a:lnSpc>
                          <a:spcPts val="5039"/>
                        </a:lnSpc>
                        <a:defRPr/>
                      </a:pPr>
                      <a:r>
                        <a:rPr lang="en-US" sz="4800" b="1" dirty="0">
                          <a:solidFill>
                            <a:srgbClr val="FF0000"/>
                          </a:solidFill>
                          <a:latin typeface="Poppins"/>
                          <a:ea typeface="Poppins"/>
                          <a:cs typeface="Poppins"/>
                          <a:sym typeface="Poppins"/>
                        </a:rPr>
                        <a:t>10.15-11.15</a:t>
                      </a:r>
                      <a:endParaRPr lang="en-US" sz="4800" b="1" dirty="0"/>
                    </a:p>
                  </a:txBody>
                  <a:tcPr marL="114300" marR="114300" marT="114300" marB="114300">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solidFill>
                      <a:srgbClr val="4C0506"/>
                    </a:solidFill>
                  </a:tcPr>
                </a:tc>
                <a:tc hMerge="1">
                  <a:txBody>
                    <a:bodyPr/>
                    <a:lstStyle/>
                    <a:p>
                      <a:pPr algn="ctr">
                        <a:lnSpc>
                          <a:spcPts val="5039"/>
                        </a:lnSpc>
                        <a:defRPr/>
                      </a:pPr>
                      <a:r>
                        <a:rPr lang="en-US" sz="3599">
                          <a:solidFill>
                            <a:srgbClr val="FF0000"/>
                          </a:solidFill>
                          <a:latin typeface="Poppins"/>
                          <a:ea typeface="Poppins"/>
                          <a:cs typeface="Poppins"/>
                          <a:sym typeface="Poppins"/>
                        </a:rPr>
                        <a:t>10.15-11.15</a:t>
                      </a:r>
                      <a:endParaRPr lang="en-US" sz="1100"/>
                    </a:p>
                  </a:txBody>
                  <a:tcPr marL="114300" marR="114300" marT="114300" marB="114300">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solidFill>
                      <a:srgbClr val="4C0506"/>
                    </a:solidFill>
                  </a:tcPr>
                </a:tc>
                <a:tc hMerge="1">
                  <a:txBody>
                    <a:bodyPr/>
                    <a:lstStyle/>
                    <a:p>
                      <a:pPr algn="ctr">
                        <a:lnSpc>
                          <a:spcPts val="5039"/>
                        </a:lnSpc>
                        <a:defRPr/>
                      </a:pPr>
                      <a:r>
                        <a:rPr lang="en-US" sz="3599">
                          <a:solidFill>
                            <a:srgbClr val="FF0000"/>
                          </a:solidFill>
                          <a:latin typeface="Poppins"/>
                          <a:ea typeface="Poppins"/>
                          <a:cs typeface="Poppins"/>
                          <a:sym typeface="Poppins"/>
                        </a:rPr>
                        <a:t>10.15-11.15</a:t>
                      </a:r>
                      <a:endParaRPr lang="en-US" sz="1100"/>
                    </a:p>
                  </a:txBody>
                  <a:tcPr marL="114300" marR="114300" marT="114300" marB="114300">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solidFill>
                      <a:srgbClr val="4C0506"/>
                    </a:solidFill>
                  </a:tcPr>
                </a:tc>
                <a:extLst>
                  <a:ext uri="{0D108BD9-81ED-4DB2-BD59-A6C34878D82A}">
                    <a16:rowId xmlns:a16="http://schemas.microsoft.com/office/drawing/2014/main" val="10000"/>
                  </a:ext>
                </a:extLst>
              </a:tr>
              <a:tr h="2192756">
                <a:tc>
                  <a:txBody>
                    <a:bodyPr/>
                    <a:lstStyle/>
                    <a:p>
                      <a:pPr algn="ctr">
                        <a:lnSpc>
                          <a:spcPts val="5040"/>
                        </a:lnSpc>
                        <a:defRPr/>
                      </a:pPr>
                      <a:r>
                        <a:rPr lang="en-US" sz="3600" b="1" u="sng" dirty="0">
                          <a:solidFill>
                            <a:srgbClr val="000000"/>
                          </a:solidFill>
                          <a:latin typeface="Poppins Bold"/>
                          <a:ea typeface="Poppins Bold"/>
                          <a:cs typeface="Poppins Bold"/>
                          <a:sym typeface="Poppins Bold"/>
                        </a:rPr>
                        <a:t>Vores </a:t>
                      </a:r>
                      <a:r>
                        <a:rPr lang="en-US" sz="3600" b="1" u="sng" dirty="0" err="1">
                          <a:solidFill>
                            <a:srgbClr val="000000"/>
                          </a:solidFill>
                          <a:latin typeface="Poppins Bold"/>
                          <a:ea typeface="Poppins Bold"/>
                          <a:cs typeface="Poppins Bold"/>
                          <a:sym typeface="Poppins Bold"/>
                        </a:rPr>
                        <a:t>fælles</a:t>
                      </a:r>
                      <a:r>
                        <a:rPr lang="en-US" sz="3600" b="1" u="sng" dirty="0">
                          <a:solidFill>
                            <a:srgbClr val="000000"/>
                          </a:solidFill>
                          <a:latin typeface="Poppins Bold"/>
                          <a:ea typeface="Poppins Bold"/>
                          <a:cs typeface="Poppins Bold"/>
                          <a:sym typeface="Poppins Bold"/>
                        </a:rPr>
                        <a:t> </a:t>
                      </a:r>
                      <a:r>
                        <a:rPr lang="en-US" sz="3600" b="1" u="sng" dirty="0" err="1">
                          <a:solidFill>
                            <a:srgbClr val="000000"/>
                          </a:solidFill>
                          <a:latin typeface="Poppins Bold"/>
                          <a:ea typeface="Poppins Bold"/>
                          <a:cs typeface="Poppins Bold"/>
                          <a:sym typeface="Poppins Bold"/>
                        </a:rPr>
                        <a:t>penge</a:t>
                      </a:r>
                      <a:endParaRPr lang="en-US" sz="1100" dirty="0"/>
                    </a:p>
                    <a:p>
                      <a:pPr algn="ctr">
                        <a:lnSpc>
                          <a:spcPts val="5040"/>
                        </a:lnSpc>
                      </a:pPr>
                      <a:r>
                        <a:rPr lang="en-US" sz="3600" b="1" dirty="0">
                          <a:solidFill>
                            <a:srgbClr val="FF0000"/>
                          </a:solidFill>
                          <a:latin typeface="Poppins Bold"/>
                          <a:ea typeface="Poppins Bold"/>
                          <a:cs typeface="Poppins Bold"/>
                          <a:sym typeface="Poppins Bold"/>
                        </a:rPr>
                        <a:t>1</a:t>
                      </a:r>
                      <a:r>
                        <a:rPr lang="en-US" sz="3600" b="1" dirty="0">
                          <a:solidFill>
                            <a:srgbClr val="FF0000"/>
                          </a:solidFill>
                          <a:highlight>
                            <a:srgbClr val="FFFF00"/>
                          </a:highlight>
                          <a:latin typeface="Poppins Bold"/>
                          <a:ea typeface="Poppins Bold"/>
                          <a:cs typeface="Poppins Bold"/>
                          <a:sym typeface="Poppins Bold"/>
                        </a:rPr>
                        <a:t> </a:t>
                      </a:r>
                    </a:p>
                  </a:txBody>
                  <a:tcPr marL="114300" marR="114300" marT="114300" marB="114300">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tcPr>
                </a:tc>
                <a:tc>
                  <a:txBody>
                    <a:bodyPr/>
                    <a:lstStyle/>
                    <a:p>
                      <a:pPr algn="ctr">
                        <a:lnSpc>
                          <a:spcPts val="5040"/>
                        </a:lnSpc>
                        <a:defRPr/>
                      </a:pPr>
                      <a:r>
                        <a:rPr lang="en-US" sz="3600" b="1" u="sng" dirty="0">
                          <a:solidFill>
                            <a:srgbClr val="000000"/>
                          </a:solidFill>
                          <a:latin typeface="Poppins Bold"/>
                          <a:ea typeface="Poppins Bold"/>
                          <a:cs typeface="Poppins Bold"/>
                          <a:sym typeface="Poppins Bold"/>
                        </a:rPr>
                        <a:t>Fra </a:t>
                      </a:r>
                      <a:r>
                        <a:rPr lang="en-US" sz="3600" b="1" u="sng" dirty="0" err="1">
                          <a:solidFill>
                            <a:srgbClr val="000000"/>
                          </a:solidFill>
                          <a:latin typeface="Poppins Bold"/>
                          <a:ea typeface="Poppins Bold"/>
                          <a:cs typeface="Poppins Bold"/>
                          <a:sym typeface="Poppins Bold"/>
                        </a:rPr>
                        <a:t>linse</a:t>
                      </a:r>
                      <a:r>
                        <a:rPr lang="en-US" sz="3600" b="1" u="sng" dirty="0">
                          <a:solidFill>
                            <a:srgbClr val="000000"/>
                          </a:solidFill>
                          <a:latin typeface="Poppins Bold"/>
                          <a:ea typeface="Poppins Bold"/>
                          <a:cs typeface="Poppins Bold"/>
                          <a:sym typeface="Poppins Bold"/>
                        </a:rPr>
                        <a:t> </a:t>
                      </a:r>
                      <a:r>
                        <a:rPr lang="en-US" sz="3600" b="1" u="sng" dirty="0" err="1">
                          <a:solidFill>
                            <a:srgbClr val="000000"/>
                          </a:solidFill>
                          <a:latin typeface="Poppins Bold"/>
                          <a:ea typeface="Poppins Bold"/>
                          <a:cs typeface="Poppins Bold"/>
                          <a:sym typeface="Poppins Bold"/>
                        </a:rPr>
                        <a:t>til</a:t>
                      </a:r>
                      <a:r>
                        <a:rPr lang="en-US" sz="3600" b="1" u="sng" dirty="0">
                          <a:solidFill>
                            <a:srgbClr val="000000"/>
                          </a:solidFill>
                          <a:latin typeface="Poppins Bold"/>
                          <a:ea typeface="Poppins Bold"/>
                          <a:cs typeface="Poppins Bold"/>
                          <a:sym typeface="Poppins Bold"/>
                        </a:rPr>
                        <a:t> likes</a:t>
                      </a:r>
                      <a:endParaRPr lang="en-US" sz="1100" dirty="0"/>
                    </a:p>
                    <a:p>
                      <a:pPr algn="ctr">
                        <a:lnSpc>
                          <a:spcPts val="5040"/>
                        </a:lnSpc>
                      </a:pPr>
                      <a:r>
                        <a:rPr lang="en-US" sz="3600" b="1" dirty="0">
                          <a:solidFill>
                            <a:srgbClr val="FF0000"/>
                          </a:solidFill>
                          <a:latin typeface="Poppins Bold"/>
                          <a:ea typeface="Poppins Bold"/>
                          <a:cs typeface="Poppins Bold"/>
                          <a:sym typeface="Poppins Bold"/>
                        </a:rPr>
                        <a:t>2  </a:t>
                      </a:r>
                    </a:p>
                  </a:txBody>
                  <a:tcPr marL="114300" marR="114300" marT="114300" marB="114300">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tcPr>
                </a:tc>
                <a:tc>
                  <a:txBody>
                    <a:bodyPr/>
                    <a:lstStyle/>
                    <a:p>
                      <a:pPr algn="ctr">
                        <a:lnSpc>
                          <a:spcPts val="5040"/>
                        </a:lnSpc>
                        <a:defRPr/>
                      </a:pPr>
                      <a:r>
                        <a:rPr lang="en-US" sz="3600" b="1" u="sng" dirty="0">
                          <a:solidFill>
                            <a:srgbClr val="000000"/>
                          </a:solidFill>
                          <a:latin typeface="Poppins Bold"/>
                          <a:ea typeface="Poppins Bold"/>
                          <a:cs typeface="Poppins Bold"/>
                          <a:sym typeface="Poppins Bold"/>
                        </a:rPr>
                        <a:t>Det</a:t>
                      </a:r>
                      <a:r>
                        <a:rPr lang="en-US" sz="3600" u="sng" dirty="0">
                          <a:solidFill>
                            <a:srgbClr val="000000"/>
                          </a:solidFill>
                          <a:latin typeface="Poppins"/>
                          <a:ea typeface="Poppins"/>
                          <a:cs typeface="Poppins"/>
                          <a:sym typeface="Poppins"/>
                        </a:rPr>
                        <a:t> </a:t>
                      </a:r>
                      <a:r>
                        <a:rPr lang="en-US" sz="3600" b="1" u="sng" dirty="0" err="1">
                          <a:solidFill>
                            <a:srgbClr val="000000"/>
                          </a:solidFill>
                          <a:latin typeface="Poppins Bold"/>
                          <a:ea typeface="Poppins Bold"/>
                          <a:cs typeface="Poppins Bold"/>
                          <a:sym typeface="Poppins Bold"/>
                        </a:rPr>
                        <a:t>gode</a:t>
                      </a:r>
                      <a:r>
                        <a:rPr lang="en-US" sz="3600" u="sng" dirty="0">
                          <a:solidFill>
                            <a:srgbClr val="000000"/>
                          </a:solidFill>
                          <a:latin typeface="Poppins"/>
                          <a:ea typeface="Poppins"/>
                          <a:cs typeface="Poppins"/>
                          <a:sym typeface="Poppins"/>
                        </a:rPr>
                        <a:t> </a:t>
                      </a:r>
                      <a:r>
                        <a:rPr lang="en-US" sz="3600" b="1" u="sng" dirty="0" err="1">
                          <a:solidFill>
                            <a:srgbClr val="000000"/>
                          </a:solidFill>
                          <a:latin typeface="Poppins Bold"/>
                          <a:ea typeface="Poppins Bold"/>
                          <a:cs typeface="Poppins Bold"/>
                          <a:sym typeface="Poppins Bold"/>
                        </a:rPr>
                        <a:t>klubmiljø</a:t>
                      </a:r>
                      <a:endParaRPr lang="en-US" sz="1100" dirty="0"/>
                    </a:p>
                    <a:p>
                      <a:pPr algn="ctr">
                        <a:lnSpc>
                          <a:spcPts val="5040"/>
                        </a:lnSpc>
                      </a:pPr>
                      <a:r>
                        <a:rPr lang="en-US" sz="3600" b="1" dirty="0">
                          <a:solidFill>
                            <a:srgbClr val="FF0000"/>
                          </a:solidFill>
                          <a:latin typeface="Poppins Bold"/>
                          <a:ea typeface="Poppins Bold"/>
                          <a:cs typeface="Poppins Bold"/>
                          <a:sym typeface="Poppins Bold"/>
                        </a:rPr>
                        <a:t>3</a:t>
                      </a:r>
                    </a:p>
                  </a:txBody>
                  <a:tcPr marL="114300" marR="114300" marT="114300" marB="114300">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tcPr>
                </a:tc>
                <a:extLst>
                  <a:ext uri="{0D108BD9-81ED-4DB2-BD59-A6C34878D82A}">
                    <a16:rowId xmlns:a16="http://schemas.microsoft.com/office/drawing/2014/main" val="10001"/>
                  </a:ext>
                </a:extLst>
              </a:tr>
              <a:tr h="1200449">
                <a:tc gridSpan="3">
                  <a:txBody>
                    <a:bodyPr/>
                    <a:lstStyle/>
                    <a:p>
                      <a:pPr algn="ctr">
                        <a:lnSpc>
                          <a:spcPts val="5040"/>
                        </a:lnSpc>
                        <a:defRPr/>
                      </a:pPr>
                      <a:r>
                        <a:rPr lang="en-US" sz="4800" b="1" dirty="0">
                          <a:solidFill>
                            <a:srgbClr val="FF0000"/>
                          </a:solidFill>
                          <a:latin typeface="Poppins"/>
                          <a:ea typeface="Poppins"/>
                          <a:cs typeface="Poppins"/>
                          <a:sym typeface="Poppins"/>
                        </a:rPr>
                        <a:t>11.30-12.30</a:t>
                      </a:r>
                      <a:endParaRPr lang="en-US" sz="4800" b="1" dirty="0"/>
                    </a:p>
                  </a:txBody>
                  <a:tcPr marL="114300" marR="114300" marT="114300" marB="114300">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solidFill>
                      <a:srgbClr val="4C0506"/>
                    </a:solidFill>
                  </a:tcPr>
                </a:tc>
                <a:tc hMerge="1">
                  <a:txBody>
                    <a:bodyPr/>
                    <a:lstStyle/>
                    <a:p>
                      <a:pPr algn="ctr">
                        <a:lnSpc>
                          <a:spcPts val="5040"/>
                        </a:lnSpc>
                        <a:defRPr/>
                      </a:pPr>
                      <a:r>
                        <a:rPr lang="en-US" sz="3600">
                          <a:solidFill>
                            <a:srgbClr val="FF0000"/>
                          </a:solidFill>
                          <a:latin typeface="Poppins"/>
                          <a:ea typeface="Poppins"/>
                          <a:cs typeface="Poppins"/>
                          <a:sym typeface="Poppins"/>
                        </a:rPr>
                        <a:t>11.30-12.30</a:t>
                      </a:r>
                      <a:endParaRPr lang="en-US" sz="1100"/>
                    </a:p>
                  </a:txBody>
                  <a:tcPr marL="114300" marR="114300" marT="114300" marB="114300">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solidFill>
                      <a:srgbClr val="4C0506"/>
                    </a:solidFill>
                  </a:tcPr>
                </a:tc>
                <a:tc hMerge="1">
                  <a:txBody>
                    <a:bodyPr/>
                    <a:lstStyle/>
                    <a:p>
                      <a:pPr algn="ctr">
                        <a:lnSpc>
                          <a:spcPts val="5040"/>
                        </a:lnSpc>
                        <a:defRPr/>
                      </a:pPr>
                      <a:r>
                        <a:rPr lang="en-US" sz="3600">
                          <a:solidFill>
                            <a:srgbClr val="FF0000"/>
                          </a:solidFill>
                          <a:latin typeface="Poppins"/>
                          <a:ea typeface="Poppins"/>
                          <a:cs typeface="Poppins"/>
                          <a:sym typeface="Poppins"/>
                        </a:rPr>
                        <a:t>11.30-12.30</a:t>
                      </a:r>
                      <a:endParaRPr lang="en-US" sz="1100"/>
                    </a:p>
                  </a:txBody>
                  <a:tcPr marL="114300" marR="114300" marT="114300" marB="114300">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solidFill>
                      <a:srgbClr val="4C0506"/>
                    </a:solidFill>
                  </a:tcPr>
                </a:tc>
                <a:extLst>
                  <a:ext uri="{0D108BD9-81ED-4DB2-BD59-A6C34878D82A}">
                    <a16:rowId xmlns:a16="http://schemas.microsoft.com/office/drawing/2014/main" val="10002"/>
                  </a:ext>
                </a:extLst>
              </a:tr>
              <a:tr h="2497709">
                <a:tc>
                  <a:txBody>
                    <a:bodyPr/>
                    <a:lstStyle/>
                    <a:p>
                      <a:pPr algn="ctr">
                        <a:lnSpc>
                          <a:spcPts val="5040"/>
                        </a:lnSpc>
                        <a:defRPr/>
                      </a:pPr>
                      <a:r>
                        <a:rPr lang="en-US" sz="3600" b="1" u="sng" dirty="0" err="1">
                          <a:solidFill>
                            <a:srgbClr val="000000"/>
                          </a:solidFill>
                          <a:latin typeface="Poppins Bold"/>
                          <a:ea typeface="Poppins Bold"/>
                          <a:cs typeface="Poppins Bold"/>
                          <a:sym typeface="Poppins Bold"/>
                        </a:rPr>
                        <a:t>Bagom</a:t>
                      </a:r>
                      <a:r>
                        <a:rPr lang="en-US" sz="3600" b="1" u="sng" dirty="0">
                          <a:solidFill>
                            <a:srgbClr val="000000"/>
                          </a:solidFill>
                          <a:latin typeface="Poppins Bold"/>
                          <a:ea typeface="Poppins Bold"/>
                          <a:cs typeface="Poppins Bold"/>
                          <a:sym typeface="Poppins Bold"/>
                        </a:rPr>
                        <a:t> </a:t>
                      </a:r>
                      <a:r>
                        <a:rPr lang="en-US" sz="3600" b="1" u="sng" dirty="0" err="1">
                          <a:solidFill>
                            <a:srgbClr val="000000"/>
                          </a:solidFill>
                          <a:latin typeface="Poppins Bold"/>
                          <a:ea typeface="Poppins Bold"/>
                          <a:cs typeface="Poppins Bold"/>
                          <a:sym typeface="Poppins Bold"/>
                        </a:rPr>
                        <a:t>turneringerne</a:t>
                      </a:r>
                      <a:endParaRPr lang="en-US" sz="1100" dirty="0"/>
                    </a:p>
                    <a:p>
                      <a:pPr algn="ctr">
                        <a:lnSpc>
                          <a:spcPts val="5040"/>
                        </a:lnSpc>
                      </a:pPr>
                      <a:r>
                        <a:rPr lang="en-US" sz="3600" b="1" dirty="0">
                          <a:solidFill>
                            <a:srgbClr val="FF0000"/>
                          </a:solidFill>
                          <a:latin typeface="Poppins Bold"/>
                          <a:ea typeface="Poppins Bold"/>
                          <a:cs typeface="Poppins Bold"/>
                          <a:sym typeface="Poppins Bold"/>
                        </a:rPr>
                        <a:t>1</a:t>
                      </a:r>
                    </a:p>
                  </a:txBody>
                  <a:tcPr marL="114300" marR="114300" marT="114300" marB="114300">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tcPr>
                </a:tc>
                <a:tc>
                  <a:txBody>
                    <a:bodyPr/>
                    <a:lstStyle/>
                    <a:p>
                      <a:pPr algn="ctr">
                        <a:lnSpc>
                          <a:spcPts val="5040"/>
                        </a:lnSpc>
                        <a:defRPr/>
                      </a:pPr>
                      <a:r>
                        <a:rPr lang="en-US" sz="3600" b="1" u="sng" dirty="0" err="1">
                          <a:solidFill>
                            <a:srgbClr val="000000"/>
                          </a:solidFill>
                          <a:latin typeface="Poppins Bold"/>
                          <a:ea typeface="Poppins Bold"/>
                          <a:cs typeface="Poppins Bold"/>
                          <a:sym typeface="Poppins Bold"/>
                        </a:rPr>
                        <a:t>Sæt</a:t>
                      </a:r>
                      <a:r>
                        <a:rPr lang="en-US" sz="3600" b="1" u="sng" dirty="0">
                          <a:solidFill>
                            <a:srgbClr val="000000"/>
                          </a:solidFill>
                          <a:latin typeface="Poppins Bold"/>
                          <a:ea typeface="Poppins Bold"/>
                          <a:cs typeface="Poppins Bold"/>
                          <a:sym typeface="Poppins Bold"/>
                        </a:rPr>
                        <a:t> den </a:t>
                      </a:r>
                      <a:r>
                        <a:rPr lang="en-US" sz="3600" b="1" u="sng" dirty="0" err="1">
                          <a:solidFill>
                            <a:srgbClr val="000000"/>
                          </a:solidFill>
                          <a:latin typeface="Poppins Bold"/>
                          <a:ea typeface="Poppins Bold"/>
                          <a:cs typeface="Poppins Bold"/>
                          <a:sym typeface="Poppins Bold"/>
                        </a:rPr>
                        <a:t>fremtidige</a:t>
                      </a:r>
                      <a:r>
                        <a:rPr lang="en-US" sz="3600" b="1" u="sng" dirty="0">
                          <a:solidFill>
                            <a:srgbClr val="000000"/>
                          </a:solidFill>
                          <a:latin typeface="Poppins Bold"/>
                          <a:ea typeface="Poppins Bold"/>
                          <a:cs typeface="Poppins Bold"/>
                          <a:sym typeface="Poppins Bold"/>
                        </a:rPr>
                        <a:t> </a:t>
                      </a:r>
                      <a:r>
                        <a:rPr lang="en-US" sz="3600" b="1" u="sng" dirty="0" err="1">
                          <a:solidFill>
                            <a:srgbClr val="000000"/>
                          </a:solidFill>
                          <a:latin typeface="Poppins Bold"/>
                          <a:ea typeface="Poppins Bold"/>
                          <a:cs typeface="Poppins Bold"/>
                          <a:sym typeface="Poppins Bold"/>
                        </a:rPr>
                        <a:t>retning</a:t>
                      </a:r>
                      <a:endParaRPr lang="en-US" sz="1100" dirty="0"/>
                    </a:p>
                    <a:p>
                      <a:pPr algn="ctr">
                        <a:lnSpc>
                          <a:spcPts val="5040"/>
                        </a:lnSpc>
                      </a:pPr>
                      <a:r>
                        <a:rPr lang="en-US" sz="3600" b="1" dirty="0">
                          <a:solidFill>
                            <a:srgbClr val="FF0000"/>
                          </a:solidFill>
                          <a:latin typeface="Poppins Bold"/>
                          <a:ea typeface="Poppins Bold"/>
                          <a:cs typeface="Poppins Bold"/>
                          <a:sym typeface="Poppins Bold"/>
                        </a:rPr>
                        <a:t>2</a:t>
                      </a:r>
                    </a:p>
                  </a:txBody>
                  <a:tcPr marL="114300" marR="114300" marT="114300" marB="114300">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tcPr>
                </a:tc>
                <a:tc>
                  <a:txBody>
                    <a:bodyPr/>
                    <a:lstStyle/>
                    <a:p>
                      <a:pPr algn="ctr">
                        <a:lnSpc>
                          <a:spcPts val="5040"/>
                        </a:lnSpc>
                        <a:defRPr/>
                      </a:pPr>
                      <a:r>
                        <a:rPr lang="en-US" sz="3600" b="1" u="sng" dirty="0" err="1">
                          <a:solidFill>
                            <a:srgbClr val="000000"/>
                          </a:solidFill>
                          <a:latin typeface="Poppins Bold"/>
                          <a:ea typeface="Poppins Bold"/>
                          <a:cs typeface="Poppins Bold"/>
                          <a:sym typeface="Poppins Bold"/>
                        </a:rPr>
                        <a:t>Sådan</a:t>
                      </a:r>
                      <a:r>
                        <a:rPr lang="en-US" sz="3600" b="1" u="sng" dirty="0">
                          <a:solidFill>
                            <a:srgbClr val="000000"/>
                          </a:solidFill>
                          <a:latin typeface="Poppins Bold"/>
                          <a:ea typeface="Poppins Bold"/>
                          <a:cs typeface="Poppins Bold"/>
                          <a:sym typeface="Poppins Bold"/>
                        </a:rPr>
                        <a:t> </a:t>
                      </a:r>
                      <a:r>
                        <a:rPr lang="en-US" sz="3600" b="1" u="sng" dirty="0" err="1">
                          <a:solidFill>
                            <a:srgbClr val="000000"/>
                          </a:solidFill>
                          <a:latin typeface="Poppins Bold"/>
                          <a:ea typeface="Poppins Bold"/>
                          <a:cs typeface="Poppins Bold"/>
                          <a:sym typeface="Poppins Bold"/>
                        </a:rPr>
                        <a:t>får</a:t>
                      </a:r>
                      <a:r>
                        <a:rPr lang="en-US" sz="3600" b="1" u="sng" dirty="0">
                          <a:solidFill>
                            <a:srgbClr val="000000"/>
                          </a:solidFill>
                          <a:latin typeface="Poppins Bold"/>
                          <a:ea typeface="Poppins Bold"/>
                          <a:cs typeface="Poppins Bold"/>
                          <a:sym typeface="Poppins Bold"/>
                        </a:rPr>
                        <a:t> du “JA” </a:t>
                      </a:r>
                      <a:r>
                        <a:rPr lang="en-US" sz="3600" b="1" u="sng" dirty="0" err="1">
                          <a:solidFill>
                            <a:srgbClr val="000000"/>
                          </a:solidFill>
                          <a:latin typeface="Poppins Bold"/>
                          <a:ea typeface="Poppins Bold"/>
                          <a:cs typeface="Poppins Bold"/>
                          <a:sym typeface="Poppins Bold"/>
                        </a:rPr>
                        <a:t>fra</a:t>
                      </a:r>
                      <a:r>
                        <a:rPr lang="en-US" sz="3600" b="1" u="sng" dirty="0">
                          <a:solidFill>
                            <a:srgbClr val="000000"/>
                          </a:solidFill>
                          <a:latin typeface="Poppins Bold"/>
                          <a:ea typeface="Poppins Bold"/>
                          <a:cs typeface="Poppins Bold"/>
                          <a:sym typeface="Poppins Bold"/>
                        </a:rPr>
                        <a:t> </a:t>
                      </a:r>
                      <a:r>
                        <a:rPr lang="en-US" sz="3600" b="1" u="sng" dirty="0" err="1">
                          <a:solidFill>
                            <a:srgbClr val="000000"/>
                          </a:solidFill>
                          <a:latin typeface="Poppins Bold"/>
                          <a:ea typeface="Poppins Bold"/>
                          <a:cs typeface="Poppins Bold"/>
                          <a:sym typeface="Poppins Bold"/>
                        </a:rPr>
                        <a:t>fonden</a:t>
                      </a:r>
                      <a:endParaRPr lang="en-US" sz="1100" dirty="0"/>
                    </a:p>
                    <a:p>
                      <a:pPr algn="ctr">
                        <a:lnSpc>
                          <a:spcPts val="5040"/>
                        </a:lnSpc>
                      </a:pPr>
                      <a:r>
                        <a:rPr lang="en-US" sz="3600" b="1" dirty="0">
                          <a:solidFill>
                            <a:srgbClr val="FF0000"/>
                          </a:solidFill>
                          <a:latin typeface="Poppins Bold"/>
                          <a:ea typeface="Poppins Bold"/>
                          <a:cs typeface="Poppins Bold"/>
                          <a:sym typeface="Poppins Bold"/>
                        </a:rPr>
                        <a:t>3</a:t>
                      </a:r>
                    </a:p>
                  </a:txBody>
                  <a:tcPr marL="114300" marR="114300" marT="114300" marB="114300">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3" name="Freeform 3"/>
          <p:cNvSpPr/>
          <p:nvPr/>
        </p:nvSpPr>
        <p:spPr>
          <a:xfrm>
            <a:off x="7800065" y="9005410"/>
            <a:ext cx="2687871" cy="1045891"/>
          </a:xfrm>
          <a:custGeom>
            <a:avLst/>
            <a:gdLst/>
            <a:ahLst/>
            <a:cxnLst/>
            <a:rect l="l" t="t" r="r" b="b"/>
            <a:pathLst>
              <a:path w="2687871" h="1045891">
                <a:moveTo>
                  <a:pt x="0" y="0"/>
                </a:moveTo>
                <a:lnTo>
                  <a:pt x="2687870" y="0"/>
                </a:lnTo>
                <a:lnTo>
                  <a:pt x="2687870" y="1045891"/>
                </a:lnTo>
                <a:lnTo>
                  <a:pt x="0" y="1045891"/>
                </a:lnTo>
                <a:lnTo>
                  <a:pt x="0" y="0"/>
                </a:lnTo>
                <a:close/>
              </a:path>
            </a:pathLst>
          </a:custGeom>
          <a:blipFill>
            <a:blip r:embed="rId2"/>
            <a:stretch>
              <a:fillRect/>
            </a:stretch>
          </a:blipFill>
        </p:spPr>
        <p:txBody>
          <a:bodyPr/>
          <a:lstStyle/>
          <a:p>
            <a:endParaRPr lang="da-DK"/>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4C0506"/>
        </a:solidFill>
        <a:effectLst/>
      </p:bgPr>
    </p:bg>
    <p:spTree>
      <p:nvGrpSpPr>
        <p:cNvPr id="1" name=""/>
        <p:cNvGrpSpPr/>
        <p:nvPr/>
      </p:nvGrpSpPr>
      <p:grpSpPr>
        <a:xfrm>
          <a:off x="0" y="0"/>
          <a:ext cx="0" cy="0"/>
          <a:chOff x="0" y="0"/>
          <a:chExt cx="0" cy="0"/>
        </a:xfrm>
      </p:grpSpPr>
      <p:sp>
        <p:nvSpPr>
          <p:cNvPr id="2" name="TextBox 2"/>
          <p:cNvSpPr txBox="1"/>
          <p:nvPr/>
        </p:nvSpPr>
        <p:spPr>
          <a:xfrm>
            <a:off x="738708" y="4065905"/>
            <a:ext cx="16810583" cy="1869439"/>
          </a:xfrm>
          <a:prstGeom prst="rect">
            <a:avLst/>
          </a:prstGeom>
        </p:spPr>
        <p:txBody>
          <a:bodyPr lIns="0" tIns="0" rIns="0" bIns="0" rtlCol="0" anchor="t">
            <a:spAutoFit/>
          </a:bodyPr>
          <a:lstStyle/>
          <a:p>
            <a:pPr algn="ctr">
              <a:lnSpc>
                <a:spcPts val="14560"/>
              </a:lnSpc>
            </a:pPr>
            <a:r>
              <a:rPr lang="en-US" sz="10400" b="1">
                <a:solidFill>
                  <a:srgbClr val="FF0000"/>
                </a:solidFill>
                <a:latin typeface="Nohemi Bold"/>
                <a:ea typeface="Nohemi Bold"/>
                <a:cs typeface="Nohemi Bold"/>
                <a:sym typeface="Nohemi Bold"/>
              </a:rPr>
              <a:t>Repræsentantskabsmøde</a:t>
            </a:r>
          </a:p>
        </p:txBody>
      </p:sp>
      <p:sp>
        <p:nvSpPr>
          <p:cNvPr id="3" name="Freeform 3"/>
          <p:cNvSpPr/>
          <p:nvPr/>
        </p:nvSpPr>
        <p:spPr>
          <a:xfrm>
            <a:off x="14571429" y="8573781"/>
            <a:ext cx="2687871" cy="1045891"/>
          </a:xfrm>
          <a:custGeom>
            <a:avLst/>
            <a:gdLst/>
            <a:ahLst/>
            <a:cxnLst/>
            <a:rect l="l" t="t" r="r" b="b"/>
            <a:pathLst>
              <a:path w="2687871" h="1045891">
                <a:moveTo>
                  <a:pt x="0" y="0"/>
                </a:moveTo>
                <a:lnTo>
                  <a:pt x="2687871" y="0"/>
                </a:lnTo>
                <a:lnTo>
                  <a:pt x="2687871" y="1045892"/>
                </a:lnTo>
                <a:lnTo>
                  <a:pt x="0" y="1045892"/>
                </a:lnTo>
                <a:lnTo>
                  <a:pt x="0" y="0"/>
                </a:lnTo>
                <a:close/>
              </a:path>
            </a:pathLst>
          </a:custGeom>
          <a:blipFill>
            <a:blip r:embed="rId2"/>
            <a:stretch>
              <a:fillRect/>
            </a:stretch>
          </a:blipFill>
        </p:spPr>
        <p:txBody>
          <a:bodyPr/>
          <a:lstStyle/>
          <a:p>
            <a:endParaRPr lang="da-DK"/>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E4A4B6-5E0B-DC1F-E0CB-168A7A189AFA}"/>
            </a:ext>
          </a:extLst>
        </p:cNvPr>
        <p:cNvGrpSpPr/>
        <p:nvPr/>
      </p:nvGrpSpPr>
      <p:grpSpPr>
        <a:xfrm>
          <a:off x="0" y="0"/>
          <a:ext cx="0" cy="0"/>
          <a:chOff x="0" y="0"/>
          <a:chExt cx="0" cy="0"/>
        </a:xfrm>
      </p:grpSpPr>
      <p:grpSp>
        <p:nvGrpSpPr>
          <p:cNvPr id="4" name="Group 4">
            <a:extLst>
              <a:ext uri="{FF2B5EF4-FFF2-40B4-BE49-F238E27FC236}">
                <a16:creationId xmlns:a16="http://schemas.microsoft.com/office/drawing/2014/main" id="{BA2175A2-DB51-B16E-1FCE-0EE7167F05B3}"/>
              </a:ext>
            </a:extLst>
          </p:cNvPr>
          <p:cNvGrpSpPr/>
          <p:nvPr/>
        </p:nvGrpSpPr>
        <p:grpSpPr>
          <a:xfrm>
            <a:off x="0" y="9227820"/>
            <a:ext cx="18288000" cy="1417320"/>
            <a:chOff x="0" y="0"/>
            <a:chExt cx="24384000" cy="1889760"/>
          </a:xfrm>
        </p:grpSpPr>
        <p:sp>
          <p:nvSpPr>
            <p:cNvPr id="5" name="Freeform 5">
              <a:extLst>
                <a:ext uri="{FF2B5EF4-FFF2-40B4-BE49-F238E27FC236}">
                  <a16:creationId xmlns:a16="http://schemas.microsoft.com/office/drawing/2014/main" id="{73683392-B5EB-23F5-3AB7-728B196275A9}"/>
                </a:ext>
              </a:extLst>
            </p:cNvPr>
            <p:cNvSpPr/>
            <p:nvPr/>
          </p:nvSpPr>
          <p:spPr>
            <a:xfrm>
              <a:off x="0" y="0"/>
              <a:ext cx="24384000" cy="1889760"/>
            </a:xfrm>
            <a:custGeom>
              <a:avLst/>
              <a:gdLst/>
              <a:ahLst/>
              <a:cxnLst/>
              <a:rect l="l" t="t" r="r" b="b"/>
              <a:pathLst>
                <a:path w="24384000" h="1889760">
                  <a:moveTo>
                    <a:pt x="0" y="0"/>
                  </a:moveTo>
                  <a:lnTo>
                    <a:pt x="24384000" y="0"/>
                  </a:lnTo>
                  <a:lnTo>
                    <a:pt x="24384000" y="1889760"/>
                  </a:lnTo>
                  <a:lnTo>
                    <a:pt x="0" y="188976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da-DK"/>
            </a:p>
          </p:txBody>
        </p:sp>
        <p:sp>
          <p:nvSpPr>
            <p:cNvPr id="6" name="TextBox 6">
              <a:extLst>
                <a:ext uri="{FF2B5EF4-FFF2-40B4-BE49-F238E27FC236}">
                  <a16:creationId xmlns:a16="http://schemas.microsoft.com/office/drawing/2014/main" id="{27681708-684E-5D86-EE42-EA96A7C60270}"/>
                </a:ext>
              </a:extLst>
            </p:cNvPr>
            <p:cNvSpPr txBox="1"/>
            <p:nvPr/>
          </p:nvSpPr>
          <p:spPr>
            <a:xfrm>
              <a:off x="6062365" y="338904"/>
              <a:ext cx="11497271" cy="550920"/>
            </a:xfrm>
            <a:prstGeom prst="rect">
              <a:avLst/>
            </a:prstGeom>
          </p:spPr>
          <p:txBody>
            <a:bodyPr wrap="square" lIns="0" tIns="0" rIns="0" bIns="0" rtlCol="0" anchor="t">
              <a:spAutoFit/>
            </a:bodyPr>
            <a:lstStyle/>
            <a:p>
              <a:pPr algn="ctr">
                <a:lnSpc>
                  <a:spcPts val="3360"/>
                </a:lnSpc>
                <a:spcBef>
                  <a:spcPct val="0"/>
                </a:spcBef>
              </a:pPr>
              <a:r>
                <a:rPr lang="en-US" sz="2400">
                  <a:solidFill>
                    <a:srgbClr val="FF0000"/>
                  </a:solidFill>
                  <a:latin typeface="Poppins"/>
                  <a:ea typeface="Poppins"/>
                  <a:cs typeface="Poppins"/>
                  <a:sym typeface="Poppins"/>
                </a:rPr>
                <a:t>Passion • Sammenhold • Respekt • Disciplin • Fairplay</a:t>
              </a:r>
            </a:p>
          </p:txBody>
        </p:sp>
      </p:grpSp>
      <p:sp>
        <p:nvSpPr>
          <p:cNvPr id="8" name="Freeform 8">
            <a:extLst>
              <a:ext uri="{FF2B5EF4-FFF2-40B4-BE49-F238E27FC236}">
                <a16:creationId xmlns:a16="http://schemas.microsoft.com/office/drawing/2014/main" id="{DBBFDC3D-B683-DBEE-D33F-8C2DC0411654}"/>
              </a:ext>
            </a:extLst>
          </p:cNvPr>
          <p:cNvSpPr/>
          <p:nvPr/>
        </p:nvSpPr>
        <p:spPr>
          <a:xfrm>
            <a:off x="0" y="31559"/>
            <a:ext cx="17979125" cy="9335678"/>
          </a:xfrm>
          <a:custGeom>
            <a:avLst/>
            <a:gdLst/>
            <a:ahLst/>
            <a:cxnLst/>
            <a:rect l="l" t="t" r="r" b="b"/>
            <a:pathLst>
              <a:path w="16230600" h="8680381">
                <a:moveTo>
                  <a:pt x="0" y="0"/>
                </a:moveTo>
                <a:lnTo>
                  <a:pt x="16230600" y="0"/>
                </a:lnTo>
                <a:lnTo>
                  <a:pt x="16230600" y="8680381"/>
                </a:lnTo>
                <a:lnTo>
                  <a:pt x="0" y="8680381"/>
                </a:lnTo>
                <a:lnTo>
                  <a:pt x="0" y="0"/>
                </a:lnTo>
                <a:close/>
              </a:path>
            </a:pathLst>
          </a:custGeom>
          <a:blipFill>
            <a:blip r:embed="rId5">
              <a:alphaModFix amt="6999"/>
            </a:blip>
            <a:stretch>
              <a:fillRect t="-2612" b="-3031"/>
            </a:stretch>
          </a:blipFill>
          <a:ln cap="sq">
            <a:noFill/>
            <a:prstDash val="solid"/>
            <a:miter/>
          </a:ln>
        </p:spPr>
        <p:txBody>
          <a:bodyPr/>
          <a:lstStyle/>
          <a:p>
            <a:endParaRPr lang="da-DK"/>
          </a:p>
        </p:txBody>
      </p:sp>
      <p:sp>
        <p:nvSpPr>
          <p:cNvPr id="10" name="TextBox 10">
            <a:extLst>
              <a:ext uri="{FF2B5EF4-FFF2-40B4-BE49-F238E27FC236}">
                <a16:creationId xmlns:a16="http://schemas.microsoft.com/office/drawing/2014/main" id="{1365E4FA-62B6-1FE5-FF5B-7D3E6B9FE233}"/>
              </a:ext>
            </a:extLst>
          </p:cNvPr>
          <p:cNvSpPr txBox="1"/>
          <p:nvPr/>
        </p:nvSpPr>
        <p:spPr>
          <a:xfrm>
            <a:off x="1028700" y="666750"/>
            <a:ext cx="17259300" cy="9043117"/>
          </a:xfrm>
          <a:prstGeom prst="rect">
            <a:avLst/>
          </a:prstGeom>
        </p:spPr>
        <p:txBody>
          <a:bodyPr wrap="square" lIns="0" tIns="0" rIns="0" bIns="0" rtlCol="0" anchor="t">
            <a:spAutoFit/>
          </a:bodyPr>
          <a:lstStyle/>
          <a:p>
            <a:pPr marL="0" lvl="0" indent="0" algn="l"/>
            <a:br>
              <a:rPr lang="da-DK" sz="3200" dirty="0"/>
            </a:br>
            <a:r>
              <a:rPr lang="da-DK" sz="4000" b="1" dirty="0">
                <a:latin typeface="Nohemi" panose="020B0604020202020204" charset="0"/>
              </a:rPr>
              <a:t>Dagsorden</a:t>
            </a:r>
          </a:p>
          <a:p>
            <a:pPr marL="0" lvl="0" indent="0" algn="l"/>
            <a:r>
              <a:rPr lang="da-DK" sz="3200" b="1" dirty="0"/>
              <a:t>	</a:t>
            </a:r>
            <a:r>
              <a:rPr lang="da-DK" sz="3000" dirty="0">
                <a:latin typeface="Poppins" panose="00000500000000000000" pitchFamily="2" charset="0"/>
                <a:cs typeface="Poppins" panose="00000500000000000000" pitchFamily="2" charset="0"/>
              </a:rPr>
              <a:t>Velkomst og godkendelse af forretningsorden for mødets afholdelse </a:t>
            </a:r>
            <a:endParaRPr lang="da-DK" sz="3000" b="1" dirty="0">
              <a:latin typeface="Poppins" panose="00000500000000000000" pitchFamily="2" charset="0"/>
              <a:cs typeface="Poppins" panose="00000500000000000000" pitchFamily="2" charset="0"/>
            </a:endParaRPr>
          </a:p>
          <a:p>
            <a:pPr marL="914400" lvl="0" indent="-914400" algn="l">
              <a:buAutoNum type="arabicParenR"/>
            </a:pPr>
            <a:r>
              <a:rPr lang="da-DK" sz="3000" dirty="0">
                <a:latin typeface="Poppins" panose="00000500000000000000" pitchFamily="2" charset="0"/>
                <a:cs typeface="Poppins" panose="00000500000000000000" pitchFamily="2" charset="0"/>
              </a:rPr>
              <a:t>Valg af dirigent </a:t>
            </a:r>
          </a:p>
          <a:p>
            <a:pPr marL="914400" lvl="0" indent="-914400" algn="l">
              <a:buAutoNum type="arabicParenR"/>
            </a:pPr>
            <a:r>
              <a:rPr lang="da-DK" sz="3000" dirty="0">
                <a:latin typeface="Poppins" panose="00000500000000000000" pitchFamily="2" charset="0"/>
                <a:cs typeface="Poppins" panose="00000500000000000000" pitchFamily="2" charset="0"/>
              </a:rPr>
              <a:t>Fastslå mødets stemmetal samt valg af stemmetællere </a:t>
            </a:r>
          </a:p>
          <a:p>
            <a:pPr marL="914400" lvl="0" indent="-914400" algn="l">
              <a:buAutoNum type="arabicParenR"/>
            </a:pPr>
            <a:r>
              <a:rPr lang="da-DK" sz="3000" dirty="0">
                <a:latin typeface="Poppins" panose="00000500000000000000" pitchFamily="2" charset="0"/>
                <a:cs typeface="Poppins" panose="00000500000000000000" pitchFamily="2" charset="0"/>
              </a:rPr>
              <a:t>Bestyrelsens beretning om forbundets virksomhed i det forløbne år til godkendelse </a:t>
            </a:r>
          </a:p>
          <a:p>
            <a:pPr marL="914400" lvl="0" indent="-914400" algn="l">
              <a:buAutoNum type="arabicParenR"/>
            </a:pPr>
            <a:r>
              <a:rPr lang="da-DK" sz="3000" dirty="0">
                <a:latin typeface="Poppins" panose="00000500000000000000" pitchFamily="2" charset="0"/>
                <a:cs typeface="Poppins" panose="00000500000000000000" pitchFamily="2" charset="0"/>
              </a:rPr>
              <a:t>Fremlæggelse af det reviderede regnskab for 2024 til godkendelse</a:t>
            </a:r>
          </a:p>
          <a:p>
            <a:pPr marL="914400" lvl="0" indent="-914400" algn="l">
              <a:buAutoNum type="arabicParenR"/>
            </a:pPr>
            <a:r>
              <a:rPr lang="da-DK" sz="3000" dirty="0">
                <a:latin typeface="Poppins" panose="00000500000000000000" pitchFamily="2" charset="0"/>
                <a:cs typeface="Poppins" panose="00000500000000000000" pitchFamily="2" charset="0"/>
              </a:rPr>
              <a:t>Fremlæggelse af bestyrelsens budget for det kommende år til orientering</a:t>
            </a:r>
          </a:p>
          <a:p>
            <a:pPr marL="914400" lvl="0" indent="-914400" algn="l">
              <a:buAutoNum type="arabicParenR"/>
            </a:pPr>
            <a:r>
              <a:rPr lang="da-DK" sz="3000" dirty="0">
                <a:latin typeface="Poppins" panose="00000500000000000000" pitchFamily="2" charset="0"/>
                <a:cs typeface="Poppins" panose="00000500000000000000" pitchFamily="2" charset="0"/>
              </a:rPr>
              <a:t>Fastsættelse af kontingent</a:t>
            </a:r>
          </a:p>
          <a:p>
            <a:pPr marL="914400" lvl="0" indent="-914400" algn="l">
              <a:buAutoNum type="arabicParenR"/>
            </a:pPr>
            <a:r>
              <a:rPr lang="da-DK" sz="3000" dirty="0">
                <a:latin typeface="Poppins" panose="00000500000000000000" pitchFamily="2" charset="0"/>
                <a:cs typeface="Poppins" panose="00000500000000000000" pitchFamily="2" charset="0"/>
              </a:rPr>
              <a:t>Behandling af indkomne forslag </a:t>
            </a:r>
          </a:p>
          <a:p>
            <a:pPr lvl="0" algn="l"/>
            <a:r>
              <a:rPr lang="da-DK" sz="3000" dirty="0">
                <a:latin typeface="Poppins" panose="00000500000000000000" pitchFamily="2" charset="0"/>
                <a:cs typeface="Poppins" panose="00000500000000000000" pitchFamily="2" charset="0"/>
              </a:rPr>
              <a:t>	A) Forslag stillet af RK Speed - ansvarsfordeling i Rugby Danmarks bestyrelse mv. </a:t>
            </a:r>
          </a:p>
          <a:p>
            <a:pPr lvl="0" algn="l"/>
            <a:r>
              <a:rPr lang="da-DK" sz="3000" dirty="0">
                <a:latin typeface="Poppins" panose="00000500000000000000" pitchFamily="2" charset="0"/>
                <a:cs typeface="Poppins" panose="00000500000000000000" pitchFamily="2" charset="0"/>
              </a:rPr>
              <a:t>	B) Forslag stillet af Rugby Danmarks bestyrelse - frikøbshonorar til 	formand/næstformand</a:t>
            </a:r>
          </a:p>
          <a:p>
            <a:pPr lvl="0" algn="l"/>
            <a:r>
              <a:rPr lang="da-DK" sz="3000" dirty="0">
                <a:latin typeface="Poppins" panose="00000500000000000000" pitchFamily="2" charset="0"/>
                <a:cs typeface="Poppins" panose="00000500000000000000" pitchFamily="2" charset="0"/>
              </a:rPr>
              <a:t>8) 	Valg til bestyrelse og valg af revisorer</a:t>
            </a:r>
          </a:p>
          <a:p>
            <a:pPr lvl="0" algn="l"/>
            <a:r>
              <a:rPr lang="da-DK" sz="3000" dirty="0">
                <a:latin typeface="Poppins" panose="00000500000000000000" pitchFamily="2" charset="0"/>
                <a:cs typeface="Poppins" panose="00000500000000000000" pitchFamily="2" charset="0"/>
              </a:rPr>
              <a:t>9) 	Valg til Amatør- og Ordensudvalg</a:t>
            </a:r>
          </a:p>
          <a:p>
            <a:pPr lvl="0" algn="l"/>
            <a:r>
              <a:rPr lang="da-DK" sz="3000" dirty="0">
                <a:latin typeface="Poppins" panose="00000500000000000000" pitchFamily="2" charset="0"/>
                <a:cs typeface="Poppins" panose="00000500000000000000" pitchFamily="2" charset="0"/>
              </a:rPr>
              <a:t>10)	Eventuelt </a:t>
            </a:r>
          </a:p>
          <a:p>
            <a:pPr lvl="0" algn="l"/>
            <a:endParaRPr lang="en-US" sz="3200" u="none" strike="noStrike" dirty="0">
              <a:solidFill>
                <a:srgbClr val="000000"/>
              </a:solidFill>
              <a:latin typeface="Poppins"/>
              <a:ea typeface="Poppins"/>
              <a:cs typeface="Poppins"/>
              <a:sym typeface="Poppins"/>
            </a:endParaRPr>
          </a:p>
          <a:p>
            <a:pPr marL="0" lvl="0" indent="0" algn="l">
              <a:lnSpc>
                <a:spcPts val="3500"/>
              </a:lnSpc>
              <a:spcBef>
                <a:spcPct val="0"/>
              </a:spcBef>
            </a:pPr>
            <a:endParaRPr lang="en-US" sz="3200" u="none" strike="noStrike" dirty="0">
              <a:solidFill>
                <a:srgbClr val="000000"/>
              </a:solidFill>
              <a:latin typeface="Poppins"/>
              <a:ea typeface="Poppins"/>
              <a:cs typeface="Poppins"/>
              <a:sym typeface="Poppins"/>
            </a:endParaRPr>
          </a:p>
          <a:p>
            <a:pPr algn="l">
              <a:lnSpc>
                <a:spcPts val="4339"/>
              </a:lnSpc>
              <a:spcBef>
                <a:spcPct val="0"/>
              </a:spcBef>
            </a:pPr>
            <a:endParaRPr lang="en-US" sz="2400" u="none" strike="noStrike" dirty="0">
              <a:solidFill>
                <a:srgbClr val="000000"/>
              </a:solidFill>
              <a:latin typeface="Poppins"/>
              <a:ea typeface="Poppins"/>
              <a:cs typeface="Poppins"/>
              <a:sym typeface="Poppins"/>
            </a:endParaRPr>
          </a:p>
        </p:txBody>
      </p:sp>
      <p:sp>
        <p:nvSpPr>
          <p:cNvPr id="11" name="Freeform 11">
            <a:extLst>
              <a:ext uri="{FF2B5EF4-FFF2-40B4-BE49-F238E27FC236}">
                <a16:creationId xmlns:a16="http://schemas.microsoft.com/office/drawing/2014/main" id="{5E5E1D7C-1B48-719C-2967-E0030AB7D66F}"/>
              </a:ext>
            </a:extLst>
          </p:cNvPr>
          <p:cNvSpPr/>
          <p:nvPr/>
        </p:nvSpPr>
        <p:spPr>
          <a:xfrm>
            <a:off x="16539475" y="9458325"/>
            <a:ext cx="1439650" cy="560190"/>
          </a:xfrm>
          <a:custGeom>
            <a:avLst/>
            <a:gdLst/>
            <a:ahLst/>
            <a:cxnLst/>
            <a:rect l="l" t="t" r="r" b="b"/>
            <a:pathLst>
              <a:path w="1439650" h="560190">
                <a:moveTo>
                  <a:pt x="0" y="0"/>
                </a:moveTo>
                <a:lnTo>
                  <a:pt x="1439650" y="0"/>
                </a:lnTo>
                <a:lnTo>
                  <a:pt x="1439650" y="560190"/>
                </a:lnTo>
                <a:lnTo>
                  <a:pt x="0" y="560190"/>
                </a:lnTo>
                <a:lnTo>
                  <a:pt x="0" y="0"/>
                </a:lnTo>
                <a:close/>
              </a:path>
            </a:pathLst>
          </a:custGeom>
          <a:blipFill>
            <a:blip r:embed="rId6"/>
            <a:stretch>
              <a:fillRect/>
            </a:stretch>
          </a:blipFill>
        </p:spPr>
        <p:txBody>
          <a:bodyPr/>
          <a:lstStyle/>
          <a:p>
            <a:endParaRPr lang="da-DK"/>
          </a:p>
        </p:txBody>
      </p:sp>
    </p:spTree>
    <p:extLst>
      <p:ext uri="{BB962C8B-B14F-4D97-AF65-F5344CB8AC3E}">
        <p14:creationId xmlns:p14="http://schemas.microsoft.com/office/powerpoint/2010/main" val="25872341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4C0506"/>
        </a:solidFill>
        <a:effectLst/>
      </p:bgPr>
    </p:bg>
    <p:spTree>
      <p:nvGrpSpPr>
        <p:cNvPr id="1" name=""/>
        <p:cNvGrpSpPr/>
        <p:nvPr/>
      </p:nvGrpSpPr>
      <p:grpSpPr>
        <a:xfrm>
          <a:off x="0" y="0"/>
          <a:ext cx="0" cy="0"/>
          <a:chOff x="0" y="0"/>
          <a:chExt cx="0" cy="0"/>
        </a:xfrm>
      </p:grpSpPr>
      <p:sp>
        <p:nvSpPr>
          <p:cNvPr id="2" name="TextBox 2"/>
          <p:cNvSpPr txBox="1"/>
          <p:nvPr/>
        </p:nvSpPr>
        <p:spPr>
          <a:xfrm>
            <a:off x="1177392" y="3919855"/>
            <a:ext cx="15933217" cy="2275840"/>
          </a:xfrm>
          <a:prstGeom prst="rect">
            <a:avLst/>
          </a:prstGeom>
        </p:spPr>
        <p:txBody>
          <a:bodyPr lIns="0" tIns="0" rIns="0" bIns="0" rtlCol="0" anchor="t">
            <a:spAutoFit/>
          </a:bodyPr>
          <a:lstStyle/>
          <a:p>
            <a:pPr algn="ctr">
              <a:lnSpc>
                <a:spcPts val="8959"/>
              </a:lnSpc>
            </a:pPr>
            <a:r>
              <a:rPr lang="en-US" sz="6399" b="1">
                <a:solidFill>
                  <a:srgbClr val="FFFFFF"/>
                </a:solidFill>
                <a:latin typeface="Nohemi Bold"/>
                <a:ea typeface="Nohemi Bold"/>
                <a:cs typeface="Nohemi Bold"/>
                <a:sym typeface="Nohemi Bold"/>
              </a:rPr>
              <a:t>Velkomst og godkendelse af forretningsorden for mødets afholdelse</a:t>
            </a:r>
          </a:p>
        </p:txBody>
      </p:sp>
      <p:sp>
        <p:nvSpPr>
          <p:cNvPr id="3" name="Freeform 3"/>
          <p:cNvSpPr/>
          <p:nvPr/>
        </p:nvSpPr>
        <p:spPr>
          <a:xfrm>
            <a:off x="14571429" y="8573781"/>
            <a:ext cx="2687871" cy="1045891"/>
          </a:xfrm>
          <a:custGeom>
            <a:avLst/>
            <a:gdLst/>
            <a:ahLst/>
            <a:cxnLst/>
            <a:rect l="l" t="t" r="r" b="b"/>
            <a:pathLst>
              <a:path w="2687871" h="1045891">
                <a:moveTo>
                  <a:pt x="0" y="0"/>
                </a:moveTo>
                <a:lnTo>
                  <a:pt x="2687871" y="0"/>
                </a:lnTo>
                <a:lnTo>
                  <a:pt x="2687871" y="1045892"/>
                </a:lnTo>
                <a:lnTo>
                  <a:pt x="0" y="1045892"/>
                </a:lnTo>
                <a:lnTo>
                  <a:pt x="0" y="0"/>
                </a:lnTo>
                <a:close/>
              </a:path>
            </a:pathLst>
          </a:custGeom>
          <a:blipFill>
            <a:blip r:embed="rId3"/>
            <a:stretch>
              <a:fillRect/>
            </a:stretch>
          </a:blipFill>
        </p:spPr>
        <p:txBody>
          <a:bodyPr/>
          <a:lstStyle/>
          <a:p>
            <a:endParaRPr lang="da-DK"/>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4C0506"/>
        </a:solidFill>
        <a:effectLst/>
      </p:bgPr>
    </p:bg>
    <p:spTree>
      <p:nvGrpSpPr>
        <p:cNvPr id="1" name=""/>
        <p:cNvGrpSpPr/>
        <p:nvPr/>
      </p:nvGrpSpPr>
      <p:grpSpPr>
        <a:xfrm>
          <a:off x="0" y="0"/>
          <a:ext cx="0" cy="0"/>
          <a:chOff x="0" y="0"/>
          <a:chExt cx="0" cy="0"/>
        </a:xfrm>
      </p:grpSpPr>
      <p:sp>
        <p:nvSpPr>
          <p:cNvPr id="2" name="TextBox 2"/>
          <p:cNvSpPr txBox="1"/>
          <p:nvPr/>
        </p:nvSpPr>
        <p:spPr>
          <a:xfrm>
            <a:off x="1177392" y="3919855"/>
            <a:ext cx="13394037" cy="4818114"/>
          </a:xfrm>
          <a:prstGeom prst="rect">
            <a:avLst/>
          </a:prstGeom>
        </p:spPr>
        <p:txBody>
          <a:bodyPr wrap="square" lIns="0" tIns="0" rIns="0" bIns="0" rtlCol="0" anchor="t">
            <a:spAutoFit/>
          </a:bodyPr>
          <a:lstStyle/>
          <a:p>
            <a:pPr marL="1143000" indent="-1143000" algn="ctr">
              <a:lnSpc>
                <a:spcPts val="8959"/>
              </a:lnSpc>
              <a:buAutoNum type="arabicParenR"/>
            </a:pPr>
            <a:r>
              <a:rPr lang="en-US" sz="6399" b="1" dirty="0" err="1">
                <a:solidFill>
                  <a:srgbClr val="FFFFFF"/>
                </a:solidFill>
                <a:latin typeface="Nohemi Bold"/>
                <a:ea typeface="Nohemi Bold"/>
                <a:cs typeface="Nohemi Bold"/>
                <a:sym typeface="Nohemi Bold"/>
              </a:rPr>
              <a:t>Valg</a:t>
            </a:r>
            <a:r>
              <a:rPr lang="en-US" sz="6399" b="1" dirty="0">
                <a:solidFill>
                  <a:srgbClr val="FFFFFF"/>
                </a:solidFill>
                <a:latin typeface="Nohemi Bold"/>
                <a:ea typeface="Nohemi Bold"/>
                <a:cs typeface="Nohemi Bold"/>
                <a:sym typeface="Nohemi Bold"/>
              </a:rPr>
              <a:t> </a:t>
            </a:r>
            <a:r>
              <a:rPr lang="en-US" sz="6399" b="1" dirty="0" err="1">
                <a:solidFill>
                  <a:srgbClr val="FFFFFF"/>
                </a:solidFill>
                <a:latin typeface="Nohemi Bold"/>
                <a:ea typeface="Nohemi Bold"/>
                <a:cs typeface="Nohemi Bold"/>
                <a:sym typeface="Nohemi Bold"/>
              </a:rPr>
              <a:t>af</a:t>
            </a:r>
            <a:r>
              <a:rPr lang="en-US" sz="6399" b="1" dirty="0">
                <a:solidFill>
                  <a:srgbClr val="FFFFFF"/>
                </a:solidFill>
                <a:latin typeface="Nohemi Bold"/>
                <a:ea typeface="Nohemi Bold"/>
                <a:cs typeface="Nohemi Bold"/>
                <a:sym typeface="Nohemi Bold"/>
              </a:rPr>
              <a:t> </a:t>
            </a:r>
            <a:r>
              <a:rPr lang="en-US" sz="6399" b="1" dirty="0" err="1">
                <a:solidFill>
                  <a:srgbClr val="FFFFFF"/>
                </a:solidFill>
                <a:latin typeface="Nohemi Bold"/>
                <a:ea typeface="Nohemi Bold"/>
                <a:cs typeface="Nohemi Bold"/>
                <a:sym typeface="Nohemi Bold"/>
              </a:rPr>
              <a:t>dirigent</a:t>
            </a:r>
            <a:br>
              <a:rPr lang="en-US" sz="6399" b="1" dirty="0">
                <a:solidFill>
                  <a:srgbClr val="FFFFFF"/>
                </a:solidFill>
                <a:latin typeface="Nohemi Bold"/>
                <a:ea typeface="Nohemi Bold"/>
                <a:cs typeface="Nohemi Bold"/>
                <a:sym typeface="Nohemi Bold"/>
              </a:rPr>
            </a:br>
            <a:endParaRPr lang="en-US" sz="6399" b="1" dirty="0">
              <a:solidFill>
                <a:srgbClr val="FFFFFF"/>
              </a:solidFill>
              <a:latin typeface="Nohemi Bold"/>
              <a:ea typeface="Nohemi Bold"/>
              <a:cs typeface="Nohemi Bold"/>
              <a:sym typeface="Nohemi Bold"/>
            </a:endParaRPr>
          </a:p>
          <a:p>
            <a:pPr lvl="8">
              <a:lnSpc>
                <a:spcPts val="5880"/>
              </a:lnSpc>
            </a:pPr>
            <a:r>
              <a:rPr lang="en-US" sz="4800" b="1" dirty="0">
                <a:solidFill>
                  <a:srgbClr val="FFFFFF"/>
                </a:solidFill>
                <a:latin typeface="Nohemi Bold"/>
                <a:ea typeface="Nohemi Bold"/>
                <a:cs typeface="Nohemi Bold"/>
                <a:sym typeface="Nohemi Bold"/>
              </a:rPr>
              <a:t>     </a:t>
            </a:r>
            <a:r>
              <a:rPr lang="en-US" sz="4800" b="1" dirty="0" err="1">
                <a:solidFill>
                  <a:srgbClr val="FFFFFF"/>
                </a:solidFill>
                <a:latin typeface="Nohemi Bold"/>
                <a:ea typeface="Nohemi Bold"/>
                <a:cs typeface="Nohemi Bold"/>
                <a:sym typeface="Nohemi Bold"/>
              </a:rPr>
              <a:t>Bestyrelsens</a:t>
            </a:r>
            <a:r>
              <a:rPr lang="en-US" sz="4800" b="1" dirty="0">
                <a:solidFill>
                  <a:srgbClr val="FFFFFF"/>
                </a:solidFill>
                <a:latin typeface="Nohemi Bold"/>
                <a:ea typeface="Nohemi Bold"/>
                <a:cs typeface="Nohemi Bold"/>
                <a:sym typeface="Nohemi Bold"/>
              </a:rPr>
              <a:t> </a:t>
            </a:r>
            <a:r>
              <a:rPr lang="en-US" sz="4800" b="1" dirty="0" err="1">
                <a:solidFill>
                  <a:srgbClr val="FFFFFF"/>
                </a:solidFill>
                <a:latin typeface="Nohemi Bold"/>
                <a:ea typeface="Nohemi Bold"/>
                <a:cs typeface="Nohemi Bold"/>
                <a:sym typeface="Nohemi Bold"/>
              </a:rPr>
              <a:t>forslag</a:t>
            </a:r>
            <a:r>
              <a:rPr lang="en-US" sz="4800" b="1" dirty="0">
                <a:solidFill>
                  <a:srgbClr val="FFFFFF"/>
                </a:solidFill>
                <a:latin typeface="Nohemi Bold"/>
                <a:ea typeface="Nohemi Bold"/>
                <a:cs typeface="Nohemi Bold"/>
                <a:sym typeface="Nohemi Bold"/>
              </a:rPr>
              <a:t>: </a:t>
            </a:r>
            <a:br>
              <a:rPr lang="en-US" sz="4800" b="1" dirty="0">
                <a:solidFill>
                  <a:srgbClr val="FFFFFF"/>
                </a:solidFill>
                <a:latin typeface="Nohemi Bold"/>
                <a:ea typeface="Nohemi Bold"/>
                <a:cs typeface="Nohemi Bold"/>
                <a:sym typeface="Nohemi Bold"/>
              </a:rPr>
            </a:br>
            <a:r>
              <a:rPr lang="en-US" sz="4800" b="1" dirty="0">
                <a:solidFill>
                  <a:srgbClr val="FFFFFF"/>
                </a:solidFill>
                <a:latin typeface="Nohemi Bold"/>
                <a:ea typeface="Nohemi Bold"/>
                <a:cs typeface="Nohemi Bold"/>
                <a:sym typeface="Nohemi Bold"/>
              </a:rPr>
              <a:t>     Jens </a:t>
            </a:r>
            <a:r>
              <a:rPr lang="en-US" sz="4800" b="1" dirty="0" err="1">
                <a:solidFill>
                  <a:srgbClr val="FFFFFF"/>
                </a:solidFill>
                <a:latin typeface="Nohemi Bold"/>
                <a:ea typeface="Nohemi Bold"/>
                <a:cs typeface="Nohemi Bold"/>
                <a:sym typeface="Nohemi Bold"/>
              </a:rPr>
              <a:t>Albagaard</a:t>
            </a:r>
            <a:endParaRPr lang="en-US" sz="4800" b="1" dirty="0">
              <a:solidFill>
                <a:srgbClr val="FFFFFF"/>
              </a:solidFill>
              <a:latin typeface="Nohemi Bold"/>
              <a:ea typeface="Nohemi Bold"/>
              <a:cs typeface="Nohemi Bold"/>
              <a:sym typeface="Nohemi Bold"/>
            </a:endParaRPr>
          </a:p>
          <a:p>
            <a:pPr algn="ctr">
              <a:lnSpc>
                <a:spcPts val="8959"/>
              </a:lnSpc>
            </a:pPr>
            <a:endParaRPr lang="en-US" sz="6399" b="1" dirty="0">
              <a:solidFill>
                <a:srgbClr val="FFFFFF"/>
              </a:solidFill>
              <a:latin typeface="Nohemi Bold"/>
              <a:ea typeface="Nohemi Bold"/>
              <a:cs typeface="Nohemi Bold"/>
              <a:sym typeface="Nohemi Bold"/>
            </a:endParaRPr>
          </a:p>
        </p:txBody>
      </p:sp>
      <p:sp>
        <p:nvSpPr>
          <p:cNvPr id="3" name="Freeform 3"/>
          <p:cNvSpPr/>
          <p:nvPr/>
        </p:nvSpPr>
        <p:spPr>
          <a:xfrm>
            <a:off x="14571429" y="8573781"/>
            <a:ext cx="2687871" cy="1045891"/>
          </a:xfrm>
          <a:custGeom>
            <a:avLst/>
            <a:gdLst/>
            <a:ahLst/>
            <a:cxnLst/>
            <a:rect l="l" t="t" r="r" b="b"/>
            <a:pathLst>
              <a:path w="2687871" h="1045891">
                <a:moveTo>
                  <a:pt x="0" y="0"/>
                </a:moveTo>
                <a:lnTo>
                  <a:pt x="2687871" y="0"/>
                </a:lnTo>
                <a:lnTo>
                  <a:pt x="2687871" y="1045892"/>
                </a:lnTo>
                <a:lnTo>
                  <a:pt x="0" y="1045892"/>
                </a:lnTo>
                <a:lnTo>
                  <a:pt x="0" y="0"/>
                </a:lnTo>
                <a:close/>
              </a:path>
            </a:pathLst>
          </a:custGeom>
          <a:blipFill>
            <a:blip r:embed="rId2"/>
            <a:stretch>
              <a:fillRect/>
            </a:stretch>
          </a:blipFill>
        </p:spPr>
        <p:txBody>
          <a:bodyPr/>
          <a:lstStyle/>
          <a:p>
            <a:endParaRPr lang="da-DK"/>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4C0506"/>
        </a:solidFill>
        <a:effectLst/>
      </p:bgPr>
    </p:bg>
    <p:spTree>
      <p:nvGrpSpPr>
        <p:cNvPr id="1" name=""/>
        <p:cNvGrpSpPr/>
        <p:nvPr/>
      </p:nvGrpSpPr>
      <p:grpSpPr>
        <a:xfrm>
          <a:off x="0" y="0"/>
          <a:ext cx="0" cy="0"/>
          <a:chOff x="0" y="0"/>
          <a:chExt cx="0" cy="0"/>
        </a:xfrm>
      </p:grpSpPr>
      <p:sp>
        <p:nvSpPr>
          <p:cNvPr id="2" name="TextBox 2"/>
          <p:cNvSpPr txBox="1"/>
          <p:nvPr/>
        </p:nvSpPr>
        <p:spPr>
          <a:xfrm>
            <a:off x="1177392" y="3919855"/>
            <a:ext cx="15933217" cy="2150717"/>
          </a:xfrm>
          <a:prstGeom prst="rect">
            <a:avLst/>
          </a:prstGeom>
        </p:spPr>
        <p:txBody>
          <a:bodyPr lIns="0" tIns="0" rIns="0" bIns="0" rtlCol="0" anchor="t">
            <a:spAutoFit/>
          </a:bodyPr>
          <a:lstStyle/>
          <a:p>
            <a:pPr algn="ctr">
              <a:lnSpc>
                <a:spcPts val="8959"/>
              </a:lnSpc>
            </a:pPr>
            <a:r>
              <a:rPr lang="en-US" sz="6399" b="1" dirty="0">
                <a:solidFill>
                  <a:srgbClr val="FFFFFF"/>
                </a:solidFill>
                <a:latin typeface="Nohemi Bold"/>
                <a:ea typeface="Nohemi Bold"/>
                <a:cs typeface="Nohemi Bold"/>
                <a:sym typeface="Nohemi Bold"/>
              </a:rPr>
              <a:t>2) </a:t>
            </a:r>
            <a:r>
              <a:rPr lang="en-US" sz="6399" b="1" dirty="0" err="1">
                <a:solidFill>
                  <a:srgbClr val="FFFFFF"/>
                </a:solidFill>
                <a:latin typeface="Nohemi Bold"/>
                <a:ea typeface="Nohemi Bold"/>
                <a:cs typeface="Nohemi Bold"/>
                <a:sym typeface="Nohemi Bold"/>
              </a:rPr>
              <a:t>Fastslå</a:t>
            </a:r>
            <a:r>
              <a:rPr lang="en-US" sz="6399" b="1" dirty="0">
                <a:solidFill>
                  <a:srgbClr val="FFFFFF"/>
                </a:solidFill>
                <a:latin typeface="Nohemi Bold"/>
                <a:ea typeface="Nohemi Bold"/>
                <a:cs typeface="Nohemi Bold"/>
                <a:sym typeface="Nohemi Bold"/>
              </a:rPr>
              <a:t> </a:t>
            </a:r>
            <a:r>
              <a:rPr lang="en-US" sz="6399" b="1" dirty="0" err="1">
                <a:solidFill>
                  <a:srgbClr val="FFFFFF"/>
                </a:solidFill>
                <a:latin typeface="Nohemi Bold"/>
                <a:ea typeface="Nohemi Bold"/>
                <a:cs typeface="Nohemi Bold"/>
                <a:sym typeface="Nohemi Bold"/>
              </a:rPr>
              <a:t>mødets</a:t>
            </a:r>
            <a:r>
              <a:rPr lang="en-US" sz="6399" b="1" dirty="0">
                <a:solidFill>
                  <a:srgbClr val="FFFFFF"/>
                </a:solidFill>
                <a:latin typeface="Nohemi Bold"/>
                <a:ea typeface="Nohemi Bold"/>
                <a:cs typeface="Nohemi Bold"/>
                <a:sym typeface="Nohemi Bold"/>
              </a:rPr>
              <a:t> </a:t>
            </a:r>
            <a:r>
              <a:rPr lang="en-US" sz="6399" b="1" dirty="0" err="1">
                <a:solidFill>
                  <a:srgbClr val="FFFFFF"/>
                </a:solidFill>
                <a:latin typeface="Nohemi Bold"/>
                <a:ea typeface="Nohemi Bold"/>
                <a:cs typeface="Nohemi Bold"/>
                <a:sym typeface="Nohemi Bold"/>
              </a:rPr>
              <a:t>stemmetal</a:t>
            </a:r>
            <a:r>
              <a:rPr lang="en-US" sz="6399" b="1" dirty="0">
                <a:solidFill>
                  <a:srgbClr val="FFFFFF"/>
                </a:solidFill>
                <a:latin typeface="Nohemi Bold"/>
                <a:ea typeface="Nohemi Bold"/>
                <a:cs typeface="Nohemi Bold"/>
                <a:sym typeface="Nohemi Bold"/>
              </a:rPr>
              <a:t> </a:t>
            </a:r>
            <a:r>
              <a:rPr lang="en-US" sz="6399" b="1" dirty="0" err="1">
                <a:solidFill>
                  <a:srgbClr val="FFFFFF"/>
                </a:solidFill>
                <a:latin typeface="Nohemi Bold"/>
                <a:ea typeface="Nohemi Bold"/>
                <a:cs typeface="Nohemi Bold"/>
                <a:sym typeface="Nohemi Bold"/>
              </a:rPr>
              <a:t>samt</a:t>
            </a:r>
            <a:r>
              <a:rPr lang="en-US" sz="6399" b="1" dirty="0">
                <a:solidFill>
                  <a:srgbClr val="FFFFFF"/>
                </a:solidFill>
                <a:latin typeface="Nohemi Bold"/>
                <a:ea typeface="Nohemi Bold"/>
                <a:cs typeface="Nohemi Bold"/>
                <a:sym typeface="Nohemi Bold"/>
              </a:rPr>
              <a:t> </a:t>
            </a:r>
          </a:p>
          <a:p>
            <a:pPr algn="ctr">
              <a:lnSpc>
                <a:spcPts val="8959"/>
              </a:lnSpc>
            </a:pPr>
            <a:r>
              <a:rPr lang="en-US" sz="6399" b="1" dirty="0" err="1">
                <a:solidFill>
                  <a:srgbClr val="FFFFFF"/>
                </a:solidFill>
                <a:latin typeface="Nohemi Bold"/>
                <a:ea typeface="Nohemi Bold"/>
                <a:cs typeface="Nohemi Bold"/>
                <a:sym typeface="Nohemi Bold"/>
              </a:rPr>
              <a:t>valg</a:t>
            </a:r>
            <a:r>
              <a:rPr lang="en-US" sz="6399" b="1" dirty="0">
                <a:solidFill>
                  <a:srgbClr val="FFFFFF"/>
                </a:solidFill>
                <a:latin typeface="Nohemi Bold"/>
                <a:ea typeface="Nohemi Bold"/>
                <a:cs typeface="Nohemi Bold"/>
                <a:sym typeface="Nohemi Bold"/>
              </a:rPr>
              <a:t> </a:t>
            </a:r>
            <a:r>
              <a:rPr lang="en-US" sz="6399" b="1" dirty="0" err="1">
                <a:solidFill>
                  <a:srgbClr val="FFFFFF"/>
                </a:solidFill>
                <a:latin typeface="Nohemi Bold"/>
                <a:ea typeface="Nohemi Bold"/>
                <a:cs typeface="Nohemi Bold"/>
                <a:sym typeface="Nohemi Bold"/>
              </a:rPr>
              <a:t>af</a:t>
            </a:r>
            <a:r>
              <a:rPr lang="en-US" sz="6399" b="1" dirty="0">
                <a:solidFill>
                  <a:srgbClr val="FFFFFF"/>
                </a:solidFill>
                <a:latin typeface="Nohemi Bold"/>
                <a:ea typeface="Nohemi Bold"/>
                <a:cs typeface="Nohemi Bold"/>
                <a:sym typeface="Nohemi Bold"/>
              </a:rPr>
              <a:t> </a:t>
            </a:r>
            <a:r>
              <a:rPr lang="en-US" sz="6399" b="1" dirty="0" err="1">
                <a:solidFill>
                  <a:srgbClr val="FFFFFF"/>
                </a:solidFill>
                <a:latin typeface="Nohemi Bold"/>
                <a:ea typeface="Nohemi Bold"/>
                <a:cs typeface="Nohemi Bold"/>
                <a:sym typeface="Nohemi Bold"/>
              </a:rPr>
              <a:t>stemmetællere</a:t>
            </a:r>
            <a:endParaRPr lang="en-US" sz="6399" b="1" dirty="0">
              <a:solidFill>
                <a:srgbClr val="FFFFFF"/>
              </a:solidFill>
              <a:latin typeface="Nohemi Bold"/>
              <a:ea typeface="Nohemi Bold"/>
              <a:cs typeface="Nohemi Bold"/>
              <a:sym typeface="Nohemi Bold"/>
            </a:endParaRPr>
          </a:p>
        </p:txBody>
      </p:sp>
      <p:sp>
        <p:nvSpPr>
          <p:cNvPr id="3" name="Freeform 3"/>
          <p:cNvSpPr/>
          <p:nvPr/>
        </p:nvSpPr>
        <p:spPr>
          <a:xfrm>
            <a:off x="14571429" y="8573781"/>
            <a:ext cx="2687871" cy="1045891"/>
          </a:xfrm>
          <a:custGeom>
            <a:avLst/>
            <a:gdLst/>
            <a:ahLst/>
            <a:cxnLst/>
            <a:rect l="l" t="t" r="r" b="b"/>
            <a:pathLst>
              <a:path w="2687871" h="1045891">
                <a:moveTo>
                  <a:pt x="0" y="0"/>
                </a:moveTo>
                <a:lnTo>
                  <a:pt x="2687871" y="0"/>
                </a:lnTo>
                <a:lnTo>
                  <a:pt x="2687871" y="1045892"/>
                </a:lnTo>
                <a:lnTo>
                  <a:pt x="0" y="1045892"/>
                </a:lnTo>
                <a:lnTo>
                  <a:pt x="0" y="0"/>
                </a:lnTo>
                <a:close/>
              </a:path>
            </a:pathLst>
          </a:custGeom>
          <a:blipFill>
            <a:blip r:embed="rId2"/>
            <a:stretch>
              <a:fillRect/>
            </a:stretch>
          </a:blipFill>
        </p:spPr>
        <p:txBody>
          <a:bodyPr/>
          <a:lstStyle/>
          <a:p>
            <a:endParaRPr lang="da-DK"/>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4C0506"/>
        </a:solidFill>
        <a:effectLst/>
      </p:bgPr>
    </p:bg>
    <p:spTree>
      <p:nvGrpSpPr>
        <p:cNvPr id="1" name=""/>
        <p:cNvGrpSpPr/>
        <p:nvPr/>
      </p:nvGrpSpPr>
      <p:grpSpPr>
        <a:xfrm>
          <a:off x="0" y="0"/>
          <a:ext cx="0" cy="0"/>
          <a:chOff x="0" y="0"/>
          <a:chExt cx="0" cy="0"/>
        </a:xfrm>
      </p:grpSpPr>
      <p:sp>
        <p:nvSpPr>
          <p:cNvPr id="2" name="TextBox 2"/>
          <p:cNvSpPr txBox="1"/>
          <p:nvPr/>
        </p:nvSpPr>
        <p:spPr>
          <a:xfrm>
            <a:off x="1177392" y="3353117"/>
            <a:ext cx="15933217" cy="3409315"/>
          </a:xfrm>
          <a:prstGeom prst="rect">
            <a:avLst/>
          </a:prstGeom>
        </p:spPr>
        <p:txBody>
          <a:bodyPr lIns="0" tIns="0" rIns="0" bIns="0" rtlCol="0" anchor="t">
            <a:spAutoFit/>
          </a:bodyPr>
          <a:lstStyle/>
          <a:p>
            <a:pPr algn="ctr">
              <a:lnSpc>
                <a:spcPts val="8959"/>
              </a:lnSpc>
            </a:pPr>
            <a:r>
              <a:rPr lang="en-US" sz="6399" b="1" dirty="0">
                <a:solidFill>
                  <a:srgbClr val="FFFFFF"/>
                </a:solidFill>
                <a:latin typeface="Nohemi Bold"/>
                <a:ea typeface="Nohemi Bold"/>
                <a:cs typeface="Nohemi Bold"/>
                <a:sym typeface="Nohemi Bold"/>
              </a:rPr>
              <a:t>3) </a:t>
            </a:r>
            <a:r>
              <a:rPr lang="en-US" sz="6399" b="1" dirty="0" err="1">
                <a:solidFill>
                  <a:srgbClr val="FFFFFF"/>
                </a:solidFill>
                <a:latin typeface="Nohemi Bold"/>
                <a:ea typeface="Nohemi Bold"/>
                <a:cs typeface="Nohemi Bold"/>
                <a:sym typeface="Nohemi Bold"/>
              </a:rPr>
              <a:t>Bestyrelsens</a:t>
            </a:r>
            <a:r>
              <a:rPr lang="en-US" sz="6399" b="1" dirty="0">
                <a:solidFill>
                  <a:srgbClr val="FFFFFF"/>
                </a:solidFill>
                <a:latin typeface="Nohemi Bold"/>
                <a:ea typeface="Nohemi Bold"/>
                <a:cs typeface="Nohemi Bold"/>
                <a:sym typeface="Nohemi Bold"/>
              </a:rPr>
              <a:t> </a:t>
            </a:r>
            <a:r>
              <a:rPr lang="en-US" sz="6399" b="1" dirty="0" err="1">
                <a:solidFill>
                  <a:srgbClr val="FFFFFF"/>
                </a:solidFill>
                <a:latin typeface="Nohemi Bold"/>
                <a:ea typeface="Nohemi Bold"/>
                <a:cs typeface="Nohemi Bold"/>
                <a:sym typeface="Nohemi Bold"/>
              </a:rPr>
              <a:t>beretning</a:t>
            </a:r>
            <a:r>
              <a:rPr lang="en-US" sz="6399" b="1" dirty="0">
                <a:solidFill>
                  <a:srgbClr val="FFFFFF"/>
                </a:solidFill>
                <a:latin typeface="Nohemi Bold"/>
                <a:ea typeface="Nohemi Bold"/>
                <a:cs typeface="Nohemi Bold"/>
                <a:sym typeface="Nohemi Bold"/>
              </a:rPr>
              <a:t> om </a:t>
            </a:r>
            <a:r>
              <a:rPr lang="en-US" sz="6399" b="1" dirty="0" err="1">
                <a:solidFill>
                  <a:srgbClr val="FFFFFF"/>
                </a:solidFill>
                <a:latin typeface="Nohemi Bold"/>
                <a:ea typeface="Nohemi Bold"/>
                <a:cs typeface="Nohemi Bold"/>
                <a:sym typeface="Nohemi Bold"/>
              </a:rPr>
              <a:t>forbundets</a:t>
            </a:r>
            <a:r>
              <a:rPr lang="en-US" sz="6399" b="1" dirty="0">
                <a:solidFill>
                  <a:srgbClr val="FFFFFF"/>
                </a:solidFill>
                <a:latin typeface="Nohemi Bold"/>
                <a:ea typeface="Nohemi Bold"/>
                <a:cs typeface="Nohemi Bold"/>
                <a:sym typeface="Nohemi Bold"/>
              </a:rPr>
              <a:t> </a:t>
            </a:r>
            <a:r>
              <a:rPr lang="en-US" sz="6399" b="1" dirty="0" err="1">
                <a:solidFill>
                  <a:srgbClr val="FFFFFF"/>
                </a:solidFill>
                <a:latin typeface="Nohemi Bold"/>
                <a:ea typeface="Nohemi Bold"/>
                <a:cs typeface="Nohemi Bold"/>
                <a:sym typeface="Nohemi Bold"/>
              </a:rPr>
              <a:t>virksomhed</a:t>
            </a:r>
            <a:r>
              <a:rPr lang="en-US" sz="6399" b="1" dirty="0">
                <a:solidFill>
                  <a:srgbClr val="FFFFFF"/>
                </a:solidFill>
                <a:latin typeface="Nohemi Bold"/>
                <a:ea typeface="Nohemi Bold"/>
                <a:cs typeface="Nohemi Bold"/>
                <a:sym typeface="Nohemi Bold"/>
              </a:rPr>
              <a:t> </a:t>
            </a:r>
            <a:r>
              <a:rPr lang="en-US" sz="6399" b="1" dirty="0" err="1">
                <a:solidFill>
                  <a:srgbClr val="FFFFFF"/>
                </a:solidFill>
                <a:latin typeface="Nohemi Bold"/>
                <a:ea typeface="Nohemi Bold"/>
                <a:cs typeface="Nohemi Bold"/>
                <a:sym typeface="Nohemi Bold"/>
              </a:rPr>
              <a:t>i</a:t>
            </a:r>
            <a:r>
              <a:rPr lang="en-US" sz="6399" b="1" dirty="0">
                <a:solidFill>
                  <a:srgbClr val="FFFFFF"/>
                </a:solidFill>
                <a:latin typeface="Nohemi Bold"/>
                <a:ea typeface="Nohemi Bold"/>
                <a:cs typeface="Nohemi Bold"/>
                <a:sym typeface="Nohemi Bold"/>
              </a:rPr>
              <a:t> det </a:t>
            </a:r>
          </a:p>
          <a:p>
            <a:pPr algn="ctr">
              <a:lnSpc>
                <a:spcPts val="8959"/>
              </a:lnSpc>
            </a:pPr>
            <a:r>
              <a:rPr lang="en-US" sz="6399" b="1" dirty="0" err="1">
                <a:solidFill>
                  <a:srgbClr val="FFFFFF"/>
                </a:solidFill>
                <a:latin typeface="Nohemi Bold"/>
                <a:ea typeface="Nohemi Bold"/>
                <a:cs typeface="Nohemi Bold"/>
                <a:sym typeface="Nohemi Bold"/>
              </a:rPr>
              <a:t>forløbne</a:t>
            </a:r>
            <a:r>
              <a:rPr lang="en-US" sz="6399" b="1" dirty="0">
                <a:solidFill>
                  <a:srgbClr val="FFFFFF"/>
                </a:solidFill>
                <a:latin typeface="Nohemi Bold"/>
                <a:ea typeface="Nohemi Bold"/>
                <a:cs typeface="Nohemi Bold"/>
                <a:sym typeface="Nohemi Bold"/>
              </a:rPr>
              <a:t> </a:t>
            </a:r>
            <a:r>
              <a:rPr lang="en-US" sz="6399" b="1" dirty="0" err="1">
                <a:solidFill>
                  <a:srgbClr val="FFFFFF"/>
                </a:solidFill>
                <a:latin typeface="Nohemi Bold"/>
                <a:ea typeface="Nohemi Bold"/>
                <a:cs typeface="Nohemi Bold"/>
                <a:sym typeface="Nohemi Bold"/>
              </a:rPr>
              <a:t>år</a:t>
            </a:r>
            <a:r>
              <a:rPr lang="en-US" sz="6399" b="1" dirty="0">
                <a:solidFill>
                  <a:srgbClr val="FFFFFF"/>
                </a:solidFill>
                <a:latin typeface="Nohemi Bold"/>
                <a:ea typeface="Nohemi Bold"/>
                <a:cs typeface="Nohemi Bold"/>
                <a:sym typeface="Nohemi Bold"/>
              </a:rPr>
              <a:t> </a:t>
            </a:r>
            <a:r>
              <a:rPr lang="en-US" sz="6399" b="1" dirty="0" err="1">
                <a:solidFill>
                  <a:srgbClr val="FFFFFF"/>
                </a:solidFill>
                <a:latin typeface="Nohemi Bold"/>
                <a:ea typeface="Nohemi Bold"/>
                <a:cs typeface="Nohemi Bold"/>
                <a:sym typeface="Nohemi Bold"/>
              </a:rPr>
              <a:t>til</a:t>
            </a:r>
            <a:r>
              <a:rPr lang="en-US" sz="6399" b="1" dirty="0">
                <a:solidFill>
                  <a:srgbClr val="FFFFFF"/>
                </a:solidFill>
                <a:latin typeface="Nohemi Bold"/>
                <a:ea typeface="Nohemi Bold"/>
                <a:cs typeface="Nohemi Bold"/>
                <a:sym typeface="Nohemi Bold"/>
              </a:rPr>
              <a:t> </a:t>
            </a:r>
            <a:r>
              <a:rPr lang="en-US" sz="6399" b="1" dirty="0" err="1">
                <a:solidFill>
                  <a:srgbClr val="FFFFFF"/>
                </a:solidFill>
                <a:latin typeface="Nohemi Bold"/>
                <a:ea typeface="Nohemi Bold"/>
                <a:cs typeface="Nohemi Bold"/>
                <a:sym typeface="Nohemi Bold"/>
              </a:rPr>
              <a:t>godkendelse</a:t>
            </a:r>
            <a:endParaRPr lang="en-US" sz="6399" b="1" dirty="0">
              <a:solidFill>
                <a:srgbClr val="FFFFFF"/>
              </a:solidFill>
              <a:latin typeface="Nohemi Bold"/>
              <a:ea typeface="Nohemi Bold"/>
              <a:cs typeface="Nohemi Bold"/>
              <a:sym typeface="Nohemi Bold"/>
            </a:endParaRPr>
          </a:p>
        </p:txBody>
      </p:sp>
      <p:sp>
        <p:nvSpPr>
          <p:cNvPr id="3" name="Freeform 3"/>
          <p:cNvSpPr/>
          <p:nvPr/>
        </p:nvSpPr>
        <p:spPr>
          <a:xfrm>
            <a:off x="14571429" y="8573781"/>
            <a:ext cx="2687871" cy="1045891"/>
          </a:xfrm>
          <a:custGeom>
            <a:avLst/>
            <a:gdLst/>
            <a:ahLst/>
            <a:cxnLst/>
            <a:rect l="l" t="t" r="r" b="b"/>
            <a:pathLst>
              <a:path w="2687871" h="1045891">
                <a:moveTo>
                  <a:pt x="0" y="0"/>
                </a:moveTo>
                <a:lnTo>
                  <a:pt x="2687871" y="0"/>
                </a:lnTo>
                <a:lnTo>
                  <a:pt x="2687871" y="1045892"/>
                </a:lnTo>
                <a:lnTo>
                  <a:pt x="0" y="1045892"/>
                </a:lnTo>
                <a:lnTo>
                  <a:pt x="0" y="0"/>
                </a:lnTo>
                <a:close/>
              </a:path>
            </a:pathLst>
          </a:custGeom>
          <a:blipFill>
            <a:blip r:embed="rId2"/>
            <a:stretch>
              <a:fillRect/>
            </a:stretch>
          </a:blipFill>
        </p:spPr>
        <p:txBody>
          <a:bodyPr/>
          <a:lstStyle/>
          <a:p>
            <a:endParaRPr lang="da-DK"/>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123844-2CFA-8F96-FAE3-89C396ADC387}"/>
            </a:ext>
          </a:extLst>
        </p:cNvPr>
        <p:cNvGrpSpPr/>
        <p:nvPr/>
      </p:nvGrpSpPr>
      <p:grpSpPr>
        <a:xfrm>
          <a:off x="0" y="0"/>
          <a:ext cx="0" cy="0"/>
          <a:chOff x="0" y="0"/>
          <a:chExt cx="0" cy="0"/>
        </a:xfrm>
      </p:grpSpPr>
      <p:grpSp>
        <p:nvGrpSpPr>
          <p:cNvPr id="4" name="Group 4">
            <a:extLst>
              <a:ext uri="{FF2B5EF4-FFF2-40B4-BE49-F238E27FC236}">
                <a16:creationId xmlns:a16="http://schemas.microsoft.com/office/drawing/2014/main" id="{2BFD7571-FE4C-6682-1AA8-7F26D951766E}"/>
              </a:ext>
            </a:extLst>
          </p:cNvPr>
          <p:cNvGrpSpPr/>
          <p:nvPr/>
        </p:nvGrpSpPr>
        <p:grpSpPr>
          <a:xfrm>
            <a:off x="0" y="9227820"/>
            <a:ext cx="18288000" cy="1417320"/>
            <a:chOff x="0" y="0"/>
            <a:chExt cx="24384000" cy="1889760"/>
          </a:xfrm>
        </p:grpSpPr>
        <p:sp>
          <p:nvSpPr>
            <p:cNvPr id="5" name="Freeform 5">
              <a:extLst>
                <a:ext uri="{FF2B5EF4-FFF2-40B4-BE49-F238E27FC236}">
                  <a16:creationId xmlns:a16="http://schemas.microsoft.com/office/drawing/2014/main" id="{6949AAFC-3FB2-78EE-2FA3-19B0C015157F}"/>
                </a:ext>
              </a:extLst>
            </p:cNvPr>
            <p:cNvSpPr/>
            <p:nvPr/>
          </p:nvSpPr>
          <p:spPr>
            <a:xfrm>
              <a:off x="0" y="0"/>
              <a:ext cx="24384000" cy="1889760"/>
            </a:xfrm>
            <a:custGeom>
              <a:avLst/>
              <a:gdLst/>
              <a:ahLst/>
              <a:cxnLst/>
              <a:rect l="l" t="t" r="r" b="b"/>
              <a:pathLst>
                <a:path w="24384000" h="1889760">
                  <a:moveTo>
                    <a:pt x="0" y="0"/>
                  </a:moveTo>
                  <a:lnTo>
                    <a:pt x="24384000" y="0"/>
                  </a:lnTo>
                  <a:lnTo>
                    <a:pt x="24384000" y="1889760"/>
                  </a:lnTo>
                  <a:lnTo>
                    <a:pt x="0" y="188976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da-DK"/>
            </a:p>
          </p:txBody>
        </p:sp>
        <p:sp>
          <p:nvSpPr>
            <p:cNvPr id="6" name="TextBox 6">
              <a:extLst>
                <a:ext uri="{FF2B5EF4-FFF2-40B4-BE49-F238E27FC236}">
                  <a16:creationId xmlns:a16="http://schemas.microsoft.com/office/drawing/2014/main" id="{B2F8D3C7-9DCA-7A73-BA04-3C58E5BAE9D7}"/>
                </a:ext>
              </a:extLst>
            </p:cNvPr>
            <p:cNvSpPr txBox="1"/>
            <p:nvPr/>
          </p:nvSpPr>
          <p:spPr>
            <a:xfrm>
              <a:off x="6062365" y="338904"/>
              <a:ext cx="11497271" cy="550920"/>
            </a:xfrm>
            <a:prstGeom prst="rect">
              <a:avLst/>
            </a:prstGeom>
          </p:spPr>
          <p:txBody>
            <a:bodyPr wrap="square" lIns="0" tIns="0" rIns="0" bIns="0" rtlCol="0" anchor="t">
              <a:spAutoFit/>
            </a:bodyPr>
            <a:lstStyle/>
            <a:p>
              <a:pPr algn="ctr">
                <a:lnSpc>
                  <a:spcPts val="3360"/>
                </a:lnSpc>
                <a:spcBef>
                  <a:spcPct val="0"/>
                </a:spcBef>
              </a:pPr>
              <a:r>
                <a:rPr lang="en-US" sz="2400">
                  <a:solidFill>
                    <a:srgbClr val="FF0000"/>
                  </a:solidFill>
                  <a:latin typeface="Poppins"/>
                  <a:ea typeface="Poppins"/>
                  <a:cs typeface="Poppins"/>
                  <a:sym typeface="Poppins"/>
                </a:rPr>
                <a:t>Passion • Sammenhold • Respekt • Disciplin • Fairplay</a:t>
              </a:r>
            </a:p>
          </p:txBody>
        </p:sp>
      </p:grpSp>
      <p:sp>
        <p:nvSpPr>
          <p:cNvPr id="8" name="Freeform 8">
            <a:extLst>
              <a:ext uri="{FF2B5EF4-FFF2-40B4-BE49-F238E27FC236}">
                <a16:creationId xmlns:a16="http://schemas.microsoft.com/office/drawing/2014/main" id="{E73563F4-64E2-43F5-3287-6E882C761862}"/>
              </a:ext>
            </a:extLst>
          </p:cNvPr>
          <p:cNvSpPr/>
          <p:nvPr/>
        </p:nvSpPr>
        <p:spPr>
          <a:xfrm>
            <a:off x="0" y="-2788"/>
            <a:ext cx="18288000" cy="9227820"/>
          </a:xfrm>
          <a:custGeom>
            <a:avLst/>
            <a:gdLst/>
            <a:ahLst/>
            <a:cxnLst/>
            <a:rect l="l" t="t" r="r" b="b"/>
            <a:pathLst>
              <a:path w="16230600" h="8680381">
                <a:moveTo>
                  <a:pt x="0" y="0"/>
                </a:moveTo>
                <a:lnTo>
                  <a:pt x="16230600" y="0"/>
                </a:lnTo>
                <a:lnTo>
                  <a:pt x="16230600" y="8680381"/>
                </a:lnTo>
                <a:lnTo>
                  <a:pt x="0" y="8680381"/>
                </a:lnTo>
                <a:lnTo>
                  <a:pt x="0" y="0"/>
                </a:lnTo>
                <a:close/>
              </a:path>
            </a:pathLst>
          </a:custGeom>
          <a:blipFill>
            <a:blip r:embed="rId5">
              <a:alphaModFix amt="6999"/>
            </a:blip>
            <a:stretch>
              <a:fillRect t="-2612" b="-3031"/>
            </a:stretch>
          </a:blipFill>
          <a:ln cap="sq">
            <a:noFill/>
            <a:prstDash val="solid"/>
            <a:miter/>
          </a:ln>
        </p:spPr>
        <p:txBody>
          <a:bodyPr/>
          <a:lstStyle/>
          <a:p>
            <a:endParaRPr lang="da-DK" dirty="0"/>
          </a:p>
        </p:txBody>
      </p:sp>
      <p:sp>
        <p:nvSpPr>
          <p:cNvPr id="10" name="TextBox 10">
            <a:extLst>
              <a:ext uri="{FF2B5EF4-FFF2-40B4-BE49-F238E27FC236}">
                <a16:creationId xmlns:a16="http://schemas.microsoft.com/office/drawing/2014/main" id="{D0708916-ED2C-1669-5C8C-CDF8CC5A1715}"/>
              </a:ext>
            </a:extLst>
          </p:cNvPr>
          <p:cNvSpPr txBox="1"/>
          <p:nvPr/>
        </p:nvSpPr>
        <p:spPr>
          <a:xfrm>
            <a:off x="1028700" y="666750"/>
            <a:ext cx="10731655" cy="1487202"/>
          </a:xfrm>
          <a:prstGeom prst="rect">
            <a:avLst/>
          </a:prstGeom>
        </p:spPr>
        <p:txBody>
          <a:bodyPr lIns="0" tIns="0" rIns="0" bIns="0" rtlCol="0" anchor="t">
            <a:spAutoFit/>
          </a:bodyPr>
          <a:lstStyle/>
          <a:p>
            <a:pPr marL="0" lvl="0" indent="0" algn="l">
              <a:lnSpc>
                <a:spcPts val="4200"/>
              </a:lnSpc>
              <a:spcBef>
                <a:spcPct val="0"/>
              </a:spcBef>
            </a:pPr>
            <a:endParaRPr lang="en-US" sz="2400" u="none" strike="noStrike" dirty="0">
              <a:solidFill>
                <a:srgbClr val="000000"/>
              </a:solidFill>
              <a:latin typeface="Poppins"/>
              <a:ea typeface="Poppins"/>
              <a:cs typeface="Poppins"/>
              <a:sym typeface="Poppins"/>
            </a:endParaRPr>
          </a:p>
          <a:p>
            <a:pPr marL="0" lvl="0" indent="0" algn="l">
              <a:lnSpc>
                <a:spcPts val="3500"/>
              </a:lnSpc>
              <a:spcBef>
                <a:spcPct val="0"/>
              </a:spcBef>
            </a:pPr>
            <a:endParaRPr lang="en-US" sz="2400" u="none" strike="noStrike" dirty="0">
              <a:solidFill>
                <a:srgbClr val="000000"/>
              </a:solidFill>
              <a:latin typeface="Poppins"/>
              <a:ea typeface="Poppins"/>
              <a:cs typeface="Poppins"/>
              <a:sym typeface="Poppins"/>
            </a:endParaRPr>
          </a:p>
          <a:p>
            <a:pPr algn="l">
              <a:lnSpc>
                <a:spcPts val="4339"/>
              </a:lnSpc>
              <a:spcBef>
                <a:spcPct val="0"/>
              </a:spcBef>
            </a:pPr>
            <a:endParaRPr lang="en-US" sz="2400" u="none" strike="noStrike" dirty="0">
              <a:solidFill>
                <a:srgbClr val="000000"/>
              </a:solidFill>
              <a:latin typeface="Poppins"/>
              <a:ea typeface="Poppins"/>
              <a:cs typeface="Poppins"/>
              <a:sym typeface="Poppins"/>
            </a:endParaRPr>
          </a:p>
        </p:txBody>
      </p:sp>
      <p:sp>
        <p:nvSpPr>
          <p:cNvPr id="11" name="Freeform 11">
            <a:extLst>
              <a:ext uri="{FF2B5EF4-FFF2-40B4-BE49-F238E27FC236}">
                <a16:creationId xmlns:a16="http://schemas.microsoft.com/office/drawing/2014/main" id="{0E716E8D-F78C-637E-F129-C68A08311218}"/>
              </a:ext>
            </a:extLst>
          </p:cNvPr>
          <p:cNvSpPr/>
          <p:nvPr/>
        </p:nvSpPr>
        <p:spPr>
          <a:xfrm>
            <a:off x="16539475" y="9458325"/>
            <a:ext cx="1439650" cy="560190"/>
          </a:xfrm>
          <a:custGeom>
            <a:avLst/>
            <a:gdLst/>
            <a:ahLst/>
            <a:cxnLst/>
            <a:rect l="l" t="t" r="r" b="b"/>
            <a:pathLst>
              <a:path w="1439650" h="560190">
                <a:moveTo>
                  <a:pt x="0" y="0"/>
                </a:moveTo>
                <a:lnTo>
                  <a:pt x="1439650" y="0"/>
                </a:lnTo>
                <a:lnTo>
                  <a:pt x="1439650" y="560190"/>
                </a:lnTo>
                <a:lnTo>
                  <a:pt x="0" y="560190"/>
                </a:lnTo>
                <a:lnTo>
                  <a:pt x="0" y="0"/>
                </a:lnTo>
                <a:close/>
              </a:path>
            </a:pathLst>
          </a:custGeom>
          <a:blipFill>
            <a:blip r:embed="rId6"/>
            <a:stretch>
              <a:fillRect/>
            </a:stretch>
          </a:blipFill>
        </p:spPr>
        <p:txBody>
          <a:bodyPr/>
          <a:lstStyle/>
          <a:p>
            <a:endParaRPr lang="da-DK"/>
          </a:p>
        </p:txBody>
      </p:sp>
      <p:pic>
        <p:nvPicPr>
          <p:cNvPr id="3" name="Grafik 2" descr="Retfærdighedsvægte med massiv udfyldning">
            <a:extLst>
              <a:ext uri="{FF2B5EF4-FFF2-40B4-BE49-F238E27FC236}">
                <a16:creationId xmlns:a16="http://schemas.microsoft.com/office/drawing/2014/main" id="{E9DC3C04-D23B-9C97-1094-9965E143222D}"/>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876802" y="392740"/>
            <a:ext cx="7543800" cy="7543800"/>
          </a:xfrm>
          <a:prstGeom prst="rect">
            <a:avLst/>
          </a:prstGeom>
        </p:spPr>
      </p:pic>
      <p:sp>
        <p:nvSpPr>
          <p:cNvPr id="7" name="TextBox 7">
            <a:extLst>
              <a:ext uri="{FF2B5EF4-FFF2-40B4-BE49-F238E27FC236}">
                <a16:creationId xmlns:a16="http://schemas.microsoft.com/office/drawing/2014/main" id="{0A7F0750-1BE9-46E7-FB32-FC8F993B30A8}"/>
              </a:ext>
            </a:extLst>
          </p:cNvPr>
          <p:cNvSpPr txBox="1"/>
          <p:nvPr/>
        </p:nvSpPr>
        <p:spPr>
          <a:xfrm>
            <a:off x="1461123" y="2823489"/>
            <a:ext cx="4406277" cy="2406428"/>
          </a:xfrm>
          <a:prstGeom prst="rect">
            <a:avLst/>
          </a:prstGeom>
        </p:spPr>
        <p:txBody>
          <a:bodyPr wrap="square" lIns="0" tIns="0" rIns="0" bIns="0" rtlCol="0" anchor="t">
            <a:spAutoFit/>
          </a:bodyPr>
          <a:lstStyle/>
          <a:p>
            <a:pPr algn="l">
              <a:lnSpc>
                <a:spcPts val="6345"/>
              </a:lnSpc>
            </a:pPr>
            <a:r>
              <a:rPr lang="da-DK" sz="4500" b="1" noProof="0" dirty="0">
                <a:solidFill>
                  <a:srgbClr val="000000"/>
                </a:solidFill>
                <a:latin typeface="Nohemi Bold"/>
                <a:ea typeface="Nohemi Bold"/>
                <a:cs typeface="Nohemi Bold"/>
                <a:sym typeface="Nohemi Bold"/>
              </a:rPr>
              <a:t>De sportslige succeser </a:t>
            </a:r>
          </a:p>
          <a:p>
            <a:pPr marL="0" lvl="0" indent="0" algn="l">
              <a:lnSpc>
                <a:spcPts val="2115"/>
              </a:lnSpc>
            </a:pPr>
            <a:endParaRPr lang="en-US" sz="4500" b="1" dirty="0">
              <a:solidFill>
                <a:srgbClr val="000000"/>
              </a:solidFill>
              <a:latin typeface="Nohemi Bold"/>
              <a:ea typeface="Nohemi Bold"/>
              <a:cs typeface="Nohemi Bold"/>
              <a:sym typeface="Nohemi Bold"/>
            </a:endParaRPr>
          </a:p>
          <a:p>
            <a:pPr algn="l">
              <a:lnSpc>
                <a:spcPts val="4339"/>
              </a:lnSpc>
              <a:spcBef>
                <a:spcPct val="0"/>
              </a:spcBef>
            </a:pPr>
            <a:endParaRPr lang="en-US" sz="3000" u="none" strike="noStrike" dirty="0">
              <a:solidFill>
                <a:srgbClr val="000000"/>
              </a:solidFill>
              <a:latin typeface="Poppins"/>
              <a:ea typeface="Poppins"/>
              <a:cs typeface="Poppins"/>
              <a:sym typeface="Poppins"/>
            </a:endParaRPr>
          </a:p>
        </p:txBody>
      </p:sp>
      <p:sp>
        <p:nvSpPr>
          <p:cNvPr id="12" name="TextBox 7">
            <a:extLst>
              <a:ext uri="{FF2B5EF4-FFF2-40B4-BE49-F238E27FC236}">
                <a16:creationId xmlns:a16="http://schemas.microsoft.com/office/drawing/2014/main" id="{E04CAF45-8E17-32DE-9765-0AEEFDD716E2}"/>
              </a:ext>
            </a:extLst>
          </p:cNvPr>
          <p:cNvSpPr txBox="1"/>
          <p:nvPr/>
        </p:nvSpPr>
        <p:spPr>
          <a:xfrm>
            <a:off x="12420602" y="2723473"/>
            <a:ext cx="5613707" cy="2406428"/>
          </a:xfrm>
          <a:prstGeom prst="rect">
            <a:avLst/>
          </a:prstGeom>
        </p:spPr>
        <p:txBody>
          <a:bodyPr wrap="square" lIns="0" tIns="0" rIns="0" bIns="0" rtlCol="0" anchor="t">
            <a:spAutoFit/>
          </a:bodyPr>
          <a:lstStyle/>
          <a:p>
            <a:pPr algn="l">
              <a:lnSpc>
                <a:spcPts val="6345"/>
              </a:lnSpc>
            </a:pPr>
            <a:r>
              <a:rPr lang="da-DK" sz="4500" b="1" noProof="0" dirty="0">
                <a:solidFill>
                  <a:srgbClr val="000000"/>
                </a:solidFill>
                <a:latin typeface="Nohemi Bold"/>
                <a:ea typeface="Nohemi Bold"/>
                <a:cs typeface="Nohemi Bold"/>
                <a:sym typeface="Nohemi Bold"/>
              </a:rPr>
              <a:t>Det organisatoriske fokus</a:t>
            </a:r>
          </a:p>
          <a:p>
            <a:pPr marL="0" lvl="0" indent="0" algn="l">
              <a:lnSpc>
                <a:spcPts val="2115"/>
              </a:lnSpc>
            </a:pPr>
            <a:endParaRPr lang="en-US" sz="4500" b="1" dirty="0">
              <a:solidFill>
                <a:srgbClr val="000000"/>
              </a:solidFill>
              <a:latin typeface="Nohemi Bold"/>
              <a:ea typeface="Nohemi Bold"/>
              <a:cs typeface="Nohemi Bold"/>
              <a:sym typeface="Nohemi Bold"/>
            </a:endParaRPr>
          </a:p>
          <a:p>
            <a:pPr algn="l">
              <a:lnSpc>
                <a:spcPts val="4339"/>
              </a:lnSpc>
              <a:spcBef>
                <a:spcPct val="0"/>
              </a:spcBef>
            </a:pPr>
            <a:endParaRPr lang="en-US" sz="3000" u="none" strike="noStrike" dirty="0">
              <a:solidFill>
                <a:srgbClr val="000000"/>
              </a:solidFill>
              <a:latin typeface="Poppins"/>
              <a:ea typeface="Poppins"/>
              <a:cs typeface="Poppins"/>
              <a:sym typeface="Poppins"/>
            </a:endParaRPr>
          </a:p>
        </p:txBody>
      </p:sp>
    </p:spTree>
    <p:extLst>
      <p:ext uri="{BB962C8B-B14F-4D97-AF65-F5344CB8AC3E}">
        <p14:creationId xmlns:p14="http://schemas.microsoft.com/office/powerpoint/2010/main" val="9151299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4C0506"/>
        </a:solidFill>
        <a:effectLst/>
      </p:bgPr>
    </p:bg>
    <p:spTree>
      <p:nvGrpSpPr>
        <p:cNvPr id="1" name=""/>
        <p:cNvGrpSpPr/>
        <p:nvPr/>
      </p:nvGrpSpPr>
      <p:grpSpPr>
        <a:xfrm>
          <a:off x="0" y="0"/>
          <a:ext cx="0" cy="0"/>
          <a:chOff x="0" y="0"/>
          <a:chExt cx="0" cy="0"/>
        </a:xfrm>
      </p:grpSpPr>
      <p:sp>
        <p:nvSpPr>
          <p:cNvPr id="2" name="Freeform 2"/>
          <p:cNvSpPr/>
          <p:nvPr/>
        </p:nvSpPr>
        <p:spPr>
          <a:xfrm>
            <a:off x="6037262" y="2047798"/>
            <a:ext cx="10190446" cy="6525984"/>
          </a:xfrm>
          <a:custGeom>
            <a:avLst/>
            <a:gdLst/>
            <a:ahLst/>
            <a:cxnLst/>
            <a:rect l="l" t="t" r="r" b="b"/>
            <a:pathLst>
              <a:path w="10190446" h="6525984">
                <a:moveTo>
                  <a:pt x="0" y="0"/>
                </a:moveTo>
                <a:lnTo>
                  <a:pt x="10190446" y="0"/>
                </a:lnTo>
                <a:lnTo>
                  <a:pt x="10190446" y="6525983"/>
                </a:lnTo>
                <a:lnTo>
                  <a:pt x="0" y="6525983"/>
                </a:lnTo>
                <a:lnTo>
                  <a:pt x="0" y="0"/>
                </a:lnTo>
                <a:close/>
              </a:path>
            </a:pathLst>
          </a:custGeom>
          <a:blipFill>
            <a:blip r:embed="rId3"/>
            <a:stretch>
              <a:fillRect b="-4101"/>
            </a:stretch>
          </a:blipFill>
        </p:spPr>
        <p:txBody>
          <a:bodyPr/>
          <a:lstStyle/>
          <a:p>
            <a:endParaRPr lang="da-DK"/>
          </a:p>
        </p:txBody>
      </p:sp>
      <p:sp>
        <p:nvSpPr>
          <p:cNvPr id="3" name="Freeform 3"/>
          <p:cNvSpPr/>
          <p:nvPr/>
        </p:nvSpPr>
        <p:spPr>
          <a:xfrm>
            <a:off x="1172576" y="2047798"/>
            <a:ext cx="4529087" cy="6525984"/>
          </a:xfrm>
          <a:custGeom>
            <a:avLst/>
            <a:gdLst/>
            <a:ahLst/>
            <a:cxnLst/>
            <a:rect l="l" t="t" r="r" b="b"/>
            <a:pathLst>
              <a:path w="4529087" h="6525984">
                <a:moveTo>
                  <a:pt x="0" y="0"/>
                </a:moveTo>
                <a:lnTo>
                  <a:pt x="4529087" y="0"/>
                </a:lnTo>
                <a:lnTo>
                  <a:pt x="4529087" y="6525983"/>
                </a:lnTo>
                <a:lnTo>
                  <a:pt x="0" y="6525983"/>
                </a:lnTo>
                <a:lnTo>
                  <a:pt x="0" y="0"/>
                </a:lnTo>
                <a:close/>
              </a:path>
            </a:pathLst>
          </a:custGeom>
          <a:blipFill>
            <a:blip r:embed="rId4"/>
            <a:stretch>
              <a:fillRect b="-4101"/>
            </a:stretch>
          </a:blipFill>
        </p:spPr>
        <p:txBody>
          <a:bodyPr/>
          <a:lstStyle/>
          <a:p>
            <a:endParaRPr lang="da-DK"/>
          </a:p>
        </p:txBody>
      </p:sp>
      <p:sp>
        <p:nvSpPr>
          <p:cNvPr id="4" name="TextBox 4"/>
          <p:cNvSpPr txBox="1"/>
          <p:nvPr/>
        </p:nvSpPr>
        <p:spPr>
          <a:xfrm>
            <a:off x="1028700" y="857250"/>
            <a:ext cx="15933217" cy="1142365"/>
          </a:xfrm>
          <a:prstGeom prst="rect">
            <a:avLst/>
          </a:prstGeom>
        </p:spPr>
        <p:txBody>
          <a:bodyPr lIns="0" tIns="0" rIns="0" bIns="0" rtlCol="0" anchor="t">
            <a:spAutoFit/>
          </a:bodyPr>
          <a:lstStyle/>
          <a:p>
            <a:pPr algn="l">
              <a:lnSpc>
                <a:spcPts val="8959"/>
              </a:lnSpc>
            </a:pPr>
            <a:r>
              <a:rPr lang="en-US" sz="6399" b="1">
                <a:solidFill>
                  <a:srgbClr val="FFFFFF"/>
                </a:solidFill>
                <a:latin typeface="Nohemi Bold"/>
                <a:ea typeface="Nohemi Bold"/>
                <a:cs typeface="Nohemi Bold"/>
                <a:sym typeface="Nohemi Bold"/>
              </a:rPr>
              <a:t>Landshold: Danmark Sevens Kvinder</a:t>
            </a:r>
          </a:p>
        </p:txBody>
      </p:sp>
      <p:sp>
        <p:nvSpPr>
          <p:cNvPr id="5" name="Freeform 5"/>
          <p:cNvSpPr/>
          <p:nvPr/>
        </p:nvSpPr>
        <p:spPr>
          <a:xfrm>
            <a:off x="14571429" y="8573781"/>
            <a:ext cx="2687871" cy="1045891"/>
          </a:xfrm>
          <a:custGeom>
            <a:avLst/>
            <a:gdLst/>
            <a:ahLst/>
            <a:cxnLst/>
            <a:rect l="l" t="t" r="r" b="b"/>
            <a:pathLst>
              <a:path w="2687871" h="1045891">
                <a:moveTo>
                  <a:pt x="0" y="0"/>
                </a:moveTo>
                <a:lnTo>
                  <a:pt x="2687871" y="0"/>
                </a:lnTo>
                <a:lnTo>
                  <a:pt x="2687871" y="1045892"/>
                </a:lnTo>
                <a:lnTo>
                  <a:pt x="0" y="1045892"/>
                </a:lnTo>
                <a:lnTo>
                  <a:pt x="0" y="0"/>
                </a:lnTo>
                <a:close/>
              </a:path>
            </a:pathLst>
          </a:custGeom>
          <a:blipFill>
            <a:blip r:embed="rId5"/>
            <a:stretch>
              <a:fillRect/>
            </a:stretch>
          </a:blipFill>
        </p:spPr>
        <p:txBody>
          <a:bodyPr/>
          <a:lstStyle/>
          <a:p>
            <a:endParaRPr lang="da-DK"/>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4C0506"/>
        </a:solidFill>
        <a:effectLst/>
      </p:bgPr>
    </p:bg>
    <p:spTree>
      <p:nvGrpSpPr>
        <p:cNvPr id="1" name=""/>
        <p:cNvGrpSpPr/>
        <p:nvPr/>
      </p:nvGrpSpPr>
      <p:grpSpPr>
        <a:xfrm>
          <a:off x="0" y="0"/>
          <a:ext cx="0" cy="0"/>
          <a:chOff x="0" y="0"/>
          <a:chExt cx="0" cy="0"/>
        </a:xfrm>
      </p:grpSpPr>
      <p:sp>
        <p:nvSpPr>
          <p:cNvPr id="2" name="Freeform 2"/>
          <p:cNvSpPr/>
          <p:nvPr/>
        </p:nvSpPr>
        <p:spPr>
          <a:xfrm>
            <a:off x="1028700" y="2309727"/>
            <a:ext cx="9688104" cy="6055065"/>
          </a:xfrm>
          <a:custGeom>
            <a:avLst/>
            <a:gdLst/>
            <a:ahLst/>
            <a:cxnLst/>
            <a:rect l="l" t="t" r="r" b="b"/>
            <a:pathLst>
              <a:path w="9688104" h="6055065">
                <a:moveTo>
                  <a:pt x="0" y="0"/>
                </a:moveTo>
                <a:lnTo>
                  <a:pt x="9688104" y="0"/>
                </a:lnTo>
                <a:lnTo>
                  <a:pt x="9688104" y="6055065"/>
                </a:lnTo>
                <a:lnTo>
                  <a:pt x="0" y="6055065"/>
                </a:lnTo>
                <a:lnTo>
                  <a:pt x="0" y="0"/>
                </a:lnTo>
                <a:close/>
              </a:path>
            </a:pathLst>
          </a:custGeom>
          <a:blipFill>
            <a:blip r:embed="rId3"/>
            <a:stretch>
              <a:fillRect/>
            </a:stretch>
          </a:blipFill>
        </p:spPr>
        <p:txBody>
          <a:bodyPr/>
          <a:lstStyle/>
          <a:p>
            <a:endParaRPr lang="da-DK"/>
          </a:p>
        </p:txBody>
      </p:sp>
      <p:sp>
        <p:nvSpPr>
          <p:cNvPr id="3" name="Freeform 3"/>
          <p:cNvSpPr/>
          <p:nvPr/>
        </p:nvSpPr>
        <p:spPr>
          <a:xfrm>
            <a:off x="11087419" y="2309727"/>
            <a:ext cx="4944152" cy="2800528"/>
          </a:xfrm>
          <a:custGeom>
            <a:avLst/>
            <a:gdLst/>
            <a:ahLst/>
            <a:cxnLst/>
            <a:rect l="l" t="t" r="r" b="b"/>
            <a:pathLst>
              <a:path w="4944152" h="2800528">
                <a:moveTo>
                  <a:pt x="0" y="0"/>
                </a:moveTo>
                <a:lnTo>
                  <a:pt x="4944152" y="0"/>
                </a:lnTo>
                <a:lnTo>
                  <a:pt x="4944152" y="2800529"/>
                </a:lnTo>
                <a:lnTo>
                  <a:pt x="0" y="2800529"/>
                </a:lnTo>
                <a:lnTo>
                  <a:pt x="0" y="0"/>
                </a:lnTo>
                <a:close/>
              </a:path>
            </a:pathLst>
          </a:custGeom>
          <a:blipFill>
            <a:blip r:embed="rId4"/>
            <a:stretch>
              <a:fillRect t="-8847" b="-8847"/>
            </a:stretch>
          </a:blipFill>
        </p:spPr>
        <p:txBody>
          <a:bodyPr/>
          <a:lstStyle/>
          <a:p>
            <a:endParaRPr lang="da-DK"/>
          </a:p>
        </p:txBody>
      </p:sp>
      <p:sp>
        <p:nvSpPr>
          <p:cNvPr id="4" name="Freeform 4"/>
          <p:cNvSpPr/>
          <p:nvPr/>
        </p:nvSpPr>
        <p:spPr>
          <a:xfrm>
            <a:off x="11087419" y="5566014"/>
            <a:ext cx="4944152" cy="2798778"/>
          </a:xfrm>
          <a:custGeom>
            <a:avLst/>
            <a:gdLst/>
            <a:ahLst/>
            <a:cxnLst/>
            <a:rect l="l" t="t" r="r" b="b"/>
            <a:pathLst>
              <a:path w="4944152" h="2798778">
                <a:moveTo>
                  <a:pt x="0" y="0"/>
                </a:moveTo>
                <a:lnTo>
                  <a:pt x="4944152" y="0"/>
                </a:lnTo>
                <a:lnTo>
                  <a:pt x="4944152" y="2798778"/>
                </a:lnTo>
                <a:lnTo>
                  <a:pt x="0" y="2798778"/>
                </a:lnTo>
                <a:lnTo>
                  <a:pt x="0" y="0"/>
                </a:lnTo>
                <a:close/>
              </a:path>
            </a:pathLst>
          </a:custGeom>
          <a:blipFill>
            <a:blip r:embed="rId5"/>
            <a:stretch>
              <a:fillRect t="-8847" b="-8847"/>
            </a:stretch>
          </a:blipFill>
        </p:spPr>
        <p:txBody>
          <a:bodyPr/>
          <a:lstStyle/>
          <a:p>
            <a:endParaRPr lang="da-DK"/>
          </a:p>
        </p:txBody>
      </p:sp>
      <p:sp>
        <p:nvSpPr>
          <p:cNvPr id="5" name="TextBox 5"/>
          <p:cNvSpPr txBox="1"/>
          <p:nvPr/>
        </p:nvSpPr>
        <p:spPr>
          <a:xfrm>
            <a:off x="1028700" y="857250"/>
            <a:ext cx="15933217" cy="1142365"/>
          </a:xfrm>
          <a:prstGeom prst="rect">
            <a:avLst/>
          </a:prstGeom>
        </p:spPr>
        <p:txBody>
          <a:bodyPr lIns="0" tIns="0" rIns="0" bIns="0" rtlCol="0" anchor="t">
            <a:spAutoFit/>
          </a:bodyPr>
          <a:lstStyle/>
          <a:p>
            <a:pPr algn="l">
              <a:lnSpc>
                <a:spcPts val="8959"/>
              </a:lnSpc>
            </a:pPr>
            <a:r>
              <a:rPr lang="en-US" sz="6399" b="1">
                <a:solidFill>
                  <a:srgbClr val="FFFFFF"/>
                </a:solidFill>
                <a:latin typeface="Nohemi Bold"/>
                <a:ea typeface="Nohemi Bold"/>
                <a:cs typeface="Nohemi Bold"/>
                <a:sym typeface="Nohemi Bold"/>
              </a:rPr>
              <a:t>Landshold: Danmark Sevens Herrer</a:t>
            </a:r>
          </a:p>
        </p:txBody>
      </p:sp>
      <p:sp>
        <p:nvSpPr>
          <p:cNvPr id="6" name="Freeform 6"/>
          <p:cNvSpPr/>
          <p:nvPr/>
        </p:nvSpPr>
        <p:spPr>
          <a:xfrm>
            <a:off x="14571429" y="8573781"/>
            <a:ext cx="2687871" cy="1045891"/>
          </a:xfrm>
          <a:custGeom>
            <a:avLst/>
            <a:gdLst/>
            <a:ahLst/>
            <a:cxnLst/>
            <a:rect l="l" t="t" r="r" b="b"/>
            <a:pathLst>
              <a:path w="2687871" h="1045891">
                <a:moveTo>
                  <a:pt x="0" y="0"/>
                </a:moveTo>
                <a:lnTo>
                  <a:pt x="2687871" y="0"/>
                </a:lnTo>
                <a:lnTo>
                  <a:pt x="2687871" y="1045892"/>
                </a:lnTo>
                <a:lnTo>
                  <a:pt x="0" y="1045892"/>
                </a:lnTo>
                <a:lnTo>
                  <a:pt x="0" y="0"/>
                </a:lnTo>
                <a:close/>
              </a:path>
            </a:pathLst>
          </a:custGeom>
          <a:blipFill>
            <a:blip r:embed="rId6"/>
            <a:stretch>
              <a:fillRect/>
            </a:stretch>
          </a:blipFill>
        </p:spPr>
        <p:txBody>
          <a:bodyPr/>
          <a:lstStyle/>
          <a:p>
            <a:endParaRPr lang="da-DK"/>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4C0506"/>
        </a:solidFill>
        <a:effectLst/>
      </p:bgPr>
    </p:bg>
    <p:spTree>
      <p:nvGrpSpPr>
        <p:cNvPr id="1" name=""/>
        <p:cNvGrpSpPr/>
        <p:nvPr/>
      </p:nvGrpSpPr>
      <p:grpSpPr>
        <a:xfrm>
          <a:off x="0" y="0"/>
          <a:ext cx="0" cy="0"/>
          <a:chOff x="0" y="0"/>
          <a:chExt cx="0" cy="0"/>
        </a:xfrm>
      </p:grpSpPr>
      <p:sp>
        <p:nvSpPr>
          <p:cNvPr id="2" name="Freeform 2"/>
          <p:cNvSpPr/>
          <p:nvPr/>
        </p:nvSpPr>
        <p:spPr>
          <a:xfrm>
            <a:off x="14571429" y="8573781"/>
            <a:ext cx="2687871" cy="1045891"/>
          </a:xfrm>
          <a:custGeom>
            <a:avLst/>
            <a:gdLst/>
            <a:ahLst/>
            <a:cxnLst/>
            <a:rect l="l" t="t" r="r" b="b"/>
            <a:pathLst>
              <a:path w="2687871" h="1045891">
                <a:moveTo>
                  <a:pt x="0" y="0"/>
                </a:moveTo>
                <a:lnTo>
                  <a:pt x="2687871" y="0"/>
                </a:lnTo>
                <a:lnTo>
                  <a:pt x="2687871" y="1045892"/>
                </a:lnTo>
                <a:lnTo>
                  <a:pt x="0" y="1045892"/>
                </a:lnTo>
                <a:lnTo>
                  <a:pt x="0" y="0"/>
                </a:lnTo>
                <a:close/>
              </a:path>
            </a:pathLst>
          </a:custGeom>
          <a:blipFill>
            <a:blip r:embed="rId3"/>
            <a:stretch>
              <a:fillRect/>
            </a:stretch>
          </a:blipFill>
        </p:spPr>
        <p:txBody>
          <a:bodyPr/>
          <a:lstStyle/>
          <a:p>
            <a:endParaRPr lang="da-DK"/>
          </a:p>
        </p:txBody>
      </p:sp>
      <p:sp>
        <p:nvSpPr>
          <p:cNvPr id="3" name="Freeform 3"/>
          <p:cNvSpPr/>
          <p:nvPr/>
        </p:nvSpPr>
        <p:spPr>
          <a:xfrm>
            <a:off x="10796956" y="2413946"/>
            <a:ext cx="5543101" cy="3113965"/>
          </a:xfrm>
          <a:custGeom>
            <a:avLst/>
            <a:gdLst/>
            <a:ahLst/>
            <a:cxnLst/>
            <a:rect l="l" t="t" r="r" b="b"/>
            <a:pathLst>
              <a:path w="5543101" h="3113965">
                <a:moveTo>
                  <a:pt x="0" y="0"/>
                </a:moveTo>
                <a:lnTo>
                  <a:pt x="5543100" y="0"/>
                </a:lnTo>
                <a:lnTo>
                  <a:pt x="5543100" y="3113965"/>
                </a:lnTo>
                <a:lnTo>
                  <a:pt x="0" y="3113965"/>
                </a:lnTo>
                <a:lnTo>
                  <a:pt x="0" y="0"/>
                </a:lnTo>
                <a:close/>
              </a:path>
            </a:pathLst>
          </a:custGeom>
          <a:blipFill>
            <a:blip r:embed="rId4"/>
            <a:stretch>
              <a:fillRect l="-7741" t="-20791" b="-6987"/>
            </a:stretch>
          </a:blipFill>
        </p:spPr>
        <p:txBody>
          <a:bodyPr/>
          <a:lstStyle/>
          <a:p>
            <a:endParaRPr lang="da-DK"/>
          </a:p>
        </p:txBody>
      </p:sp>
      <p:sp>
        <p:nvSpPr>
          <p:cNvPr id="4" name="Freeform 4"/>
          <p:cNvSpPr/>
          <p:nvPr/>
        </p:nvSpPr>
        <p:spPr>
          <a:xfrm>
            <a:off x="10796956" y="5782663"/>
            <a:ext cx="5543101" cy="2626910"/>
          </a:xfrm>
          <a:custGeom>
            <a:avLst/>
            <a:gdLst/>
            <a:ahLst/>
            <a:cxnLst/>
            <a:rect l="l" t="t" r="r" b="b"/>
            <a:pathLst>
              <a:path w="5543101" h="2626910">
                <a:moveTo>
                  <a:pt x="0" y="0"/>
                </a:moveTo>
                <a:lnTo>
                  <a:pt x="5543100" y="0"/>
                </a:lnTo>
                <a:lnTo>
                  <a:pt x="5543100" y="2626910"/>
                </a:lnTo>
                <a:lnTo>
                  <a:pt x="0" y="2626910"/>
                </a:lnTo>
                <a:lnTo>
                  <a:pt x="0" y="0"/>
                </a:lnTo>
                <a:close/>
              </a:path>
            </a:pathLst>
          </a:custGeom>
          <a:blipFill>
            <a:blip r:embed="rId5"/>
            <a:stretch>
              <a:fillRect t="-6465" r="-218" b="-34427"/>
            </a:stretch>
          </a:blipFill>
        </p:spPr>
        <p:txBody>
          <a:bodyPr/>
          <a:lstStyle/>
          <a:p>
            <a:endParaRPr lang="da-DK"/>
          </a:p>
        </p:txBody>
      </p:sp>
      <p:sp>
        <p:nvSpPr>
          <p:cNvPr id="5" name="Freeform 5"/>
          <p:cNvSpPr/>
          <p:nvPr/>
        </p:nvSpPr>
        <p:spPr>
          <a:xfrm>
            <a:off x="1244514" y="2413946"/>
            <a:ext cx="8993440" cy="5995626"/>
          </a:xfrm>
          <a:custGeom>
            <a:avLst/>
            <a:gdLst/>
            <a:ahLst/>
            <a:cxnLst/>
            <a:rect l="l" t="t" r="r" b="b"/>
            <a:pathLst>
              <a:path w="8993440" h="5995626">
                <a:moveTo>
                  <a:pt x="0" y="0"/>
                </a:moveTo>
                <a:lnTo>
                  <a:pt x="8993440" y="0"/>
                </a:lnTo>
                <a:lnTo>
                  <a:pt x="8993440" y="5995627"/>
                </a:lnTo>
                <a:lnTo>
                  <a:pt x="0" y="5995627"/>
                </a:lnTo>
                <a:lnTo>
                  <a:pt x="0" y="0"/>
                </a:lnTo>
                <a:close/>
              </a:path>
            </a:pathLst>
          </a:custGeom>
          <a:blipFill>
            <a:blip r:embed="rId6"/>
            <a:stretch>
              <a:fillRect/>
            </a:stretch>
          </a:blipFill>
        </p:spPr>
        <p:txBody>
          <a:bodyPr/>
          <a:lstStyle/>
          <a:p>
            <a:endParaRPr lang="da-DK"/>
          </a:p>
        </p:txBody>
      </p:sp>
      <p:sp>
        <p:nvSpPr>
          <p:cNvPr id="6" name="TextBox 6"/>
          <p:cNvSpPr txBox="1"/>
          <p:nvPr/>
        </p:nvSpPr>
        <p:spPr>
          <a:xfrm>
            <a:off x="1028700" y="857250"/>
            <a:ext cx="15933217" cy="1142365"/>
          </a:xfrm>
          <a:prstGeom prst="rect">
            <a:avLst/>
          </a:prstGeom>
        </p:spPr>
        <p:txBody>
          <a:bodyPr lIns="0" tIns="0" rIns="0" bIns="0" rtlCol="0" anchor="t">
            <a:spAutoFit/>
          </a:bodyPr>
          <a:lstStyle/>
          <a:p>
            <a:pPr algn="l">
              <a:lnSpc>
                <a:spcPts val="8959"/>
              </a:lnSpc>
            </a:pPr>
            <a:r>
              <a:rPr lang="en-US" sz="6399" b="1">
                <a:solidFill>
                  <a:srgbClr val="FFFFFF"/>
                </a:solidFill>
                <a:latin typeface="Nohemi Bold"/>
                <a:ea typeface="Nohemi Bold"/>
                <a:cs typeface="Nohemi Bold"/>
                <a:sym typeface="Nohemi Bold"/>
              </a:rPr>
              <a:t>Landshold: Danmark XV Herrer</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4C0506"/>
        </a:solidFill>
        <a:effectLst/>
      </p:bgPr>
    </p:bg>
    <p:spTree>
      <p:nvGrpSpPr>
        <p:cNvPr id="1" name=""/>
        <p:cNvGrpSpPr/>
        <p:nvPr/>
      </p:nvGrpSpPr>
      <p:grpSpPr>
        <a:xfrm>
          <a:off x="0" y="0"/>
          <a:ext cx="0" cy="0"/>
          <a:chOff x="0" y="0"/>
          <a:chExt cx="0" cy="0"/>
        </a:xfrm>
      </p:grpSpPr>
      <p:sp>
        <p:nvSpPr>
          <p:cNvPr id="2" name="Freeform 2"/>
          <p:cNvSpPr/>
          <p:nvPr/>
        </p:nvSpPr>
        <p:spPr>
          <a:xfrm>
            <a:off x="1028700" y="1999615"/>
            <a:ext cx="10973901" cy="6783080"/>
          </a:xfrm>
          <a:custGeom>
            <a:avLst/>
            <a:gdLst/>
            <a:ahLst/>
            <a:cxnLst/>
            <a:rect l="l" t="t" r="r" b="b"/>
            <a:pathLst>
              <a:path w="10973901" h="6783080">
                <a:moveTo>
                  <a:pt x="0" y="0"/>
                </a:moveTo>
                <a:lnTo>
                  <a:pt x="10973901" y="0"/>
                </a:lnTo>
                <a:lnTo>
                  <a:pt x="10973901" y="6783080"/>
                </a:lnTo>
                <a:lnTo>
                  <a:pt x="0" y="6783080"/>
                </a:lnTo>
                <a:lnTo>
                  <a:pt x="0" y="0"/>
                </a:lnTo>
                <a:close/>
              </a:path>
            </a:pathLst>
          </a:custGeom>
          <a:blipFill>
            <a:blip r:embed="rId3"/>
            <a:stretch>
              <a:fillRect t="-7855"/>
            </a:stretch>
          </a:blipFill>
        </p:spPr>
        <p:txBody>
          <a:bodyPr/>
          <a:lstStyle/>
          <a:p>
            <a:endParaRPr lang="da-DK"/>
          </a:p>
        </p:txBody>
      </p:sp>
      <p:sp>
        <p:nvSpPr>
          <p:cNvPr id="3" name="Freeform 3"/>
          <p:cNvSpPr/>
          <p:nvPr/>
        </p:nvSpPr>
        <p:spPr>
          <a:xfrm>
            <a:off x="14571429" y="8573781"/>
            <a:ext cx="2687871" cy="1045891"/>
          </a:xfrm>
          <a:custGeom>
            <a:avLst/>
            <a:gdLst/>
            <a:ahLst/>
            <a:cxnLst/>
            <a:rect l="l" t="t" r="r" b="b"/>
            <a:pathLst>
              <a:path w="2687871" h="1045891">
                <a:moveTo>
                  <a:pt x="0" y="0"/>
                </a:moveTo>
                <a:lnTo>
                  <a:pt x="2687871" y="0"/>
                </a:lnTo>
                <a:lnTo>
                  <a:pt x="2687871" y="1045892"/>
                </a:lnTo>
                <a:lnTo>
                  <a:pt x="0" y="1045892"/>
                </a:lnTo>
                <a:lnTo>
                  <a:pt x="0" y="0"/>
                </a:lnTo>
                <a:close/>
              </a:path>
            </a:pathLst>
          </a:custGeom>
          <a:blipFill>
            <a:blip r:embed="rId4"/>
            <a:stretch>
              <a:fillRect/>
            </a:stretch>
          </a:blipFill>
        </p:spPr>
        <p:txBody>
          <a:bodyPr/>
          <a:lstStyle/>
          <a:p>
            <a:endParaRPr lang="da-DK"/>
          </a:p>
        </p:txBody>
      </p:sp>
      <p:sp>
        <p:nvSpPr>
          <p:cNvPr id="4" name="Freeform 4"/>
          <p:cNvSpPr/>
          <p:nvPr/>
        </p:nvSpPr>
        <p:spPr>
          <a:xfrm>
            <a:off x="12227566" y="1999615"/>
            <a:ext cx="4180162" cy="6270243"/>
          </a:xfrm>
          <a:custGeom>
            <a:avLst/>
            <a:gdLst/>
            <a:ahLst/>
            <a:cxnLst/>
            <a:rect l="l" t="t" r="r" b="b"/>
            <a:pathLst>
              <a:path w="4180162" h="6270243">
                <a:moveTo>
                  <a:pt x="0" y="0"/>
                </a:moveTo>
                <a:lnTo>
                  <a:pt x="4180162" y="0"/>
                </a:lnTo>
                <a:lnTo>
                  <a:pt x="4180162" y="6270243"/>
                </a:lnTo>
                <a:lnTo>
                  <a:pt x="0" y="6270243"/>
                </a:lnTo>
                <a:lnTo>
                  <a:pt x="0" y="0"/>
                </a:lnTo>
                <a:close/>
              </a:path>
            </a:pathLst>
          </a:custGeom>
          <a:blipFill>
            <a:blip r:embed="rId5"/>
            <a:stretch>
              <a:fillRect/>
            </a:stretch>
          </a:blipFill>
        </p:spPr>
        <p:txBody>
          <a:bodyPr/>
          <a:lstStyle/>
          <a:p>
            <a:endParaRPr lang="da-DK"/>
          </a:p>
        </p:txBody>
      </p:sp>
      <p:sp>
        <p:nvSpPr>
          <p:cNvPr id="5" name="TextBox 5"/>
          <p:cNvSpPr txBox="1"/>
          <p:nvPr/>
        </p:nvSpPr>
        <p:spPr>
          <a:xfrm>
            <a:off x="1028700" y="857250"/>
            <a:ext cx="15933217" cy="1142365"/>
          </a:xfrm>
          <a:prstGeom prst="rect">
            <a:avLst/>
          </a:prstGeom>
        </p:spPr>
        <p:txBody>
          <a:bodyPr lIns="0" tIns="0" rIns="0" bIns="0" rtlCol="0" anchor="t">
            <a:spAutoFit/>
          </a:bodyPr>
          <a:lstStyle/>
          <a:p>
            <a:pPr algn="l">
              <a:lnSpc>
                <a:spcPts val="8959"/>
              </a:lnSpc>
            </a:pPr>
            <a:r>
              <a:rPr lang="en-US" sz="6399" b="1">
                <a:solidFill>
                  <a:srgbClr val="FFFFFF"/>
                </a:solidFill>
                <a:latin typeface="Nohemi Bold"/>
                <a:ea typeface="Nohemi Bold"/>
                <a:cs typeface="Nohemi Bold"/>
                <a:sym typeface="Nohemi Bold"/>
              </a:rPr>
              <a:t>Landshold: Danmark XV Kvinder</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4C0506"/>
        </a:solidFill>
        <a:effectLst/>
      </p:bgPr>
    </p:bg>
    <p:spTree>
      <p:nvGrpSpPr>
        <p:cNvPr id="1" name=""/>
        <p:cNvGrpSpPr/>
        <p:nvPr/>
      </p:nvGrpSpPr>
      <p:grpSpPr>
        <a:xfrm>
          <a:off x="0" y="0"/>
          <a:ext cx="0" cy="0"/>
          <a:chOff x="0" y="0"/>
          <a:chExt cx="0" cy="0"/>
        </a:xfrm>
      </p:grpSpPr>
      <p:sp>
        <p:nvSpPr>
          <p:cNvPr id="2" name="Freeform 2"/>
          <p:cNvSpPr/>
          <p:nvPr/>
        </p:nvSpPr>
        <p:spPr>
          <a:xfrm>
            <a:off x="7201957" y="5977289"/>
            <a:ext cx="5209269" cy="3281011"/>
          </a:xfrm>
          <a:custGeom>
            <a:avLst/>
            <a:gdLst/>
            <a:ahLst/>
            <a:cxnLst/>
            <a:rect l="l" t="t" r="r" b="b"/>
            <a:pathLst>
              <a:path w="5209269" h="3281011">
                <a:moveTo>
                  <a:pt x="0" y="0"/>
                </a:moveTo>
                <a:lnTo>
                  <a:pt x="5209268" y="0"/>
                </a:lnTo>
                <a:lnTo>
                  <a:pt x="5209268" y="3281011"/>
                </a:lnTo>
                <a:lnTo>
                  <a:pt x="0" y="3281011"/>
                </a:lnTo>
                <a:lnTo>
                  <a:pt x="0" y="0"/>
                </a:lnTo>
                <a:close/>
              </a:path>
            </a:pathLst>
          </a:custGeom>
          <a:blipFill>
            <a:blip r:embed="rId3"/>
            <a:stretch>
              <a:fillRect t="-5846"/>
            </a:stretch>
          </a:blipFill>
        </p:spPr>
        <p:txBody>
          <a:bodyPr/>
          <a:lstStyle/>
          <a:p>
            <a:endParaRPr lang="da-DK"/>
          </a:p>
        </p:txBody>
      </p:sp>
      <p:sp>
        <p:nvSpPr>
          <p:cNvPr id="3" name="Freeform 3"/>
          <p:cNvSpPr/>
          <p:nvPr/>
        </p:nvSpPr>
        <p:spPr>
          <a:xfrm>
            <a:off x="1190005" y="2084711"/>
            <a:ext cx="5176054" cy="7173589"/>
          </a:xfrm>
          <a:custGeom>
            <a:avLst/>
            <a:gdLst/>
            <a:ahLst/>
            <a:cxnLst/>
            <a:rect l="l" t="t" r="r" b="b"/>
            <a:pathLst>
              <a:path w="5176054" h="7173589">
                <a:moveTo>
                  <a:pt x="0" y="0"/>
                </a:moveTo>
                <a:lnTo>
                  <a:pt x="5176054" y="0"/>
                </a:lnTo>
                <a:lnTo>
                  <a:pt x="5176054" y="7173589"/>
                </a:lnTo>
                <a:lnTo>
                  <a:pt x="0" y="7173589"/>
                </a:lnTo>
                <a:lnTo>
                  <a:pt x="0" y="0"/>
                </a:lnTo>
                <a:close/>
              </a:path>
            </a:pathLst>
          </a:custGeom>
          <a:blipFill>
            <a:blip r:embed="rId4"/>
            <a:stretch>
              <a:fillRect t="-8231"/>
            </a:stretch>
          </a:blipFill>
        </p:spPr>
        <p:txBody>
          <a:bodyPr/>
          <a:lstStyle/>
          <a:p>
            <a:endParaRPr lang="da-DK"/>
          </a:p>
        </p:txBody>
      </p:sp>
      <p:sp>
        <p:nvSpPr>
          <p:cNvPr id="5" name="TextBox 5"/>
          <p:cNvSpPr txBox="1"/>
          <p:nvPr/>
        </p:nvSpPr>
        <p:spPr>
          <a:xfrm>
            <a:off x="1028700" y="857250"/>
            <a:ext cx="15933217" cy="1142365"/>
          </a:xfrm>
          <a:prstGeom prst="rect">
            <a:avLst/>
          </a:prstGeom>
        </p:spPr>
        <p:txBody>
          <a:bodyPr lIns="0" tIns="0" rIns="0" bIns="0" rtlCol="0" anchor="t">
            <a:spAutoFit/>
          </a:bodyPr>
          <a:lstStyle/>
          <a:p>
            <a:pPr algn="l">
              <a:lnSpc>
                <a:spcPts val="8959"/>
              </a:lnSpc>
            </a:pPr>
            <a:r>
              <a:rPr lang="en-US" sz="6399" b="1">
                <a:solidFill>
                  <a:srgbClr val="FFFFFF"/>
                </a:solidFill>
                <a:latin typeface="Nohemi Bold"/>
                <a:ea typeface="Nohemi Bold"/>
                <a:cs typeface="Nohemi Bold"/>
                <a:sym typeface="Nohemi Bold"/>
              </a:rPr>
              <a:t>Landshold: U18 Danmark XV</a:t>
            </a:r>
          </a:p>
        </p:txBody>
      </p:sp>
      <p:sp>
        <p:nvSpPr>
          <p:cNvPr id="6" name="Freeform 6"/>
          <p:cNvSpPr/>
          <p:nvPr/>
        </p:nvSpPr>
        <p:spPr>
          <a:xfrm>
            <a:off x="14571429" y="8573781"/>
            <a:ext cx="2687871" cy="1045891"/>
          </a:xfrm>
          <a:custGeom>
            <a:avLst/>
            <a:gdLst/>
            <a:ahLst/>
            <a:cxnLst/>
            <a:rect l="l" t="t" r="r" b="b"/>
            <a:pathLst>
              <a:path w="2687871" h="1045891">
                <a:moveTo>
                  <a:pt x="0" y="0"/>
                </a:moveTo>
                <a:lnTo>
                  <a:pt x="2687871" y="0"/>
                </a:lnTo>
                <a:lnTo>
                  <a:pt x="2687871" y="1045892"/>
                </a:lnTo>
                <a:lnTo>
                  <a:pt x="0" y="1045892"/>
                </a:lnTo>
                <a:lnTo>
                  <a:pt x="0" y="0"/>
                </a:lnTo>
                <a:close/>
              </a:path>
            </a:pathLst>
          </a:custGeom>
          <a:blipFill>
            <a:blip r:embed="rId5"/>
            <a:stretch>
              <a:fillRect/>
            </a:stretch>
          </a:blipFill>
        </p:spPr>
        <p:txBody>
          <a:bodyPr/>
          <a:lstStyle/>
          <a:p>
            <a:endParaRPr lang="da-DK"/>
          </a:p>
        </p:txBody>
      </p:sp>
      <p:pic>
        <p:nvPicPr>
          <p:cNvPr id="7" name="Billede 6" descr="Et billede, der indeholder person, udendørs, sport, græs&#10;&#10;Indhold genereret af kunstig intelligens kan være forkert.">
            <a:extLst>
              <a:ext uri="{FF2B5EF4-FFF2-40B4-BE49-F238E27FC236}">
                <a16:creationId xmlns:a16="http://schemas.microsoft.com/office/drawing/2014/main" id="{ABF6DD20-7BF3-6A1E-1784-C237609583DA}"/>
              </a:ext>
            </a:extLst>
          </p:cNvPr>
          <p:cNvPicPr>
            <a:picLocks noChangeAspect="1"/>
          </p:cNvPicPr>
          <p:nvPr/>
        </p:nvPicPr>
        <p:blipFill>
          <a:blip r:embed="rId6"/>
          <a:srcRect t="36309" r="107"/>
          <a:stretch/>
        </p:blipFill>
        <p:spPr>
          <a:xfrm>
            <a:off x="7203476" y="2086436"/>
            <a:ext cx="8715390" cy="3704584"/>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4C0506"/>
        </a:solidFill>
        <a:effectLst/>
      </p:bgPr>
    </p:bg>
    <p:spTree>
      <p:nvGrpSpPr>
        <p:cNvPr id="1" name=""/>
        <p:cNvGrpSpPr/>
        <p:nvPr/>
      </p:nvGrpSpPr>
      <p:grpSpPr>
        <a:xfrm>
          <a:off x="0" y="0"/>
          <a:ext cx="0" cy="0"/>
          <a:chOff x="0" y="0"/>
          <a:chExt cx="0" cy="0"/>
        </a:xfrm>
      </p:grpSpPr>
      <p:sp>
        <p:nvSpPr>
          <p:cNvPr id="2" name="Freeform 2"/>
          <p:cNvSpPr/>
          <p:nvPr/>
        </p:nvSpPr>
        <p:spPr>
          <a:xfrm>
            <a:off x="8462886" y="2141293"/>
            <a:ext cx="6290811" cy="6290811"/>
          </a:xfrm>
          <a:custGeom>
            <a:avLst/>
            <a:gdLst/>
            <a:ahLst/>
            <a:cxnLst/>
            <a:rect l="l" t="t" r="r" b="b"/>
            <a:pathLst>
              <a:path w="6290811" h="6290811">
                <a:moveTo>
                  <a:pt x="0" y="0"/>
                </a:moveTo>
                <a:lnTo>
                  <a:pt x="6290811" y="0"/>
                </a:lnTo>
                <a:lnTo>
                  <a:pt x="6290811" y="6290811"/>
                </a:lnTo>
                <a:lnTo>
                  <a:pt x="0" y="6290811"/>
                </a:lnTo>
                <a:lnTo>
                  <a:pt x="0" y="0"/>
                </a:lnTo>
                <a:close/>
              </a:path>
            </a:pathLst>
          </a:custGeom>
          <a:blipFill>
            <a:blip r:embed="rId3"/>
            <a:stretch>
              <a:fillRect l="-38655" t="-7539" r="-4730"/>
            </a:stretch>
          </a:blipFill>
        </p:spPr>
        <p:txBody>
          <a:bodyPr/>
          <a:lstStyle/>
          <a:p>
            <a:endParaRPr lang="da-DK"/>
          </a:p>
        </p:txBody>
      </p:sp>
      <p:sp>
        <p:nvSpPr>
          <p:cNvPr id="3" name="Freeform 3"/>
          <p:cNvSpPr/>
          <p:nvPr/>
        </p:nvSpPr>
        <p:spPr>
          <a:xfrm>
            <a:off x="1504878" y="2141293"/>
            <a:ext cx="6344735" cy="6344735"/>
          </a:xfrm>
          <a:custGeom>
            <a:avLst/>
            <a:gdLst/>
            <a:ahLst/>
            <a:cxnLst/>
            <a:rect l="l" t="t" r="r" b="b"/>
            <a:pathLst>
              <a:path w="6344735" h="6344735">
                <a:moveTo>
                  <a:pt x="0" y="0"/>
                </a:moveTo>
                <a:lnTo>
                  <a:pt x="6344734" y="0"/>
                </a:lnTo>
                <a:lnTo>
                  <a:pt x="6344734" y="6344735"/>
                </a:lnTo>
                <a:lnTo>
                  <a:pt x="0" y="6344735"/>
                </a:lnTo>
                <a:lnTo>
                  <a:pt x="0" y="0"/>
                </a:lnTo>
                <a:close/>
              </a:path>
            </a:pathLst>
          </a:custGeom>
          <a:blipFill>
            <a:blip r:embed="rId4"/>
            <a:stretch>
              <a:fillRect l="-2591" t="-15117" r="-2591" b="-25127"/>
            </a:stretch>
          </a:blipFill>
        </p:spPr>
        <p:txBody>
          <a:bodyPr/>
          <a:lstStyle/>
          <a:p>
            <a:endParaRPr lang="da-DK"/>
          </a:p>
        </p:txBody>
      </p:sp>
      <p:sp>
        <p:nvSpPr>
          <p:cNvPr id="4" name="TextBox 4"/>
          <p:cNvSpPr txBox="1"/>
          <p:nvPr/>
        </p:nvSpPr>
        <p:spPr>
          <a:xfrm>
            <a:off x="1028700" y="857250"/>
            <a:ext cx="15933217" cy="1142365"/>
          </a:xfrm>
          <a:prstGeom prst="rect">
            <a:avLst/>
          </a:prstGeom>
        </p:spPr>
        <p:txBody>
          <a:bodyPr lIns="0" tIns="0" rIns="0" bIns="0" rtlCol="0" anchor="t">
            <a:spAutoFit/>
          </a:bodyPr>
          <a:lstStyle/>
          <a:p>
            <a:pPr algn="l">
              <a:lnSpc>
                <a:spcPts val="8959"/>
              </a:lnSpc>
            </a:pPr>
            <a:r>
              <a:rPr lang="en-US" sz="6399" b="1">
                <a:solidFill>
                  <a:srgbClr val="FFFFFF"/>
                </a:solidFill>
                <a:latin typeface="Nohemi Bold"/>
                <a:ea typeface="Nohemi Bold"/>
                <a:cs typeface="Nohemi Bold"/>
                <a:sym typeface="Nohemi Bold"/>
              </a:rPr>
              <a:t>DM Sevens</a:t>
            </a:r>
          </a:p>
        </p:txBody>
      </p:sp>
      <p:sp>
        <p:nvSpPr>
          <p:cNvPr id="5" name="Freeform 5"/>
          <p:cNvSpPr/>
          <p:nvPr/>
        </p:nvSpPr>
        <p:spPr>
          <a:xfrm>
            <a:off x="14571429" y="8573781"/>
            <a:ext cx="2687871" cy="1045891"/>
          </a:xfrm>
          <a:custGeom>
            <a:avLst/>
            <a:gdLst/>
            <a:ahLst/>
            <a:cxnLst/>
            <a:rect l="l" t="t" r="r" b="b"/>
            <a:pathLst>
              <a:path w="2687871" h="1045891">
                <a:moveTo>
                  <a:pt x="0" y="0"/>
                </a:moveTo>
                <a:lnTo>
                  <a:pt x="2687871" y="0"/>
                </a:lnTo>
                <a:lnTo>
                  <a:pt x="2687871" y="1045892"/>
                </a:lnTo>
                <a:lnTo>
                  <a:pt x="0" y="1045892"/>
                </a:lnTo>
                <a:lnTo>
                  <a:pt x="0" y="0"/>
                </a:lnTo>
                <a:close/>
              </a:path>
            </a:pathLst>
          </a:custGeom>
          <a:blipFill>
            <a:blip r:embed="rId5"/>
            <a:stretch>
              <a:fillRect/>
            </a:stretch>
          </a:blipFill>
        </p:spPr>
        <p:txBody>
          <a:bodyPr/>
          <a:lstStyle/>
          <a:p>
            <a:endParaRPr lang="da-DK"/>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4C0506"/>
        </a:solidFill>
        <a:effectLst/>
      </p:bgPr>
    </p:bg>
    <p:spTree>
      <p:nvGrpSpPr>
        <p:cNvPr id="1" name=""/>
        <p:cNvGrpSpPr/>
        <p:nvPr/>
      </p:nvGrpSpPr>
      <p:grpSpPr>
        <a:xfrm>
          <a:off x="0" y="0"/>
          <a:ext cx="0" cy="0"/>
          <a:chOff x="0" y="0"/>
          <a:chExt cx="0" cy="0"/>
        </a:xfrm>
      </p:grpSpPr>
      <p:sp>
        <p:nvSpPr>
          <p:cNvPr id="2" name="Freeform 2"/>
          <p:cNvSpPr/>
          <p:nvPr/>
        </p:nvSpPr>
        <p:spPr>
          <a:xfrm>
            <a:off x="10808147" y="2341509"/>
            <a:ext cx="4098051" cy="2801991"/>
          </a:xfrm>
          <a:custGeom>
            <a:avLst/>
            <a:gdLst/>
            <a:ahLst/>
            <a:cxnLst/>
            <a:rect l="l" t="t" r="r" b="b"/>
            <a:pathLst>
              <a:path w="4098051" h="2801991">
                <a:moveTo>
                  <a:pt x="0" y="0"/>
                </a:moveTo>
                <a:lnTo>
                  <a:pt x="4098051" y="0"/>
                </a:lnTo>
                <a:lnTo>
                  <a:pt x="4098051" y="2801991"/>
                </a:lnTo>
                <a:lnTo>
                  <a:pt x="0" y="2801991"/>
                </a:lnTo>
                <a:lnTo>
                  <a:pt x="0" y="0"/>
                </a:lnTo>
                <a:close/>
              </a:path>
            </a:pathLst>
          </a:custGeom>
          <a:blipFill>
            <a:blip r:embed="rId3"/>
            <a:stretch>
              <a:fillRect l="-3085" r="-3085"/>
            </a:stretch>
          </a:blipFill>
        </p:spPr>
        <p:txBody>
          <a:bodyPr/>
          <a:lstStyle/>
          <a:p>
            <a:endParaRPr lang="da-DK"/>
          </a:p>
        </p:txBody>
      </p:sp>
      <p:sp>
        <p:nvSpPr>
          <p:cNvPr id="3" name="Freeform 3"/>
          <p:cNvSpPr/>
          <p:nvPr/>
        </p:nvSpPr>
        <p:spPr>
          <a:xfrm>
            <a:off x="1028700" y="2341509"/>
            <a:ext cx="9485382" cy="6322007"/>
          </a:xfrm>
          <a:custGeom>
            <a:avLst/>
            <a:gdLst/>
            <a:ahLst/>
            <a:cxnLst/>
            <a:rect l="l" t="t" r="r" b="b"/>
            <a:pathLst>
              <a:path w="9485382" h="6322007">
                <a:moveTo>
                  <a:pt x="0" y="0"/>
                </a:moveTo>
                <a:lnTo>
                  <a:pt x="9485382" y="0"/>
                </a:lnTo>
                <a:lnTo>
                  <a:pt x="9485382" y="6322007"/>
                </a:lnTo>
                <a:lnTo>
                  <a:pt x="0" y="6322007"/>
                </a:lnTo>
                <a:lnTo>
                  <a:pt x="0" y="0"/>
                </a:lnTo>
                <a:close/>
              </a:path>
            </a:pathLst>
          </a:custGeom>
          <a:blipFill>
            <a:blip r:embed="rId4"/>
            <a:stretch>
              <a:fillRect/>
            </a:stretch>
          </a:blipFill>
        </p:spPr>
        <p:txBody>
          <a:bodyPr/>
          <a:lstStyle/>
          <a:p>
            <a:endParaRPr lang="da-DK"/>
          </a:p>
        </p:txBody>
      </p:sp>
      <p:sp>
        <p:nvSpPr>
          <p:cNvPr id="4" name="Freeform 4"/>
          <p:cNvSpPr/>
          <p:nvPr/>
        </p:nvSpPr>
        <p:spPr>
          <a:xfrm>
            <a:off x="10808147" y="5502512"/>
            <a:ext cx="4098051" cy="3161004"/>
          </a:xfrm>
          <a:custGeom>
            <a:avLst/>
            <a:gdLst/>
            <a:ahLst/>
            <a:cxnLst/>
            <a:rect l="l" t="t" r="r" b="b"/>
            <a:pathLst>
              <a:path w="4098051" h="3161004">
                <a:moveTo>
                  <a:pt x="0" y="0"/>
                </a:moveTo>
                <a:lnTo>
                  <a:pt x="4098051" y="0"/>
                </a:lnTo>
                <a:lnTo>
                  <a:pt x="4098051" y="3161004"/>
                </a:lnTo>
                <a:lnTo>
                  <a:pt x="0" y="3161004"/>
                </a:lnTo>
                <a:lnTo>
                  <a:pt x="0" y="0"/>
                </a:lnTo>
                <a:close/>
              </a:path>
            </a:pathLst>
          </a:custGeom>
          <a:blipFill>
            <a:blip r:embed="rId5"/>
            <a:stretch>
              <a:fillRect l="-16605"/>
            </a:stretch>
          </a:blipFill>
        </p:spPr>
        <p:txBody>
          <a:bodyPr/>
          <a:lstStyle/>
          <a:p>
            <a:endParaRPr lang="da-DK"/>
          </a:p>
        </p:txBody>
      </p:sp>
      <p:sp>
        <p:nvSpPr>
          <p:cNvPr id="5" name="TextBox 5"/>
          <p:cNvSpPr txBox="1"/>
          <p:nvPr/>
        </p:nvSpPr>
        <p:spPr>
          <a:xfrm>
            <a:off x="1028700" y="857250"/>
            <a:ext cx="15933217" cy="1142365"/>
          </a:xfrm>
          <a:prstGeom prst="rect">
            <a:avLst/>
          </a:prstGeom>
        </p:spPr>
        <p:txBody>
          <a:bodyPr lIns="0" tIns="0" rIns="0" bIns="0" rtlCol="0" anchor="t">
            <a:spAutoFit/>
          </a:bodyPr>
          <a:lstStyle/>
          <a:p>
            <a:pPr algn="l">
              <a:lnSpc>
                <a:spcPts val="8959"/>
              </a:lnSpc>
            </a:pPr>
            <a:r>
              <a:rPr lang="en-US" sz="6399" b="1">
                <a:solidFill>
                  <a:srgbClr val="FFFFFF"/>
                </a:solidFill>
                <a:latin typeface="Nohemi Bold"/>
                <a:ea typeface="Nohemi Bold"/>
                <a:cs typeface="Nohemi Bold"/>
                <a:sym typeface="Nohemi Bold"/>
              </a:rPr>
              <a:t>Seniorturnering: DM Herrer</a:t>
            </a:r>
          </a:p>
        </p:txBody>
      </p:sp>
      <p:sp>
        <p:nvSpPr>
          <p:cNvPr id="6" name="Freeform 6"/>
          <p:cNvSpPr/>
          <p:nvPr/>
        </p:nvSpPr>
        <p:spPr>
          <a:xfrm>
            <a:off x="14571429" y="8573781"/>
            <a:ext cx="2687871" cy="1045891"/>
          </a:xfrm>
          <a:custGeom>
            <a:avLst/>
            <a:gdLst/>
            <a:ahLst/>
            <a:cxnLst/>
            <a:rect l="l" t="t" r="r" b="b"/>
            <a:pathLst>
              <a:path w="2687871" h="1045891">
                <a:moveTo>
                  <a:pt x="0" y="0"/>
                </a:moveTo>
                <a:lnTo>
                  <a:pt x="2687871" y="0"/>
                </a:lnTo>
                <a:lnTo>
                  <a:pt x="2687871" y="1045892"/>
                </a:lnTo>
                <a:lnTo>
                  <a:pt x="0" y="1045892"/>
                </a:lnTo>
                <a:lnTo>
                  <a:pt x="0" y="0"/>
                </a:lnTo>
                <a:close/>
              </a:path>
            </a:pathLst>
          </a:custGeom>
          <a:blipFill>
            <a:blip r:embed="rId6"/>
            <a:stretch>
              <a:fillRect/>
            </a:stretch>
          </a:blipFill>
        </p:spPr>
        <p:txBody>
          <a:bodyPr/>
          <a:lstStyle/>
          <a:p>
            <a:endParaRPr lang="da-DK"/>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4C0506"/>
        </a:solidFill>
        <a:effectLst/>
      </p:bgPr>
    </p:bg>
    <p:spTree>
      <p:nvGrpSpPr>
        <p:cNvPr id="1" name=""/>
        <p:cNvGrpSpPr/>
        <p:nvPr/>
      </p:nvGrpSpPr>
      <p:grpSpPr>
        <a:xfrm>
          <a:off x="0" y="0"/>
          <a:ext cx="0" cy="0"/>
          <a:chOff x="0" y="0"/>
          <a:chExt cx="0" cy="0"/>
        </a:xfrm>
      </p:grpSpPr>
      <p:sp>
        <p:nvSpPr>
          <p:cNvPr id="2" name="Freeform 2"/>
          <p:cNvSpPr/>
          <p:nvPr/>
        </p:nvSpPr>
        <p:spPr>
          <a:xfrm>
            <a:off x="1028700" y="6072904"/>
            <a:ext cx="5635520" cy="3699901"/>
          </a:xfrm>
          <a:custGeom>
            <a:avLst/>
            <a:gdLst/>
            <a:ahLst/>
            <a:cxnLst/>
            <a:rect l="l" t="t" r="r" b="b"/>
            <a:pathLst>
              <a:path w="5635520" h="3699901">
                <a:moveTo>
                  <a:pt x="0" y="0"/>
                </a:moveTo>
                <a:lnTo>
                  <a:pt x="5635520" y="0"/>
                </a:lnTo>
                <a:lnTo>
                  <a:pt x="5635520" y="3699901"/>
                </a:lnTo>
                <a:lnTo>
                  <a:pt x="0" y="3699901"/>
                </a:lnTo>
                <a:lnTo>
                  <a:pt x="0" y="0"/>
                </a:lnTo>
                <a:close/>
              </a:path>
            </a:pathLst>
          </a:custGeom>
          <a:blipFill>
            <a:blip r:embed="rId3"/>
            <a:stretch>
              <a:fillRect t="-1213"/>
            </a:stretch>
          </a:blipFill>
        </p:spPr>
        <p:txBody>
          <a:bodyPr/>
          <a:lstStyle/>
          <a:p>
            <a:endParaRPr lang="da-DK"/>
          </a:p>
        </p:txBody>
      </p:sp>
      <p:sp>
        <p:nvSpPr>
          <p:cNvPr id="3" name="Freeform 3"/>
          <p:cNvSpPr/>
          <p:nvPr/>
        </p:nvSpPr>
        <p:spPr>
          <a:xfrm>
            <a:off x="1028700" y="2110158"/>
            <a:ext cx="5635520" cy="3556952"/>
          </a:xfrm>
          <a:custGeom>
            <a:avLst/>
            <a:gdLst/>
            <a:ahLst/>
            <a:cxnLst/>
            <a:rect l="l" t="t" r="r" b="b"/>
            <a:pathLst>
              <a:path w="5635520" h="3556952">
                <a:moveTo>
                  <a:pt x="0" y="0"/>
                </a:moveTo>
                <a:lnTo>
                  <a:pt x="5635520" y="0"/>
                </a:lnTo>
                <a:lnTo>
                  <a:pt x="5635520" y="3556952"/>
                </a:lnTo>
                <a:lnTo>
                  <a:pt x="0" y="3556952"/>
                </a:lnTo>
                <a:lnTo>
                  <a:pt x="0" y="0"/>
                </a:lnTo>
                <a:close/>
              </a:path>
            </a:pathLst>
          </a:custGeom>
          <a:blipFill>
            <a:blip r:embed="rId4"/>
            <a:stretch>
              <a:fillRect t="-2706" b="-2706"/>
            </a:stretch>
          </a:blipFill>
        </p:spPr>
        <p:txBody>
          <a:bodyPr/>
          <a:lstStyle/>
          <a:p>
            <a:endParaRPr lang="da-DK"/>
          </a:p>
        </p:txBody>
      </p:sp>
      <p:sp>
        <p:nvSpPr>
          <p:cNvPr id="4" name="TextBox 4"/>
          <p:cNvSpPr txBox="1"/>
          <p:nvPr/>
        </p:nvSpPr>
        <p:spPr>
          <a:xfrm>
            <a:off x="1028700" y="857250"/>
            <a:ext cx="15933217" cy="1142365"/>
          </a:xfrm>
          <a:prstGeom prst="rect">
            <a:avLst/>
          </a:prstGeom>
        </p:spPr>
        <p:txBody>
          <a:bodyPr lIns="0" tIns="0" rIns="0" bIns="0" rtlCol="0" anchor="t">
            <a:spAutoFit/>
          </a:bodyPr>
          <a:lstStyle/>
          <a:p>
            <a:pPr algn="l">
              <a:lnSpc>
                <a:spcPts val="8959"/>
              </a:lnSpc>
            </a:pPr>
            <a:r>
              <a:rPr lang="en-US" sz="6399" b="1">
                <a:solidFill>
                  <a:srgbClr val="FFFFFF"/>
                </a:solidFill>
                <a:latin typeface="Nohemi Bold"/>
                <a:ea typeface="Nohemi Bold"/>
                <a:cs typeface="Nohemi Bold"/>
                <a:sym typeface="Nohemi Bold"/>
              </a:rPr>
              <a:t>Seniorturnering: Sevens Serien</a:t>
            </a:r>
          </a:p>
        </p:txBody>
      </p:sp>
      <p:sp>
        <p:nvSpPr>
          <p:cNvPr id="5" name="Freeform 5"/>
          <p:cNvSpPr/>
          <p:nvPr/>
        </p:nvSpPr>
        <p:spPr>
          <a:xfrm>
            <a:off x="14571429" y="8573781"/>
            <a:ext cx="2687871" cy="1045891"/>
          </a:xfrm>
          <a:custGeom>
            <a:avLst/>
            <a:gdLst/>
            <a:ahLst/>
            <a:cxnLst/>
            <a:rect l="l" t="t" r="r" b="b"/>
            <a:pathLst>
              <a:path w="2687871" h="1045891">
                <a:moveTo>
                  <a:pt x="0" y="0"/>
                </a:moveTo>
                <a:lnTo>
                  <a:pt x="2687871" y="0"/>
                </a:lnTo>
                <a:lnTo>
                  <a:pt x="2687871" y="1045892"/>
                </a:lnTo>
                <a:lnTo>
                  <a:pt x="0" y="1045892"/>
                </a:lnTo>
                <a:lnTo>
                  <a:pt x="0" y="0"/>
                </a:lnTo>
                <a:close/>
              </a:path>
            </a:pathLst>
          </a:custGeom>
          <a:blipFill>
            <a:blip r:embed="rId5"/>
            <a:stretch>
              <a:fillRect/>
            </a:stretch>
          </a:blipFill>
        </p:spPr>
        <p:txBody>
          <a:bodyPr/>
          <a:lstStyle/>
          <a:p>
            <a:endParaRPr lang="da-DK"/>
          </a:p>
        </p:txBody>
      </p:sp>
      <p:sp>
        <p:nvSpPr>
          <p:cNvPr id="6" name="Freeform 6"/>
          <p:cNvSpPr/>
          <p:nvPr/>
        </p:nvSpPr>
        <p:spPr>
          <a:xfrm>
            <a:off x="6908782" y="2110158"/>
            <a:ext cx="7662647" cy="7662647"/>
          </a:xfrm>
          <a:custGeom>
            <a:avLst/>
            <a:gdLst/>
            <a:ahLst/>
            <a:cxnLst/>
            <a:rect l="l" t="t" r="r" b="b"/>
            <a:pathLst>
              <a:path w="7662647" h="7662647">
                <a:moveTo>
                  <a:pt x="0" y="0"/>
                </a:moveTo>
                <a:lnTo>
                  <a:pt x="7662647" y="0"/>
                </a:lnTo>
                <a:lnTo>
                  <a:pt x="7662647" y="7662647"/>
                </a:lnTo>
                <a:lnTo>
                  <a:pt x="0" y="7662647"/>
                </a:lnTo>
                <a:lnTo>
                  <a:pt x="0" y="0"/>
                </a:lnTo>
                <a:close/>
              </a:path>
            </a:pathLst>
          </a:custGeom>
          <a:blipFill>
            <a:blip r:embed="rId6"/>
            <a:stretch>
              <a:fillRect l="-38655" t="-7539" r="-4730"/>
            </a:stretch>
          </a:blipFill>
        </p:spPr>
        <p:txBody>
          <a:bodyPr/>
          <a:lstStyle/>
          <a:p>
            <a:endParaRPr lang="da-DK"/>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4C0506"/>
        </a:solidFill>
        <a:effectLst/>
      </p:bgPr>
    </p:bg>
    <p:spTree>
      <p:nvGrpSpPr>
        <p:cNvPr id="1" name=""/>
        <p:cNvGrpSpPr/>
        <p:nvPr/>
      </p:nvGrpSpPr>
      <p:grpSpPr>
        <a:xfrm>
          <a:off x="0" y="0"/>
          <a:ext cx="0" cy="0"/>
          <a:chOff x="0" y="0"/>
          <a:chExt cx="0" cy="0"/>
        </a:xfrm>
      </p:grpSpPr>
      <p:sp>
        <p:nvSpPr>
          <p:cNvPr id="2" name="Freeform 2"/>
          <p:cNvSpPr/>
          <p:nvPr/>
        </p:nvSpPr>
        <p:spPr>
          <a:xfrm>
            <a:off x="8995308" y="2202613"/>
            <a:ext cx="7255958" cy="6364607"/>
          </a:xfrm>
          <a:custGeom>
            <a:avLst/>
            <a:gdLst/>
            <a:ahLst/>
            <a:cxnLst/>
            <a:rect l="l" t="t" r="r" b="b"/>
            <a:pathLst>
              <a:path w="7255958" h="6364607">
                <a:moveTo>
                  <a:pt x="0" y="0"/>
                </a:moveTo>
                <a:lnTo>
                  <a:pt x="7255958" y="0"/>
                </a:lnTo>
                <a:lnTo>
                  <a:pt x="7255958" y="6364607"/>
                </a:lnTo>
                <a:lnTo>
                  <a:pt x="0" y="6364607"/>
                </a:lnTo>
                <a:lnTo>
                  <a:pt x="0" y="0"/>
                </a:lnTo>
                <a:close/>
              </a:path>
            </a:pathLst>
          </a:custGeom>
          <a:blipFill>
            <a:blip r:embed="rId3"/>
            <a:stretch>
              <a:fillRect l="-31573"/>
            </a:stretch>
          </a:blipFill>
        </p:spPr>
        <p:txBody>
          <a:bodyPr/>
          <a:lstStyle/>
          <a:p>
            <a:endParaRPr lang="da-DK"/>
          </a:p>
        </p:txBody>
      </p:sp>
      <p:sp>
        <p:nvSpPr>
          <p:cNvPr id="3" name="Freeform 3"/>
          <p:cNvSpPr/>
          <p:nvPr/>
        </p:nvSpPr>
        <p:spPr>
          <a:xfrm>
            <a:off x="1028700" y="2202613"/>
            <a:ext cx="7565295" cy="6364607"/>
          </a:xfrm>
          <a:custGeom>
            <a:avLst/>
            <a:gdLst/>
            <a:ahLst/>
            <a:cxnLst/>
            <a:rect l="l" t="t" r="r" b="b"/>
            <a:pathLst>
              <a:path w="7565295" h="6364607">
                <a:moveTo>
                  <a:pt x="0" y="0"/>
                </a:moveTo>
                <a:lnTo>
                  <a:pt x="7565295" y="0"/>
                </a:lnTo>
                <a:lnTo>
                  <a:pt x="7565295" y="6364607"/>
                </a:lnTo>
                <a:lnTo>
                  <a:pt x="0" y="6364607"/>
                </a:lnTo>
                <a:lnTo>
                  <a:pt x="0" y="0"/>
                </a:lnTo>
                <a:close/>
              </a:path>
            </a:pathLst>
          </a:custGeom>
          <a:blipFill>
            <a:blip r:embed="rId4"/>
            <a:stretch>
              <a:fillRect r="-26193"/>
            </a:stretch>
          </a:blipFill>
        </p:spPr>
        <p:txBody>
          <a:bodyPr/>
          <a:lstStyle/>
          <a:p>
            <a:endParaRPr lang="da-DK"/>
          </a:p>
        </p:txBody>
      </p:sp>
      <p:sp>
        <p:nvSpPr>
          <p:cNvPr id="4" name="TextBox 4"/>
          <p:cNvSpPr txBox="1"/>
          <p:nvPr/>
        </p:nvSpPr>
        <p:spPr>
          <a:xfrm>
            <a:off x="1028700" y="857250"/>
            <a:ext cx="15933217" cy="1142365"/>
          </a:xfrm>
          <a:prstGeom prst="rect">
            <a:avLst/>
          </a:prstGeom>
        </p:spPr>
        <p:txBody>
          <a:bodyPr lIns="0" tIns="0" rIns="0" bIns="0" rtlCol="0" anchor="t">
            <a:spAutoFit/>
          </a:bodyPr>
          <a:lstStyle/>
          <a:p>
            <a:pPr algn="l">
              <a:lnSpc>
                <a:spcPts val="8959"/>
              </a:lnSpc>
            </a:pPr>
            <a:r>
              <a:rPr lang="en-US" sz="6399" b="1">
                <a:solidFill>
                  <a:srgbClr val="FFFFFF"/>
                </a:solidFill>
                <a:latin typeface="Nohemi Bold"/>
                <a:ea typeface="Nohemi Bold"/>
                <a:cs typeface="Nohemi Bold"/>
                <a:sym typeface="Nohemi Bold"/>
              </a:rPr>
              <a:t>B&amp;U</a:t>
            </a:r>
          </a:p>
        </p:txBody>
      </p:sp>
      <p:sp>
        <p:nvSpPr>
          <p:cNvPr id="5" name="Freeform 5"/>
          <p:cNvSpPr/>
          <p:nvPr/>
        </p:nvSpPr>
        <p:spPr>
          <a:xfrm>
            <a:off x="14571429" y="8573781"/>
            <a:ext cx="2687871" cy="1045891"/>
          </a:xfrm>
          <a:custGeom>
            <a:avLst/>
            <a:gdLst/>
            <a:ahLst/>
            <a:cxnLst/>
            <a:rect l="l" t="t" r="r" b="b"/>
            <a:pathLst>
              <a:path w="2687871" h="1045891">
                <a:moveTo>
                  <a:pt x="0" y="0"/>
                </a:moveTo>
                <a:lnTo>
                  <a:pt x="2687871" y="0"/>
                </a:lnTo>
                <a:lnTo>
                  <a:pt x="2687871" y="1045892"/>
                </a:lnTo>
                <a:lnTo>
                  <a:pt x="0" y="1045892"/>
                </a:lnTo>
                <a:lnTo>
                  <a:pt x="0" y="0"/>
                </a:lnTo>
                <a:close/>
              </a:path>
            </a:pathLst>
          </a:custGeom>
          <a:blipFill>
            <a:blip r:embed="rId5"/>
            <a:stretch>
              <a:fillRect/>
            </a:stretch>
          </a:blipFill>
        </p:spPr>
        <p:txBody>
          <a:bodyPr/>
          <a:lstStyle/>
          <a:p>
            <a:endParaRPr lang="da-DK"/>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4C0506"/>
        </a:solidFill>
        <a:effectLst/>
      </p:bgPr>
    </p:bg>
    <p:spTree>
      <p:nvGrpSpPr>
        <p:cNvPr id="1" name=""/>
        <p:cNvGrpSpPr/>
        <p:nvPr/>
      </p:nvGrpSpPr>
      <p:grpSpPr>
        <a:xfrm>
          <a:off x="0" y="0"/>
          <a:ext cx="0" cy="0"/>
          <a:chOff x="0" y="0"/>
          <a:chExt cx="0" cy="0"/>
        </a:xfrm>
      </p:grpSpPr>
      <p:sp>
        <p:nvSpPr>
          <p:cNvPr id="2" name="Freeform 2"/>
          <p:cNvSpPr/>
          <p:nvPr/>
        </p:nvSpPr>
        <p:spPr>
          <a:xfrm>
            <a:off x="1028700" y="2200539"/>
            <a:ext cx="7582567" cy="6559873"/>
          </a:xfrm>
          <a:custGeom>
            <a:avLst/>
            <a:gdLst/>
            <a:ahLst/>
            <a:cxnLst/>
            <a:rect l="l" t="t" r="r" b="b"/>
            <a:pathLst>
              <a:path w="7582567" h="6559873">
                <a:moveTo>
                  <a:pt x="0" y="0"/>
                </a:moveTo>
                <a:lnTo>
                  <a:pt x="7582567" y="0"/>
                </a:lnTo>
                <a:lnTo>
                  <a:pt x="7582567" y="6559872"/>
                </a:lnTo>
                <a:lnTo>
                  <a:pt x="0" y="6559872"/>
                </a:lnTo>
                <a:lnTo>
                  <a:pt x="0" y="0"/>
                </a:lnTo>
                <a:close/>
              </a:path>
            </a:pathLst>
          </a:custGeom>
          <a:blipFill>
            <a:blip r:embed="rId3"/>
            <a:stretch>
              <a:fillRect l="-26219" r="-65739"/>
            </a:stretch>
          </a:blipFill>
        </p:spPr>
        <p:txBody>
          <a:bodyPr/>
          <a:lstStyle/>
          <a:p>
            <a:endParaRPr lang="da-DK"/>
          </a:p>
        </p:txBody>
      </p:sp>
      <p:sp>
        <p:nvSpPr>
          <p:cNvPr id="3" name="Freeform 3"/>
          <p:cNvSpPr/>
          <p:nvPr/>
        </p:nvSpPr>
        <p:spPr>
          <a:xfrm>
            <a:off x="8995308" y="2244613"/>
            <a:ext cx="8687731" cy="6515798"/>
          </a:xfrm>
          <a:custGeom>
            <a:avLst/>
            <a:gdLst/>
            <a:ahLst/>
            <a:cxnLst/>
            <a:rect l="l" t="t" r="r" b="b"/>
            <a:pathLst>
              <a:path w="8687731" h="6515798">
                <a:moveTo>
                  <a:pt x="0" y="0"/>
                </a:moveTo>
                <a:lnTo>
                  <a:pt x="8687731" y="0"/>
                </a:lnTo>
                <a:lnTo>
                  <a:pt x="8687731" y="6515798"/>
                </a:lnTo>
                <a:lnTo>
                  <a:pt x="0" y="6515798"/>
                </a:lnTo>
                <a:lnTo>
                  <a:pt x="0" y="0"/>
                </a:lnTo>
                <a:close/>
              </a:path>
            </a:pathLst>
          </a:custGeom>
          <a:blipFill>
            <a:blip r:embed="rId4"/>
            <a:stretch>
              <a:fillRect/>
            </a:stretch>
          </a:blipFill>
        </p:spPr>
        <p:txBody>
          <a:bodyPr/>
          <a:lstStyle/>
          <a:p>
            <a:endParaRPr lang="da-DK"/>
          </a:p>
        </p:txBody>
      </p:sp>
      <p:sp>
        <p:nvSpPr>
          <p:cNvPr id="4" name="TextBox 4"/>
          <p:cNvSpPr txBox="1"/>
          <p:nvPr/>
        </p:nvSpPr>
        <p:spPr>
          <a:xfrm>
            <a:off x="1028700" y="857250"/>
            <a:ext cx="15933217" cy="1142365"/>
          </a:xfrm>
          <a:prstGeom prst="rect">
            <a:avLst/>
          </a:prstGeom>
        </p:spPr>
        <p:txBody>
          <a:bodyPr lIns="0" tIns="0" rIns="0" bIns="0" rtlCol="0" anchor="t">
            <a:spAutoFit/>
          </a:bodyPr>
          <a:lstStyle/>
          <a:p>
            <a:pPr algn="l">
              <a:lnSpc>
                <a:spcPts val="8959"/>
              </a:lnSpc>
            </a:pPr>
            <a:r>
              <a:rPr lang="en-US" sz="6399" b="1">
                <a:solidFill>
                  <a:srgbClr val="FFFFFF"/>
                </a:solidFill>
                <a:latin typeface="Nohemi Bold"/>
                <a:ea typeface="Nohemi Bold"/>
                <a:cs typeface="Nohemi Bold"/>
                <a:sym typeface="Nohemi Bold"/>
              </a:rPr>
              <a:t>U18 regional rugby</a:t>
            </a:r>
          </a:p>
        </p:txBody>
      </p:sp>
      <p:sp>
        <p:nvSpPr>
          <p:cNvPr id="5" name="Freeform 5"/>
          <p:cNvSpPr/>
          <p:nvPr/>
        </p:nvSpPr>
        <p:spPr>
          <a:xfrm>
            <a:off x="14571429" y="8573781"/>
            <a:ext cx="2687871" cy="1045891"/>
          </a:xfrm>
          <a:custGeom>
            <a:avLst/>
            <a:gdLst/>
            <a:ahLst/>
            <a:cxnLst/>
            <a:rect l="l" t="t" r="r" b="b"/>
            <a:pathLst>
              <a:path w="2687871" h="1045891">
                <a:moveTo>
                  <a:pt x="0" y="0"/>
                </a:moveTo>
                <a:lnTo>
                  <a:pt x="2687871" y="0"/>
                </a:lnTo>
                <a:lnTo>
                  <a:pt x="2687871" y="1045892"/>
                </a:lnTo>
                <a:lnTo>
                  <a:pt x="0" y="1045892"/>
                </a:lnTo>
                <a:lnTo>
                  <a:pt x="0" y="0"/>
                </a:lnTo>
                <a:close/>
              </a:path>
            </a:pathLst>
          </a:custGeom>
          <a:blipFill>
            <a:blip r:embed="rId5"/>
            <a:stretch>
              <a:fillRect/>
            </a:stretch>
          </a:blipFill>
        </p:spPr>
        <p:txBody>
          <a:bodyPr/>
          <a:lstStyle/>
          <a:p>
            <a:endParaRPr lang="da-DK"/>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4C0506"/>
        </a:solidFill>
        <a:effectLst/>
      </p:bgPr>
    </p:bg>
    <p:spTree>
      <p:nvGrpSpPr>
        <p:cNvPr id="1" name=""/>
        <p:cNvGrpSpPr/>
        <p:nvPr/>
      </p:nvGrpSpPr>
      <p:grpSpPr>
        <a:xfrm>
          <a:off x="0" y="0"/>
          <a:ext cx="0" cy="0"/>
          <a:chOff x="0" y="0"/>
          <a:chExt cx="0" cy="0"/>
        </a:xfrm>
      </p:grpSpPr>
      <p:sp>
        <p:nvSpPr>
          <p:cNvPr id="2" name="Freeform 2"/>
          <p:cNvSpPr/>
          <p:nvPr/>
        </p:nvSpPr>
        <p:spPr>
          <a:xfrm>
            <a:off x="1028700" y="2166613"/>
            <a:ext cx="8327238" cy="5953774"/>
          </a:xfrm>
          <a:custGeom>
            <a:avLst/>
            <a:gdLst/>
            <a:ahLst/>
            <a:cxnLst/>
            <a:rect l="l" t="t" r="r" b="b"/>
            <a:pathLst>
              <a:path w="8327238" h="5953774">
                <a:moveTo>
                  <a:pt x="0" y="0"/>
                </a:moveTo>
                <a:lnTo>
                  <a:pt x="8327238" y="0"/>
                </a:lnTo>
                <a:lnTo>
                  <a:pt x="8327238" y="5953774"/>
                </a:lnTo>
                <a:lnTo>
                  <a:pt x="0" y="5953774"/>
                </a:lnTo>
                <a:lnTo>
                  <a:pt x="0" y="0"/>
                </a:lnTo>
                <a:close/>
              </a:path>
            </a:pathLst>
          </a:custGeom>
          <a:blipFill>
            <a:blip r:embed="rId3"/>
            <a:stretch>
              <a:fillRect/>
            </a:stretch>
          </a:blipFill>
        </p:spPr>
        <p:txBody>
          <a:bodyPr/>
          <a:lstStyle/>
          <a:p>
            <a:endParaRPr lang="da-DK"/>
          </a:p>
        </p:txBody>
      </p:sp>
      <p:sp>
        <p:nvSpPr>
          <p:cNvPr id="3" name="Freeform 3"/>
          <p:cNvSpPr/>
          <p:nvPr/>
        </p:nvSpPr>
        <p:spPr>
          <a:xfrm>
            <a:off x="9566146" y="2166613"/>
            <a:ext cx="6116284" cy="5953774"/>
          </a:xfrm>
          <a:custGeom>
            <a:avLst/>
            <a:gdLst/>
            <a:ahLst/>
            <a:cxnLst/>
            <a:rect l="l" t="t" r="r" b="b"/>
            <a:pathLst>
              <a:path w="6116284" h="5953774">
                <a:moveTo>
                  <a:pt x="0" y="0"/>
                </a:moveTo>
                <a:lnTo>
                  <a:pt x="6116284" y="0"/>
                </a:lnTo>
                <a:lnTo>
                  <a:pt x="6116284" y="5953774"/>
                </a:lnTo>
                <a:lnTo>
                  <a:pt x="0" y="5953774"/>
                </a:lnTo>
                <a:lnTo>
                  <a:pt x="0" y="0"/>
                </a:lnTo>
                <a:close/>
              </a:path>
            </a:pathLst>
          </a:custGeom>
          <a:blipFill>
            <a:blip r:embed="rId4"/>
            <a:stretch>
              <a:fillRect/>
            </a:stretch>
          </a:blipFill>
        </p:spPr>
        <p:txBody>
          <a:bodyPr/>
          <a:lstStyle/>
          <a:p>
            <a:endParaRPr lang="da-DK"/>
          </a:p>
        </p:txBody>
      </p:sp>
      <p:sp>
        <p:nvSpPr>
          <p:cNvPr id="4" name="TextBox 4"/>
          <p:cNvSpPr txBox="1"/>
          <p:nvPr/>
        </p:nvSpPr>
        <p:spPr>
          <a:xfrm>
            <a:off x="1028700" y="857250"/>
            <a:ext cx="15933217" cy="1142365"/>
          </a:xfrm>
          <a:prstGeom prst="rect">
            <a:avLst/>
          </a:prstGeom>
        </p:spPr>
        <p:txBody>
          <a:bodyPr lIns="0" tIns="0" rIns="0" bIns="0" rtlCol="0" anchor="t">
            <a:spAutoFit/>
          </a:bodyPr>
          <a:lstStyle/>
          <a:p>
            <a:pPr algn="l">
              <a:lnSpc>
                <a:spcPts val="8959"/>
              </a:lnSpc>
            </a:pPr>
            <a:r>
              <a:rPr lang="en-US" sz="6399" b="1">
                <a:solidFill>
                  <a:srgbClr val="FFFFFF"/>
                </a:solidFill>
                <a:latin typeface="Nohemi Bold"/>
                <a:ea typeface="Nohemi Bold"/>
                <a:cs typeface="Nohemi Bold"/>
                <a:sym typeface="Nohemi Bold"/>
              </a:rPr>
              <a:t>Super 3</a:t>
            </a:r>
          </a:p>
        </p:txBody>
      </p:sp>
      <p:sp>
        <p:nvSpPr>
          <p:cNvPr id="5" name="Freeform 5"/>
          <p:cNvSpPr/>
          <p:nvPr/>
        </p:nvSpPr>
        <p:spPr>
          <a:xfrm>
            <a:off x="14571429" y="8573781"/>
            <a:ext cx="2687871" cy="1045891"/>
          </a:xfrm>
          <a:custGeom>
            <a:avLst/>
            <a:gdLst/>
            <a:ahLst/>
            <a:cxnLst/>
            <a:rect l="l" t="t" r="r" b="b"/>
            <a:pathLst>
              <a:path w="2687871" h="1045891">
                <a:moveTo>
                  <a:pt x="0" y="0"/>
                </a:moveTo>
                <a:lnTo>
                  <a:pt x="2687871" y="0"/>
                </a:lnTo>
                <a:lnTo>
                  <a:pt x="2687871" y="1045892"/>
                </a:lnTo>
                <a:lnTo>
                  <a:pt x="0" y="1045892"/>
                </a:lnTo>
                <a:lnTo>
                  <a:pt x="0" y="0"/>
                </a:lnTo>
                <a:close/>
              </a:path>
            </a:pathLst>
          </a:custGeom>
          <a:blipFill>
            <a:blip r:embed="rId5"/>
            <a:stretch>
              <a:fillRect/>
            </a:stretch>
          </a:blipFill>
        </p:spPr>
        <p:txBody>
          <a:bodyPr/>
          <a:lstStyle/>
          <a:p>
            <a:endParaRPr lang="da-DK"/>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4C0506"/>
        </a:solidFill>
        <a:effectLst/>
      </p:bgPr>
    </p:bg>
    <p:spTree>
      <p:nvGrpSpPr>
        <p:cNvPr id="1" name=""/>
        <p:cNvGrpSpPr/>
        <p:nvPr/>
      </p:nvGrpSpPr>
      <p:grpSpPr>
        <a:xfrm>
          <a:off x="0" y="0"/>
          <a:ext cx="0" cy="0"/>
          <a:chOff x="0" y="0"/>
          <a:chExt cx="0" cy="0"/>
        </a:xfrm>
      </p:grpSpPr>
      <p:sp>
        <p:nvSpPr>
          <p:cNvPr id="2" name="Freeform 2"/>
          <p:cNvSpPr/>
          <p:nvPr/>
        </p:nvSpPr>
        <p:spPr>
          <a:xfrm>
            <a:off x="1028700" y="2115785"/>
            <a:ext cx="5867084" cy="3672368"/>
          </a:xfrm>
          <a:custGeom>
            <a:avLst/>
            <a:gdLst/>
            <a:ahLst/>
            <a:cxnLst/>
            <a:rect l="l" t="t" r="r" b="b"/>
            <a:pathLst>
              <a:path w="5867084" h="3672368">
                <a:moveTo>
                  <a:pt x="0" y="0"/>
                </a:moveTo>
                <a:lnTo>
                  <a:pt x="5867084" y="0"/>
                </a:lnTo>
                <a:lnTo>
                  <a:pt x="5867084" y="3672367"/>
                </a:lnTo>
                <a:lnTo>
                  <a:pt x="0" y="3672367"/>
                </a:lnTo>
                <a:lnTo>
                  <a:pt x="0" y="0"/>
                </a:lnTo>
                <a:close/>
              </a:path>
            </a:pathLst>
          </a:custGeom>
          <a:blipFill>
            <a:blip r:embed="rId3"/>
            <a:stretch>
              <a:fillRect t="-1669" b="-1669"/>
            </a:stretch>
          </a:blipFill>
        </p:spPr>
        <p:txBody>
          <a:bodyPr/>
          <a:lstStyle/>
          <a:p>
            <a:endParaRPr lang="da-DK"/>
          </a:p>
        </p:txBody>
      </p:sp>
      <p:sp>
        <p:nvSpPr>
          <p:cNvPr id="3" name="Freeform 3"/>
          <p:cNvSpPr/>
          <p:nvPr/>
        </p:nvSpPr>
        <p:spPr>
          <a:xfrm>
            <a:off x="14571429" y="8573781"/>
            <a:ext cx="2687871" cy="1045891"/>
          </a:xfrm>
          <a:custGeom>
            <a:avLst/>
            <a:gdLst/>
            <a:ahLst/>
            <a:cxnLst/>
            <a:rect l="l" t="t" r="r" b="b"/>
            <a:pathLst>
              <a:path w="2687871" h="1045891">
                <a:moveTo>
                  <a:pt x="0" y="0"/>
                </a:moveTo>
                <a:lnTo>
                  <a:pt x="2687871" y="0"/>
                </a:lnTo>
                <a:lnTo>
                  <a:pt x="2687871" y="1045892"/>
                </a:lnTo>
                <a:lnTo>
                  <a:pt x="0" y="1045892"/>
                </a:lnTo>
                <a:lnTo>
                  <a:pt x="0" y="0"/>
                </a:lnTo>
                <a:close/>
              </a:path>
            </a:pathLst>
          </a:custGeom>
          <a:blipFill>
            <a:blip r:embed="rId4"/>
            <a:stretch>
              <a:fillRect/>
            </a:stretch>
          </a:blipFill>
        </p:spPr>
        <p:txBody>
          <a:bodyPr/>
          <a:lstStyle/>
          <a:p>
            <a:endParaRPr lang="da-DK"/>
          </a:p>
        </p:txBody>
      </p:sp>
      <p:sp>
        <p:nvSpPr>
          <p:cNvPr id="4" name="Freeform 4"/>
          <p:cNvSpPr/>
          <p:nvPr/>
        </p:nvSpPr>
        <p:spPr>
          <a:xfrm>
            <a:off x="12837941" y="2116529"/>
            <a:ext cx="4123975" cy="2448189"/>
          </a:xfrm>
          <a:custGeom>
            <a:avLst/>
            <a:gdLst/>
            <a:ahLst/>
            <a:cxnLst/>
            <a:rect l="l" t="t" r="r" b="b"/>
            <a:pathLst>
              <a:path w="4123975" h="2448189">
                <a:moveTo>
                  <a:pt x="0" y="0"/>
                </a:moveTo>
                <a:lnTo>
                  <a:pt x="4123976" y="0"/>
                </a:lnTo>
                <a:lnTo>
                  <a:pt x="4123976" y="2448189"/>
                </a:lnTo>
                <a:lnTo>
                  <a:pt x="0" y="2448189"/>
                </a:lnTo>
                <a:lnTo>
                  <a:pt x="0" y="0"/>
                </a:lnTo>
                <a:close/>
              </a:path>
            </a:pathLst>
          </a:custGeom>
          <a:blipFill>
            <a:blip r:embed="rId5"/>
            <a:stretch>
              <a:fillRect t="-12272"/>
            </a:stretch>
          </a:blipFill>
        </p:spPr>
        <p:txBody>
          <a:bodyPr/>
          <a:lstStyle/>
          <a:p>
            <a:endParaRPr lang="da-DK"/>
          </a:p>
        </p:txBody>
      </p:sp>
      <p:sp>
        <p:nvSpPr>
          <p:cNvPr id="5" name="Freeform 5"/>
          <p:cNvSpPr/>
          <p:nvPr/>
        </p:nvSpPr>
        <p:spPr>
          <a:xfrm>
            <a:off x="981744" y="6155529"/>
            <a:ext cx="5914040" cy="3377338"/>
          </a:xfrm>
          <a:custGeom>
            <a:avLst/>
            <a:gdLst/>
            <a:ahLst/>
            <a:cxnLst/>
            <a:rect l="l" t="t" r="r" b="b"/>
            <a:pathLst>
              <a:path w="5914040" h="3377338">
                <a:moveTo>
                  <a:pt x="0" y="0"/>
                </a:moveTo>
                <a:lnTo>
                  <a:pt x="5914040" y="0"/>
                </a:lnTo>
                <a:lnTo>
                  <a:pt x="5914040" y="3377337"/>
                </a:lnTo>
                <a:lnTo>
                  <a:pt x="0" y="3377337"/>
                </a:lnTo>
                <a:lnTo>
                  <a:pt x="0" y="0"/>
                </a:lnTo>
                <a:close/>
              </a:path>
            </a:pathLst>
          </a:custGeom>
          <a:blipFill>
            <a:blip r:embed="rId6"/>
            <a:stretch>
              <a:fillRect b="-16711"/>
            </a:stretch>
          </a:blipFill>
        </p:spPr>
        <p:txBody>
          <a:bodyPr/>
          <a:lstStyle/>
          <a:p>
            <a:endParaRPr lang="da-DK"/>
          </a:p>
        </p:txBody>
      </p:sp>
      <p:sp>
        <p:nvSpPr>
          <p:cNvPr id="6" name="Freeform 6"/>
          <p:cNvSpPr/>
          <p:nvPr/>
        </p:nvSpPr>
        <p:spPr>
          <a:xfrm>
            <a:off x="7039048" y="2116529"/>
            <a:ext cx="5655630" cy="7416337"/>
          </a:xfrm>
          <a:custGeom>
            <a:avLst/>
            <a:gdLst/>
            <a:ahLst/>
            <a:cxnLst/>
            <a:rect l="l" t="t" r="r" b="b"/>
            <a:pathLst>
              <a:path w="5655630" h="7416337">
                <a:moveTo>
                  <a:pt x="0" y="0"/>
                </a:moveTo>
                <a:lnTo>
                  <a:pt x="5655630" y="0"/>
                </a:lnTo>
                <a:lnTo>
                  <a:pt x="5655630" y="7416337"/>
                </a:lnTo>
                <a:lnTo>
                  <a:pt x="0" y="7416337"/>
                </a:lnTo>
                <a:lnTo>
                  <a:pt x="0" y="0"/>
                </a:lnTo>
                <a:close/>
              </a:path>
            </a:pathLst>
          </a:custGeom>
          <a:blipFill>
            <a:blip r:embed="rId7"/>
            <a:stretch>
              <a:fillRect l="-56958" r="-39787"/>
            </a:stretch>
          </a:blipFill>
        </p:spPr>
        <p:txBody>
          <a:bodyPr/>
          <a:lstStyle/>
          <a:p>
            <a:endParaRPr lang="da-DK"/>
          </a:p>
        </p:txBody>
      </p:sp>
      <p:sp>
        <p:nvSpPr>
          <p:cNvPr id="7" name="TextBox 7"/>
          <p:cNvSpPr txBox="1"/>
          <p:nvPr/>
        </p:nvSpPr>
        <p:spPr>
          <a:xfrm>
            <a:off x="1028700" y="857250"/>
            <a:ext cx="15933217" cy="1142365"/>
          </a:xfrm>
          <a:prstGeom prst="rect">
            <a:avLst/>
          </a:prstGeom>
        </p:spPr>
        <p:txBody>
          <a:bodyPr lIns="0" tIns="0" rIns="0" bIns="0" rtlCol="0" anchor="t">
            <a:spAutoFit/>
          </a:bodyPr>
          <a:lstStyle/>
          <a:p>
            <a:pPr algn="l">
              <a:lnSpc>
                <a:spcPts val="8959"/>
              </a:lnSpc>
            </a:pPr>
            <a:r>
              <a:rPr lang="en-US" sz="6399" b="1">
                <a:solidFill>
                  <a:srgbClr val="FFFFFF"/>
                </a:solidFill>
                <a:latin typeface="Nohemi Bold"/>
                <a:ea typeface="Nohemi Bold"/>
                <a:cs typeface="Nohemi Bold"/>
                <a:sym typeface="Nohemi Bold"/>
              </a:rPr>
              <a:t>Sommerlejr</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4C0506"/>
        </a:solidFill>
        <a:effectLst/>
      </p:bgPr>
    </p:bg>
    <p:spTree>
      <p:nvGrpSpPr>
        <p:cNvPr id="1" name=""/>
        <p:cNvGrpSpPr/>
        <p:nvPr/>
      </p:nvGrpSpPr>
      <p:grpSpPr>
        <a:xfrm>
          <a:off x="0" y="0"/>
          <a:ext cx="0" cy="0"/>
          <a:chOff x="0" y="0"/>
          <a:chExt cx="0" cy="0"/>
        </a:xfrm>
      </p:grpSpPr>
      <p:sp>
        <p:nvSpPr>
          <p:cNvPr id="2" name="Freeform 2"/>
          <p:cNvSpPr/>
          <p:nvPr/>
        </p:nvSpPr>
        <p:spPr>
          <a:xfrm>
            <a:off x="1599246" y="1999615"/>
            <a:ext cx="7778862" cy="3547914"/>
          </a:xfrm>
          <a:custGeom>
            <a:avLst/>
            <a:gdLst/>
            <a:ahLst/>
            <a:cxnLst/>
            <a:rect l="l" t="t" r="r" b="b"/>
            <a:pathLst>
              <a:path w="7778862" h="3547914">
                <a:moveTo>
                  <a:pt x="0" y="0"/>
                </a:moveTo>
                <a:lnTo>
                  <a:pt x="7778862" y="0"/>
                </a:lnTo>
                <a:lnTo>
                  <a:pt x="7778862" y="3547914"/>
                </a:lnTo>
                <a:lnTo>
                  <a:pt x="0" y="3547914"/>
                </a:lnTo>
                <a:lnTo>
                  <a:pt x="0" y="0"/>
                </a:lnTo>
                <a:close/>
              </a:path>
            </a:pathLst>
          </a:custGeom>
          <a:blipFill>
            <a:blip r:embed="rId3"/>
            <a:stretch>
              <a:fillRect t="-55536" b="-8901"/>
            </a:stretch>
          </a:blipFill>
        </p:spPr>
        <p:txBody>
          <a:bodyPr/>
          <a:lstStyle/>
          <a:p>
            <a:endParaRPr lang="da-DK"/>
          </a:p>
        </p:txBody>
      </p:sp>
      <p:sp>
        <p:nvSpPr>
          <p:cNvPr id="3" name="Freeform 3"/>
          <p:cNvSpPr/>
          <p:nvPr/>
        </p:nvSpPr>
        <p:spPr>
          <a:xfrm>
            <a:off x="9497915" y="5716042"/>
            <a:ext cx="4370193" cy="3973644"/>
          </a:xfrm>
          <a:custGeom>
            <a:avLst/>
            <a:gdLst/>
            <a:ahLst/>
            <a:cxnLst/>
            <a:rect l="l" t="t" r="r" b="b"/>
            <a:pathLst>
              <a:path w="4370193" h="3973644">
                <a:moveTo>
                  <a:pt x="0" y="0"/>
                </a:moveTo>
                <a:lnTo>
                  <a:pt x="4370193" y="0"/>
                </a:lnTo>
                <a:lnTo>
                  <a:pt x="4370193" y="3973643"/>
                </a:lnTo>
                <a:lnTo>
                  <a:pt x="0" y="3973643"/>
                </a:lnTo>
                <a:lnTo>
                  <a:pt x="0" y="0"/>
                </a:lnTo>
                <a:close/>
              </a:path>
            </a:pathLst>
          </a:custGeom>
          <a:blipFill>
            <a:blip r:embed="rId4"/>
            <a:stretch>
              <a:fillRect l="-555" t="-26013" r="-332" b="-21927"/>
            </a:stretch>
          </a:blipFill>
        </p:spPr>
        <p:txBody>
          <a:bodyPr/>
          <a:lstStyle/>
          <a:p>
            <a:endParaRPr lang="da-DK"/>
          </a:p>
        </p:txBody>
      </p:sp>
      <p:sp>
        <p:nvSpPr>
          <p:cNvPr id="4" name="Freeform 4"/>
          <p:cNvSpPr/>
          <p:nvPr/>
        </p:nvSpPr>
        <p:spPr>
          <a:xfrm>
            <a:off x="1599246" y="5716042"/>
            <a:ext cx="7778862" cy="3973644"/>
          </a:xfrm>
          <a:custGeom>
            <a:avLst/>
            <a:gdLst/>
            <a:ahLst/>
            <a:cxnLst/>
            <a:rect l="l" t="t" r="r" b="b"/>
            <a:pathLst>
              <a:path w="7778862" h="3973644">
                <a:moveTo>
                  <a:pt x="0" y="0"/>
                </a:moveTo>
                <a:lnTo>
                  <a:pt x="7778862" y="0"/>
                </a:lnTo>
                <a:lnTo>
                  <a:pt x="7778862" y="3973643"/>
                </a:lnTo>
                <a:lnTo>
                  <a:pt x="0" y="3973643"/>
                </a:lnTo>
                <a:lnTo>
                  <a:pt x="0" y="0"/>
                </a:lnTo>
                <a:close/>
              </a:path>
            </a:pathLst>
          </a:custGeom>
          <a:blipFill>
            <a:blip r:embed="rId5"/>
            <a:stretch>
              <a:fillRect t="-17333" b="-17333"/>
            </a:stretch>
          </a:blipFill>
        </p:spPr>
        <p:txBody>
          <a:bodyPr/>
          <a:lstStyle/>
          <a:p>
            <a:endParaRPr lang="da-DK"/>
          </a:p>
        </p:txBody>
      </p:sp>
      <p:sp>
        <p:nvSpPr>
          <p:cNvPr id="5" name="Freeform 5"/>
          <p:cNvSpPr/>
          <p:nvPr/>
        </p:nvSpPr>
        <p:spPr>
          <a:xfrm>
            <a:off x="9497915" y="1999615"/>
            <a:ext cx="5956742" cy="3637933"/>
          </a:xfrm>
          <a:custGeom>
            <a:avLst/>
            <a:gdLst/>
            <a:ahLst/>
            <a:cxnLst/>
            <a:rect l="l" t="t" r="r" b="b"/>
            <a:pathLst>
              <a:path w="5956742" h="3637933">
                <a:moveTo>
                  <a:pt x="0" y="0"/>
                </a:moveTo>
                <a:lnTo>
                  <a:pt x="5956743" y="0"/>
                </a:lnTo>
                <a:lnTo>
                  <a:pt x="5956743" y="3637933"/>
                </a:lnTo>
                <a:lnTo>
                  <a:pt x="0" y="3637933"/>
                </a:lnTo>
                <a:lnTo>
                  <a:pt x="0" y="0"/>
                </a:lnTo>
                <a:close/>
              </a:path>
            </a:pathLst>
          </a:custGeom>
          <a:blipFill>
            <a:blip r:embed="rId6"/>
            <a:stretch>
              <a:fillRect t="-6591" b="-2636"/>
            </a:stretch>
          </a:blipFill>
        </p:spPr>
        <p:txBody>
          <a:bodyPr/>
          <a:lstStyle/>
          <a:p>
            <a:endParaRPr lang="da-DK"/>
          </a:p>
        </p:txBody>
      </p:sp>
      <p:sp>
        <p:nvSpPr>
          <p:cNvPr id="6" name="TextBox 6"/>
          <p:cNvSpPr txBox="1"/>
          <p:nvPr/>
        </p:nvSpPr>
        <p:spPr>
          <a:xfrm>
            <a:off x="1028700" y="857250"/>
            <a:ext cx="15933217" cy="996555"/>
          </a:xfrm>
          <a:prstGeom prst="rect">
            <a:avLst/>
          </a:prstGeom>
        </p:spPr>
        <p:txBody>
          <a:bodyPr lIns="0" tIns="0" rIns="0" bIns="0" rtlCol="0" anchor="t">
            <a:spAutoFit/>
          </a:bodyPr>
          <a:lstStyle/>
          <a:p>
            <a:pPr algn="l">
              <a:lnSpc>
                <a:spcPts val="8959"/>
              </a:lnSpc>
            </a:pPr>
            <a:r>
              <a:rPr lang="en-US" sz="6399" b="1" dirty="0" err="1">
                <a:solidFill>
                  <a:srgbClr val="FFFFFF"/>
                </a:solidFill>
                <a:latin typeface="Nohemi Bold"/>
                <a:ea typeface="Nohemi Bold"/>
                <a:cs typeface="Nohemi Bold"/>
                <a:sym typeface="Nohemi Bold"/>
              </a:rPr>
              <a:t>Tumlingerugby</a:t>
            </a:r>
            <a:endParaRPr lang="en-US" sz="6399" b="1" dirty="0">
              <a:solidFill>
                <a:srgbClr val="FFFFFF"/>
              </a:solidFill>
              <a:latin typeface="Nohemi Bold"/>
              <a:ea typeface="Nohemi Bold"/>
              <a:cs typeface="Nohemi Bold"/>
              <a:sym typeface="Nohemi Bold"/>
            </a:endParaRPr>
          </a:p>
        </p:txBody>
      </p:sp>
      <p:sp>
        <p:nvSpPr>
          <p:cNvPr id="7" name="Freeform 7"/>
          <p:cNvSpPr/>
          <p:nvPr/>
        </p:nvSpPr>
        <p:spPr>
          <a:xfrm>
            <a:off x="14571429" y="8573781"/>
            <a:ext cx="2687871" cy="1045891"/>
          </a:xfrm>
          <a:custGeom>
            <a:avLst/>
            <a:gdLst/>
            <a:ahLst/>
            <a:cxnLst/>
            <a:rect l="l" t="t" r="r" b="b"/>
            <a:pathLst>
              <a:path w="2687871" h="1045891">
                <a:moveTo>
                  <a:pt x="0" y="0"/>
                </a:moveTo>
                <a:lnTo>
                  <a:pt x="2687871" y="0"/>
                </a:lnTo>
                <a:lnTo>
                  <a:pt x="2687871" y="1045892"/>
                </a:lnTo>
                <a:lnTo>
                  <a:pt x="0" y="1045892"/>
                </a:lnTo>
                <a:lnTo>
                  <a:pt x="0" y="0"/>
                </a:lnTo>
                <a:close/>
              </a:path>
            </a:pathLst>
          </a:custGeom>
          <a:blipFill>
            <a:blip r:embed="rId7"/>
            <a:stretch>
              <a:fillRect/>
            </a:stretch>
          </a:blipFill>
        </p:spPr>
        <p:txBody>
          <a:bodyPr/>
          <a:lstStyle/>
          <a:p>
            <a:endParaRPr lang="da-DK"/>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4C0506"/>
        </a:solidFill>
        <a:effectLst/>
      </p:bgPr>
    </p:bg>
    <p:spTree>
      <p:nvGrpSpPr>
        <p:cNvPr id="1" name=""/>
        <p:cNvGrpSpPr/>
        <p:nvPr/>
      </p:nvGrpSpPr>
      <p:grpSpPr>
        <a:xfrm>
          <a:off x="0" y="0"/>
          <a:ext cx="0" cy="0"/>
          <a:chOff x="0" y="0"/>
          <a:chExt cx="0" cy="0"/>
        </a:xfrm>
      </p:grpSpPr>
      <p:sp>
        <p:nvSpPr>
          <p:cNvPr id="2" name="Freeform 2"/>
          <p:cNvSpPr/>
          <p:nvPr/>
        </p:nvSpPr>
        <p:spPr>
          <a:xfrm>
            <a:off x="6297881" y="1028700"/>
            <a:ext cx="10664035" cy="7107580"/>
          </a:xfrm>
          <a:custGeom>
            <a:avLst/>
            <a:gdLst/>
            <a:ahLst/>
            <a:cxnLst/>
            <a:rect l="l" t="t" r="r" b="b"/>
            <a:pathLst>
              <a:path w="10664035" h="7107580">
                <a:moveTo>
                  <a:pt x="0" y="0"/>
                </a:moveTo>
                <a:lnTo>
                  <a:pt x="10664036" y="0"/>
                </a:lnTo>
                <a:lnTo>
                  <a:pt x="10664036" y="7107580"/>
                </a:lnTo>
                <a:lnTo>
                  <a:pt x="0" y="7107580"/>
                </a:lnTo>
                <a:lnTo>
                  <a:pt x="0" y="0"/>
                </a:lnTo>
                <a:close/>
              </a:path>
            </a:pathLst>
          </a:custGeom>
          <a:blipFill>
            <a:blip r:embed="rId3"/>
            <a:stretch>
              <a:fillRect/>
            </a:stretch>
          </a:blipFill>
        </p:spPr>
        <p:txBody>
          <a:bodyPr/>
          <a:lstStyle/>
          <a:p>
            <a:endParaRPr lang="da-DK"/>
          </a:p>
        </p:txBody>
      </p:sp>
      <p:sp>
        <p:nvSpPr>
          <p:cNvPr id="3" name="Freeform 3"/>
          <p:cNvSpPr/>
          <p:nvPr/>
        </p:nvSpPr>
        <p:spPr>
          <a:xfrm>
            <a:off x="1028700" y="2205941"/>
            <a:ext cx="4767719" cy="6356958"/>
          </a:xfrm>
          <a:custGeom>
            <a:avLst/>
            <a:gdLst/>
            <a:ahLst/>
            <a:cxnLst/>
            <a:rect l="l" t="t" r="r" b="b"/>
            <a:pathLst>
              <a:path w="4767719" h="6356958">
                <a:moveTo>
                  <a:pt x="0" y="0"/>
                </a:moveTo>
                <a:lnTo>
                  <a:pt x="4767719" y="0"/>
                </a:lnTo>
                <a:lnTo>
                  <a:pt x="4767719" y="6356958"/>
                </a:lnTo>
                <a:lnTo>
                  <a:pt x="0" y="6356958"/>
                </a:lnTo>
                <a:lnTo>
                  <a:pt x="0" y="0"/>
                </a:lnTo>
                <a:close/>
              </a:path>
            </a:pathLst>
          </a:custGeom>
          <a:blipFill>
            <a:blip r:embed="rId4"/>
            <a:stretch>
              <a:fillRect/>
            </a:stretch>
          </a:blipFill>
        </p:spPr>
        <p:txBody>
          <a:bodyPr/>
          <a:lstStyle/>
          <a:p>
            <a:endParaRPr lang="da-DK"/>
          </a:p>
        </p:txBody>
      </p:sp>
      <p:sp>
        <p:nvSpPr>
          <p:cNvPr id="4" name="TextBox 4"/>
          <p:cNvSpPr txBox="1"/>
          <p:nvPr/>
        </p:nvSpPr>
        <p:spPr>
          <a:xfrm>
            <a:off x="1028700" y="857250"/>
            <a:ext cx="15933217" cy="996555"/>
          </a:xfrm>
          <a:prstGeom prst="rect">
            <a:avLst/>
          </a:prstGeom>
        </p:spPr>
        <p:txBody>
          <a:bodyPr lIns="0" tIns="0" rIns="0" bIns="0" rtlCol="0" anchor="t">
            <a:spAutoFit/>
          </a:bodyPr>
          <a:lstStyle/>
          <a:p>
            <a:pPr algn="l">
              <a:lnSpc>
                <a:spcPts val="8959"/>
              </a:lnSpc>
            </a:pPr>
            <a:r>
              <a:rPr lang="en-US" sz="6399" b="1" dirty="0" err="1">
                <a:solidFill>
                  <a:srgbClr val="FFFFFF"/>
                </a:solidFill>
                <a:latin typeface="Nohemi Bold"/>
                <a:ea typeface="Nohemi Bold"/>
                <a:cs typeface="Nohemi Bold"/>
                <a:sym typeface="Nohemi Bold"/>
              </a:rPr>
              <a:t>Dommerne</a:t>
            </a:r>
            <a:endParaRPr lang="en-US" sz="6399" b="1" dirty="0">
              <a:solidFill>
                <a:srgbClr val="FFFFFF"/>
              </a:solidFill>
              <a:latin typeface="Nohemi Bold"/>
              <a:ea typeface="Nohemi Bold"/>
              <a:cs typeface="Nohemi Bold"/>
              <a:sym typeface="Nohemi Bold"/>
            </a:endParaRPr>
          </a:p>
        </p:txBody>
      </p:sp>
      <p:sp>
        <p:nvSpPr>
          <p:cNvPr id="5" name="Freeform 5"/>
          <p:cNvSpPr/>
          <p:nvPr/>
        </p:nvSpPr>
        <p:spPr>
          <a:xfrm>
            <a:off x="14571429" y="8573781"/>
            <a:ext cx="2687871" cy="1045891"/>
          </a:xfrm>
          <a:custGeom>
            <a:avLst/>
            <a:gdLst/>
            <a:ahLst/>
            <a:cxnLst/>
            <a:rect l="l" t="t" r="r" b="b"/>
            <a:pathLst>
              <a:path w="2687871" h="1045891">
                <a:moveTo>
                  <a:pt x="0" y="0"/>
                </a:moveTo>
                <a:lnTo>
                  <a:pt x="2687871" y="0"/>
                </a:lnTo>
                <a:lnTo>
                  <a:pt x="2687871" y="1045892"/>
                </a:lnTo>
                <a:lnTo>
                  <a:pt x="0" y="1045892"/>
                </a:lnTo>
                <a:lnTo>
                  <a:pt x="0" y="0"/>
                </a:lnTo>
                <a:close/>
              </a:path>
            </a:pathLst>
          </a:custGeom>
          <a:blipFill>
            <a:blip r:embed="rId5"/>
            <a:stretch>
              <a:fillRect/>
            </a:stretch>
          </a:blipFill>
        </p:spPr>
        <p:txBody>
          <a:bodyPr/>
          <a:lstStyle/>
          <a:p>
            <a:endParaRPr lang="da-DK"/>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63A7EB-9809-B612-1F41-4F11A3DCE9E0}"/>
            </a:ext>
          </a:extLst>
        </p:cNvPr>
        <p:cNvGrpSpPr/>
        <p:nvPr/>
      </p:nvGrpSpPr>
      <p:grpSpPr>
        <a:xfrm>
          <a:off x="0" y="0"/>
          <a:ext cx="0" cy="0"/>
          <a:chOff x="0" y="0"/>
          <a:chExt cx="0" cy="0"/>
        </a:xfrm>
      </p:grpSpPr>
      <p:grpSp>
        <p:nvGrpSpPr>
          <p:cNvPr id="4" name="Group 4">
            <a:extLst>
              <a:ext uri="{FF2B5EF4-FFF2-40B4-BE49-F238E27FC236}">
                <a16:creationId xmlns:a16="http://schemas.microsoft.com/office/drawing/2014/main" id="{3109D9BD-5851-F866-8506-35F0DF84ECDB}"/>
              </a:ext>
            </a:extLst>
          </p:cNvPr>
          <p:cNvGrpSpPr/>
          <p:nvPr/>
        </p:nvGrpSpPr>
        <p:grpSpPr>
          <a:xfrm>
            <a:off x="0" y="9227820"/>
            <a:ext cx="18288000" cy="1417320"/>
            <a:chOff x="0" y="0"/>
            <a:chExt cx="24384000" cy="1889760"/>
          </a:xfrm>
        </p:grpSpPr>
        <p:sp>
          <p:nvSpPr>
            <p:cNvPr id="5" name="Freeform 5">
              <a:extLst>
                <a:ext uri="{FF2B5EF4-FFF2-40B4-BE49-F238E27FC236}">
                  <a16:creationId xmlns:a16="http://schemas.microsoft.com/office/drawing/2014/main" id="{88C9116A-65AD-4B5A-5CB8-2BC53FDDC1BF}"/>
                </a:ext>
              </a:extLst>
            </p:cNvPr>
            <p:cNvSpPr/>
            <p:nvPr/>
          </p:nvSpPr>
          <p:spPr>
            <a:xfrm>
              <a:off x="0" y="0"/>
              <a:ext cx="24384000" cy="1889760"/>
            </a:xfrm>
            <a:custGeom>
              <a:avLst/>
              <a:gdLst/>
              <a:ahLst/>
              <a:cxnLst/>
              <a:rect l="l" t="t" r="r" b="b"/>
              <a:pathLst>
                <a:path w="24384000" h="1889760">
                  <a:moveTo>
                    <a:pt x="0" y="0"/>
                  </a:moveTo>
                  <a:lnTo>
                    <a:pt x="24384000" y="0"/>
                  </a:lnTo>
                  <a:lnTo>
                    <a:pt x="24384000" y="1889760"/>
                  </a:lnTo>
                  <a:lnTo>
                    <a:pt x="0" y="188976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da-DK"/>
            </a:p>
          </p:txBody>
        </p:sp>
        <p:sp>
          <p:nvSpPr>
            <p:cNvPr id="6" name="TextBox 6">
              <a:extLst>
                <a:ext uri="{FF2B5EF4-FFF2-40B4-BE49-F238E27FC236}">
                  <a16:creationId xmlns:a16="http://schemas.microsoft.com/office/drawing/2014/main" id="{37982886-8B15-A5DC-5DBB-F871DCE6882D}"/>
                </a:ext>
              </a:extLst>
            </p:cNvPr>
            <p:cNvSpPr txBox="1"/>
            <p:nvPr/>
          </p:nvSpPr>
          <p:spPr>
            <a:xfrm>
              <a:off x="6062365" y="338904"/>
              <a:ext cx="11497271" cy="550920"/>
            </a:xfrm>
            <a:prstGeom prst="rect">
              <a:avLst/>
            </a:prstGeom>
          </p:spPr>
          <p:txBody>
            <a:bodyPr wrap="square" lIns="0" tIns="0" rIns="0" bIns="0" rtlCol="0" anchor="t">
              <a:spAutoFit/>
            </a:bodyPr>
            <a:lstStyle/>
            <a:p>
              <a:pPr algn="ctr">
                <a:lnSpc>
                  <a:spcPts val="3360"/>
                </a:lnSpc>
                <a:spcBef>
                  <a:spcPct val="0"/>
                </a:spcBef>
              </a:pPr>
              <a:r>
                <a:rPr lang="en-US" sz="2400">
                  <a:solidFill>
                    <a:srgbClr val="FF0000"/>
                  </a:solidFill>
                  <a:latin typeface="Poppins"/>
                  <a:ea typeface="Poppins"/>
                  <a:cs typeface="Poppins"/>
                  <a:sym typeface="Poppins"/>
                </a:rPr>
                <a:t>Passion • Sammenhold • Respekt • Disciplin • Fairplay</a:t>
              </a:r>
            </a:p>
          </p:txBody>
        </p:sp>
      </p:grpSp>
      <p:sp>
        <p:nvSpPr>
          <p:cNvPr id="8" name="Freeform 8">
            <a:extLst>
              <a:ext uri="{FF2B5EF4-FFF2-40B4-BE49-F238E27FC236}">
                <a16:creationId xmlns:a16="http://schemas.microsoft.com/office/drawing/2014/main" id="{BCFC4B9C-CD6E-DF90-863B-D0FEA4007DDE}"/>
              </a:ext>
            </a:extLst>
          </p:cNvPr>
          <p:cNvSpPr/>
          <p:nvPr/>
        </p:nvSpPr>
        <p:spPr>
          <a:xfrm>
            <a:off x="0" y="-2788"/>
            <a:ext cx="18288000" cy="9227820"/>
          </a:xfrm>
          <a:custGeom>
            <a:avLst/>
            <a:gdLst/>
            <a:ahLst/>
            <a:cxnLst/>
            <a:rect l="l" t="t" r="r" b="b"/>
            <a:pathLst>
              <a:path w="16230600" h="8680381">
                <a:moveTo>
                  <a:pt x="0" y="0"/>
                </a:moveTo>
                <a:lnTo>
                  <a:pt x="16230600" y="0"/>
                </a:lnTo>
                <a:lnTo>
                  <a:pt x="16230600" y="8680381"/>
                </a:lnTo>
                <a:lnTo>
                  <a:pt x="0" y="8680381"/>
                </a:lnTo>
                <a:lnTo>
                  <a:pt x="0" y="0"/>
                </a:lnTo>
                <a:close/>
              </a:path>
            </a:pathLst>
          </a:custGeom>
          <a:blipFill>
            <a:blip r:embed="rId5">
              <a:alphaModFix amt="6999"/>
            </a:blip>
            <a:stretch>
              <a:fillRect t="-2612" b="-3031"/>
            </a:stretch>
          </a:blipFill>
          <a:ln cap="sq">
            <a:noFill/>
            <a:prstDash val="solid"/>
            <a:miter/>
          </a:ln>
        </p:spPr>
        <p:txBody>
          <a:bodyPr/>
          <a:lstStyle/>
          <a:p>
            <a:endParaRPr lang="da-DK" dirty="0"/>
          </a:p>
        </p:txBody>
      </p:sp>
      <p:sp>
        <p:nvSpPr>
          <p:cNvPr id="10" name="TextBox 10">
            <a:extLst>
              <a:ext uri="{FF2B5EF4-FFF2-40B4-BE49-F238E27FC236}">
                <a16:creationId xmlns:a16="http://schemas.microsoft.com/office/drawing/2014/main" id="{C441A53C-4ADE-9B89-28C3-2F1008FDE990}"/>
              </a:ext>
            </a:extLst>
          </p:cNvPr>
          <p:cNvSpPr txBox="1"/>
          <p:nvPr/>
        </p:nvSpPr>
        <p:spPr>
          <a:xfrm>
            <a:off x="1028700" y="666750"/>
            <a:ext cx="10731655" cy="1487202"/>
          </a:xfrm>
          <a:prstGeom prst="rect">
            <a:avLst/>
          </a:prstGeom>
        </p:spPr>
        <p:txBody>
          <a:bodyPr lIns="0" tIns="0" rIns="0" bIns="0" rtlCol="0" anchor="t">
            <a:spAutoFit/>
          </a:bodyPr>
          <a:lstStyle/>
          <a:p>
            <a:pPr marL="0" lvl="0" indent="0" algn="l">
              <a:lnSpc>
                <a:spcPts val="4200"/>
              </a:lnSpc>
              <a:spcBef>
                <a:spcPct val="0"/>
              </a:spcBef>
            </a:pPr>
            <a:endParaRPr lang="en-US" sz="2400" u="none" strike="noStrike" dirty="0">
              <a:solidFill>
                <a:srgbClr val="000000"/>
              </a:solidFill>
              <a:latin typeface="Poppins"/>
              <a:ea typeface="Poppins"/>
              <a:cs typeface="Poppins"/>
              <a:sym typeface="Poppins"/>
            </a:endParaRPr>
          </a:p>
          <a:p>
            <a:pPr marL="0" lvl="0" indent="0" algn="l">
              <a:lnSpc>
                <a:spcPts val="3500"/>
              </a:lnSpc>
              <a:spcBef>
                <a:spcPct val="0"/>
              </a:spcBef>
            </a:pPr>
            <a:endParaRPr lang="en-US" sz="2400" u="none" strike="noStrike" dirty="0">
              <a:solidFill>
                <a:srgbClr val="000000"/>
              </a:solidFill>
              <a:latin typeface="Poppins"/>
              <a:ea typeface="Poppins"/>
              <a:cs typeface="Poppins"/>
              <a:sym typeface="Poppins"/>
            </a:endParaRPr>
          </a:p>
          <a:p>
            <a:pPr algn="l">
              <a:lnSpc>
                <a:spcPts val="4339"/>
              </a:lnSpc>
              <a:spcBef>
                <a:spcPct val="0"/>
              </a:spcBef>
            </a:pPr>
            <a:endParaRPr lang="en-US" sz="2400" u="none" strike="noStrike" dirty="0">
              <a:solidFill>
                <a:srgbClr val="000000"/>
              </a:solidFill>
              <a:latin typeface="Poppins"/>
              <a:ea typeface="Poppins"/>
              <a:cs typeface="Poppins"/>
              <a:sym typeface="Poppins"/>
            </a:endParaRPr>
          </a:p>
        </p:txBody>
      </p:sp>
      <p:sp>
        <p:nvSpPr>
          <p:cNvPr id="11" name="Freeform 11">
            <a:extLst>
              <a:ext uri="{FF2B5EF4-FFF2-40B4-BE49-F238E27FC236}">
                <a16:creationId xmlns:a16="http://schemas.microsoft.com/office/drawing/2014/main" id="{A9D243E2-8E94-11C3-ACF7-E794DC68B61D}"/>
              </a:ext>
            </a:extLst>
          </p:cNvPr>
          <p:cNvSpPr/>
          <p:nvPr/>
        </p:nvSpPr>
        <p:spPr>
          <a:xfrm>
            <a:off x="16539475" y="9458325"/>
            <a:ext cx="1439650" cy="560190"/>
          </a:xfrm>
          <a:custGeom>
            <a:avLst/>
            <a:gdLst/>
            <a:ahLst/>
            <a:cxnLst/>
            <a:rect l="l" t="t" r="r" b="b"/>
            <a:pathLst>
              <a:path w="1439650" h="560190">
                <a:moveTo>
                  <a:pt x="0" y="0"/>
                </a:moveTo>
                <a:lnTo>
                  <a:pt x="1439650" y="0"/>
                </a:lnTo>
                <a:lnTo>
                  <a:pt x="1439650" y="560190"/>
                </a:lnTo>
                <a:lnTo>
                  <a:pt x="0" y="560190"/>
                </a:lnTo>
                <a:lnTo>
                  <a:pt x="0" y="0"/>
                </a:lnTo>
                <a:close/>
              </a:path>
            </a:pathLst>
          </a:custGeom>
          <a:blipFill>
            <a:blip r:embed="rId6"/>
            <a:stretch>
              <a:fillRect/>
            </a:stretch>
          </a:blipFill>
        </p:spPr>
        <p:txBody>
          <a:bodyPr/>
          <a:lstStyle/>
          <a:p>
            <a:endParaRPr lang="da-DK"/>
          </a:p>
        </p:txBody>
      </p:sp>
      <p:pic>
        <p:nvPicPr>
          <p:cNvPr id="3" name="Grafik 2" descr="Retfærdighedsvægte med massiv udfyldning">
            <a:extLst>
              <a:ext uri="{FF2B5EF4-FFF2-40B4-BE49-F238E27FC236}">
                <a16:creationId xmlns:a16="http://schemas.microsoft.com/office/drawing/2014/main" id="{FA386CE9-3694-2DD5-3E45-5F1C1FB109E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876802" y="392740"/>
            <a:ext cx="7543800" cy="7543800"/>
          </a:xfrm>
          <a:prstGeom prst="rect">
            <a:avLst/>
          </a:prstGeom>
        </p:spPr>
      </p:pic>
      <p:sp>
        <p:nvSpPr>
          <p:cNvPr id="7" name="TextBox 7">
            <a:extLst>
              <a:ext uri="{FF2B5EF4-FFF2-40B4-BE49-F238E27FC236}">
                <a16:creationId xmlns:a16="http://schemas.microsoft.com/office/drawing/2014/main" id="{A110CE85-228B-85C7-2287-06F879E1511D}"/>
              </a:ext>
            </a:extLst>
          </p:cNvPr>
          <p:cNvSpPr txBox="1"/>
          <p:nvPr/>
        </p:nvSpPr>
        <p:spPr>
          <a:xfrm>
            <a:off x="1461123" y="2823489"/>
            <a:ext cx="4406277" cy="2406428"/>
          </a:xfrm>
          <a:prstGeom prst="rect">
            <a:avLst/>
          </a:prstGeom>
        </p:spPr>
        <p:txBody>
          <a:bodyPr wrap="square" lIns="0" tIns="0" rIns="0" bIns="0" rtlCol="0" anchor="t">
            <a:spAutoFit/>
          </a:bodyPr>
          <a:lstStyle/>
          <a:p>
            <a:pPr algn="l">
              <a:lnSpc>
                <a:spcPts val="6345"/>
              </a:lnSpc>
            </a:pPr>
            <a:r>
              <a:rPr lang="da-DK" sz="4500" b="1" noProof="0" dirty="0">
                <a:solidFill>
                  <a:srgbClr val="000000"/>
                </a:solidFill>
                <a:latin typeface="Nohemi Bold"/>
                <a:ea typeface="Nohemi Bold"/>
                <a:cs typeface="Nohemi Bold"/>
                <a:sym typeface="Nohemi Bold"/>
              </a:rPr>
              <a:t>De sportslige succeser </a:t>
            </a:r>
          </a:p>
          <a:p>
            <a:pPr marL="0" lvl="0" indent="0" algn="l">
              <a:lnSpc>
                <a:spcPts val="2115"/>
              </a:lnSpc>
            </a:pPr>
            <a:endParaRPr lang="en-US" sz="4500" b="1" dirty="0">
              <a:solidFill>
                <a:srgbClr val="000000"/>
              </a:solidFill>
              <a:latin typeface="Nohemi Bold"/>
              <a:ea typeface="Nohemi Bold"/>
              <a:cs typeface="Nohemi Bold"/>
              <a:sym typeface="Nohemi Bold"/>
            </a:endParaRPr>
          </a:p>
          <a:p>
            <a:pPr algn="l">
              <a:lnSpc>
                <a:spcPts val="4339"/>
              </a:lnSpc>
              <a:spcBef>
                <a:spcPct val="0"/>
              </a:spcBef>
            </a:pPr>
            <a:endParaRPr lang="en-US" sz="3000" u="none" strike="noStrike" dirty="0">
              <a:solidFill>
                <a:srgbClr val="000000"/>
              </a:solidFill>
              <a:latin typeface="Poppins"/>
              <a:ea typeface="Poppins"/>
              <a:cs typeface="Poppins"/>
              <a:sym typeface="Poppins"/>
            </a:endParaRPr>
          </a:p>
        </p:txBody>
      </p:sp>
      <p:sp>
        <p:nvSpPr>
          <p:cNvPr id="12" name="TextBox 7">
            <a:extLst>
              <a:ext uri="{FF2B5EF4-FFF2-40B4-BE49-F238E27FC236}">
                <a16:creationId xmlns:a16="http://schemas.microsoft.com/office/drawing/2014/main" id="{D6ED0992-5ABD-9ECA-0F1C-1775F1EA5905}"/>
              </a:ext>
            </a:extLst>
          </p:cNvPr>
          <p:cNvSpPr txBox="1"/>
          <p:nvPr/>
        </p:nvSpPr>
        <p:spPr>
          <a:xfrm>
            <a:off x="12420602" y="2723473"/>
            <a:ext cx="5613707" cy="2406428"/>
          </a:xfrm>
          <a:prstGeom prst="rect">
            <a:avLst/>
          </a:prstGeom>
        </p:spPr>
        <p:txBody>
          <a:bodyPr wrap="square" lIns="0" tIns="0" rIns="0" bIns="0" rtlCol="0" anchor="t">
            <a:spAutoFit/>
          </a:bodyPr>
          <a:lstStyle/>
          <a:p>
            <a:pPr algn="l">
              <a:lnSpc>
                <a:spcPts val="6345"/>
              </a:lnSpc>
            </a:pPr>
            <a:r>
              <a:rPr lang="da-DK" sz="4500" b="1" noProof="0" dirty="0">
                <a:solidFill>
                  <a:srgbClr val="000000"/>
                </a:solidFill>
                <a:latin typeface="Nohemi Bold"/>
                <a:ea typeface="Nohemi Bold"/>
                <a:cs typeface="Nohemi Bold"/>
                <a:sym typeface="Nohemi Bold"/>
              </a:rPr>
              <a:t>Det organisatoriske fokus</a:t>
            </a:r>
          </a:p>
          <a:p>
            <a:pPr marL="0" lvl="0" indent="0" algn="l">
              <a:lnSpc>
                <a:spcPts val="2115"/>
              </a:lnSpc>
            </a:pPr>
            <a:endParaRPr lang="en-US" sz="4500" b="1" dirty="0">
              <a:solidFill>
                <a:srgbClr val="000000"/>
              </a:solidFill>
              <a:latin typeface="Nohemi Bold"/>
              <a:ea typeface="Nohemi Bold"/>
              <a:cs typeface="Nohemi Bold"/>
              <a:sym typeface="Nohemi Bold"/>
            </a:endParaRPr>
          </a:p>
          <a:p>
            <a:pPr algn="l">
              <a:lnSpc>
                <a:spcPts val="4339"/>
              </a:lnSpc>
              <a:spcBef>
                <a:spcPct val="0"/>
              </a:spcBef>
            </a:pPr>
            <a:endParaRPr lang="en-US" sz="3000" u="none" strike="noStrike" dirty="0">
              <a:solidFill>
                <a:srgbClr val="000000"/>
              </a:solidFill>
              <a:latin typeface="Poppins"/>
              <a:ea typeface="Poppins"/>
              <a:cs typeface="Poppins"/>
              <a:sym typeface="Poppins"/>
            </a:endParaRPr>
          </a:p>
        </p:txBody>
      </p:sp>
    </p:spTree>
    <p:extLst>
      <p:ext uri="{BB962C8B-B14F-4D97-AF65-F5344CB8AC3E}">
        <p14:creationId xmlns:p14="http://schemas.microsoft.com/office/powerpoint/2010/main" val="8475759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4C0506"/>
        </a:solidFill>
        <a:effectLst/>
      </p:bgPr>
    </p:bg>
    <p:spTree>
      <p:nvGrpSpPr>
        <p:cNvPr id="1" name="">
          <a:extLst>
            <a:ext uri="{FF2B5EF4-FFF2-40B4-BE49-F238E27FC236}">
              <a16:creationId xmlns:a16="http://schemas.microsoft.com/office/drawing/2014/main" id="{08FE6047-7AB3-674A-ACC8-CC00472065CB}"/>
            </a:ext>
          </a:extLst>
        </p:cNvPr>
        <p:cNvGrpSpPr/>
        <p:nvPr/>
      </p:nvGrpSpPr>
      <p:grpSpPr>
        <a:xfrm>
          <a:off x="0" y="0"/>
          <a:ext cx="0" cy="0"/>
          <a:chOff x="0" y="0"/>
          <a:chExt cx="0" cy="0"/>
        </a:xfrm>
      </p:grpSpPr>
      <p:sp>
        <p:nvSpPr>
          <p:cNvPr id="4" name="TextBox 4">
            <a:extLst>
              <a:ext uri="{FF2B5EF4-FFF2-40B4-BE49-F238E27FC236}">
                <a16:creationId xmlns:a16="http://schemas.microsoft.com/office/drawing/2014/main" id="{9D85AA12-CEF7-FD26-7F35-43E9990791F3}"/>
              </a:ext>
            </a:extLst>
          </p:cNvPr>
          <p:cNvSpPr txBox="1"/>
          <p:nvPr/>
        </p:nvSpPr>
        <p:spPr>
          <a:xfrm>
            <a:off x="1028700" y="857250"/>
            <a:ext cx="15933217" cy="996555"/>
          </a:xfrm>
          <a:prstGeom prst="rect">
            <a:avLst/>
          </a:prstGeom>
        </p:spPr>
        <p:txBody>
          <a:bodyPr lIns="0" tIns="0" rIns="0" bIns="0" rtlCol="0" anchor="t">
            <a:spAutoFit/>
          </a:bodyPr>
          <a:lstStyle/>
          <a:p>
            <a:pPr algn="l">
              <a:lnSpc>
                <a:spcPts val="8959"/>
              </a:lnSpc>
            </a:pPr>
            <a:r>
              <a:rPr lang="en-US" sz="6399" b="1" dirty="0" err="1">
                <a:solidFill>
                  <a:srgbClr val="FFFFFF"/>
                </a:solidFill>
                <a:latin typeface="Nohemi Bold"/>
                <a:ea typeface="Nohemi Bold"/>
                <a:cs typeface="Nohemi Bold"/>
                <a:sym typeface="Nohemi Bold"/>
              </a:rPr>
              <a:t>Nyt</a:t>
            </a:r>
            <a:r>
              <a:rPr lang="en-US" sz="6399" b="1" dirty="0">
                <a:solidFill>
                  <a:srgbClr val="FFFFFF"/>
                </a:solidFill>
                <a:latin typeface="Nohemi Bold"/>
                <a:ea typeface="Nohemi Bold"/>
                <a:cs typeface="Nohemi Bold"/>
                <a:sym typeface="Nohemi Bold"/>
              </a:rPr>
              <a:t> </a:t>
            </a:r>
            <a:r>
              <a:rPr lang="en-US" sz="6399" b="1" dirty="0" err="1">
                <a:solidFill>
                  <a:srgbClr val="FFFFFF"/>
                </a:solidFill>
                <a:latin typeface="Nohemi Bold"/>
                <a:ea typeface="Nohemi Bold"/>
                <a:cs typeface="Nohemi Bold"/>
                <a:sym typeface="Nohemi Bold"/>
              </a:rPr>
              <a:t>navn</a:t>
            </a:r>
            <a:r>
              <a:rPr lang="en-US" sz="6399" b="1" dirty="0">
                <a:solidFill>
                  <a:srgbClr val="FFFFFF"/>
                </a:solidFill>
                <a:latin typeface="Nohemi Bold"/>
                <a:ea typeface="Nohemi Bold"/>
                <a:cs typeface="Nohemi Bold"/>
                <a:sym typeface="Nohemi Bold"/>
              </a:rPr>
              <a:t> </a:t>
            </a:r>
            <a:r>
              <a:rPr lang="en-US" sz="6399" b="1" dirty="0" err="1">
                <a:solidFill>
                  <a:srgbClr val="FFFFFF"/>
                </a:solidFill>
                <a:latin typeface="Nohemi Bold"/>
                <a:ea typeface="Nohemi Bold"/>
                <a:cs typeface="Nohemi Bold"/>
                <a:sym typeface="Nohemi Bold"/>
              </a:rPr>
              <a:t>og</a:t>
            </a:r>
            <a:r>
              <a:rPr lang="en-US" sz="6399" b="1" dirty="0">
                <a:solidFill>
                  <a:srgbClr val="FFFFFF"/>
                </a:solidFill>
                <a:latin typeface="Nohemi Bold"/>
                <a:ea typeface="Nohemi Bold"/>
                <a:cs typeface="Nohemi Bold"/>
                <a:sym typeface="Nohemi Bold"/>
              </a:rPr>
              <a:t> logo</a:t>
            </a:r>
          </a:p>
        </p:txBody>
      </p:sp>
      <p:sp>
        <p:nvSpPr>
          <p:cNvPr id="7" name="Freeform 7">
            <a:extLst>
              <a:ext uri="{FF2B5EF4-FFF2-40B4-BE49-F238E27FC236}">
                <a16:creationId xmlns:a16="http://schemas.microsoft.com/office/drawing/2014/main" id="{D8BBD772-3F8C-9764-0D97-CEFD5CDB2BDF}"/>
              </a:ext>
            </a:extLst>
          </p:cNvPr>
          <p:cNvSpPr/>
          <p:nvPr/>
        </p:nvSpPr>
        <p:spPr>
          <a:xfrm>
            <a:off x="14571429" y="8573781"/>
            <a:ext cx="2687871" cy="1045891"/>
          </a:xfrm>
          <a:custGeom>
            <a:avLst/>
            <a:gdLst/>
            <a:ahLst/>
            <a:cxnLst/>
            <a:rect l="l" t="t" r="r" b="b"/>
            <a:pathLst>
              <a:path w="2687871" h="1045891">
                <a:moveTo>
                  <a:pt x="0" y="0"/>
                </a:moveTo>
                <a:lnTo>
                  <a:pt x="2687871" y="0"/>
                </a:lnTo>
                <a:lnTo>
                  <a:pt x="2687871" y="1045892"/>
                </a:lnTo>
                <a:lnTo>
                  <a:pt x="0" y="1045892"/>
                </a:lnTo>
                <a:lnTo>
                  <a:pt x="0" y="0"/>
                </a:lnTo>
                <a:close/>
              </a:path>
            </a:pathLst>
          </a:custGeom>
          <a:blipFill>
            <a:blip r:embed="rId3"/>
            <a:stretch>
              <a:fillRect/>
            </a:stretch>
          </a:blipFill>
        </p:spPr>
        <p:txBody>
          <a:bodyPr/>
          <a:lstStyle/>
          <a:p>
            <a:endParaRPr lang="da-DK"/>
          </a:p>
        </p:txBody>
      </p:sp>
      <p:sp>
        <p:nvSpPr>
          <p:cNvPr id="8" name="Freeform 7" descr="Et billede, der indeholder Font/skrifttype, Grafik, tekst, logo&#10;&#10;Indhold genereret af kunstig intelligens kan være forkert.">
            <a:extLst>
              <a:ext uri="{FF2B5EF4-FFF2-40B4-BE49-F238E27FC236}">
                <a16:creationId xmlns:a16="http://schemas.microsoft.com/office/drawing/2014/main" id="{0A8FE133-0731-F55C-E259-AC273F36D2B5}"/>
              </a:ext>
            </a:extLst>
          </p:cNvPr>
          <p:cNvSpPr/>
          <p:nvPr/>
        </p:nvSpPr>
        <p:spPr>
          <a:xfrm>
            <a:off x="2916576" y="3776928"/>
            <a:ext cx="11447748" cy="4465522"/>
          </a:xfrm>
          <a:custGeom>
            <a:avLst/>
            <a:gdLst/>
            <a:ahLst/>
            <a:cxnLst/>
            <a:rect l="l" t="t" r="r" b="b"/>
            <a:pathLst>
              <a:path w="2687871" h="1045891">
                <a:moveTo>
                  <a:pt x="0" y="0"/>
                </a:moveTo>
                <a:lnTo>
                  <a:pt x="2687871" y="0"/>
                </a:lnTo>
                <a:lnTo>
                  <a:pt x="2687871" y="1045892"/>
                </a:lnTo>
                <a:lnTo>
                  <a:pt x="0" y="1045892"/>
                </a:lnTo>
                <a:lnTo>
                  <a:pt x="0" y="0"/>
                </a:lnTo>
                <a:close/>
              </a:path>
            </a:pathLst>
          </a:custGeom>
          <a:blipFill>
            <a:blip r:embed="rId3"/>
            <a:stretch>
              <a:fillRect/>
            </a:stretch>
          </a:blipFill>
        </p:spPr>
        <p:txBody>
          <a:bodyPr/>
          <a:lstStyle/>
          <a:p>
            <a:endParaRPr lang="da-DK"/>
          </a:p>
        </p:txBody>
      </p:sp>
    </p:spTree>
    <p:extLst>
      <p:ext uri="{BB962C8B-B14F-4D97-AF65-F5344CB8AC3E}">
        <p14:creationId xmlns:p14="http://schemas.microsoft.com/office/powerpoint/2010/main" val="27053054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4C0506"/>
        </a:solidFill>
        <a:effectLst/>
      </p:bgPr>
    </p:bg>
    <p:spTree>
      <p:nvGrpSpPr>
        <p:cNvPr id="1" name=""/>
        <p:cNvGrpSpPr/>
        <p:nvPr/>
      </p:nvGrpSpPr>
      <p:grpSpPr>
        <a:xfrm>
          <a:off x="0" y="0"/>
          <a:ext cx="0" cy="0"/>
          <a:chOff x="0" y="0"/>
          <a:chExt cx="0" cy="0"/>
        </a:xfrm>
      </p:grpSpPr>
      <p:sp>
        <p:nvSpPr>
          <p:cNvPr id="2" name="Freeform 2"/>
          <p:cNvSpPr/>
          <p:nvPr/>
        </p:nvSpPr>
        <p:spPr>
          <a:xfrm>
            <a:off x="11431334" y="1028700"/>
            <a:ext cx="5827966" cy="8229600"/>
          </a:xfrm>
          <a:custGeom>
            <a:avLst/>
            <a:gdLst/>
            <a:ahLst/>
            <a:cxnLst/>
            <a:rect l="l" t="t" r="r" b="b"/>
            <a:pathLst>
              <a:path w="5827966" h="8229600">
                <a:moveTo>
                  <a:pt x="0" y="0"/>
                </a:moveTo>
                <a:lnTo>
                  <a:pt x="5827966" y="0"/>
                </a:lnTo>
                <a:lnTo>
                  <a:pt x="5827966" y="8229600"/>
                </a:lnTo>
                <a:lnTo>
                  <a:pt x="0" y="8229600"/>
                </a:lnTo>
                <a:lnTo>
                  <a:pt x="0" y="0"/>
                </a:lnTo>
                <a:close/>
              </a:path>
            </a:pathLst>
          </a:custGeom>
          <a:blipFill>
            <a:blip r:embed="rId3"/>
            <a:stretch>
              <a:fillRect/>
            </a:stretch>
          </a:blipFill>
        </p:spPr>
        <p:txBody>
          <a:bodyPr/>
          <a:lstStyle/>
          <a:p>
            <a:endParaRPr lang="da-DK"/>
          </a:p>
        </p:txBody>
      </p:sp>
      <p:sp>
        <p:nvSpPr>
          <p:cNvPr id="3" name="Freeform 3"/>
          <p:cNvSpPr/>
          <p:nvPr/>
        </p:nvSpPr>
        <p:spPr>
          <a:xfrm>
            <a:off x="847006" y="3744801"/>
            <a:ext cx="9519295" cy="5132486"/>
          </a:xfrm>
          <a:custGeom>
            <a:avLst/>
            <a:gdLst/>
            <a:ahLst/>
            <a:cxnLst/>
            <a:rect l="l" t="t" r="r" b="b"/>
            <a:pathLst>
              <a:path w="9519295" h="5132486">
                <a:moveTo>
                  <a:pt x="0" y="0"/>
                </a:moveTo>
                <a:lnTo>
                  <a:pt x="9519295" y="0"/>
                </a:lnTo>
                <a:lnTo>
                  <a:pt x="9519295" y="5132487"/>
                </a:lnTo>
                <a:lnTo>
                  <a:pt x="0" y="5132487"/>
                </a:lnTo>
                <a:lnTo>
                  <a:pt x="0" y="0"/>
                </a:lnTo>
                <a:close/>
              </a:path>
            </a:pathLst>
          </a:custGeom>
          <a:blipFill>
            <a:blip r:embed="rId4"/>
            <a:stretch>
              <a:fillRect/>
            </a:stretch>
          </a:blipFill>
        </p:spPr>
        <p:txBody>
          <a:bodyPr/>
          <a:lstStyle/>
          <a:p>
            <a:endParaRPr lang="da-DK"/>
          </a:p>
        </p:txBody>
      </p:sp>
      <p:sp>
        <p:nvSpPr>
          <p:cNvPr id="4" name="TextBox 4"/>
          <p:cNvSpPr txBox="1"/>
          <p:nvPr/>
        </p:nvSpPr>
        <p:spPr>
          <a:xfrm>
            <a:off x="1028700" y="857250"/>
            <a:ext cx="15933217" cy="1142365"/>
          </a:xfrm>
          <a:prstGeom prst="rect">
            <a:avLst/>
          </a:prstGeom>
        </p:spPr>
        <p:txBody>
          <a:bodyPr lIns="0" tIns="0" rIns="0" bIns="0" rtlCol="0" anchor="t">
            <a:spAutoFit/>
          </a:bodyPr>
          <a:lstStyle/>
          <a:p>
            <a:pPr algn="l">
              <a:lnSpc>
                <a:spcPts val="8959"/>
              </a:lnSpc>
            </a:pPr>
            <a:r>
              <a:rPr lang="en-US" sz="6399" b="1">
                <a:solidFill>
                  <a:srgbClr val="FFFFFF"/>
                </a:solidFill>
                <a:latin typeface="Nohemi Bold"/>
                <a:ea typeface="Nohemi Bold"/>
                <a:cs typeface="Nohemi Bold"/>
                <a:sym typeface="Nohemi Bold"/>
              </a:rPr>
              <a:t>Kommunikation</a:t>
            </a:r>
          </a:p>
        </p:txBody>
      </p:sp>
      <p:sp>
        <p:nvSpPr>
          <p:cNvPr id="6" name="Freeform 6"/>
          <p:cNvSpPr/>
          <p:nvPr/>
        </p:nvSpPr>
        <p:spPr>
          <a:xfrm>
            <a:off x="14571429" y="8573781"/>
            <a:ext cx="2687871" cy="1045891"/>
          </a:xfrm>
          <a:custGeom>
            <a:avLst/>
            <a:gdLst/>
            <a:ahLst/>
            <a:cxnLst/>
            <a:rect l="l" t="t" r="r" b="b"/>
            <a:pathLst>
              <a:path w="2687871" h="1045891">
                <a:moveTo>
                  <a:pt x="0" y="0"/>
                </a:moveTo>
                <a:lnTo>
                  <a:pt x="2687871" y="0"/>
                </a:lnTo>
                <a:lnTo>
                  <a:pt x="2687871" y="1045892"/>
                </a:lnTo>
                <a:lnTo>
                  <a:pt x="0" y="1045892"/>
                </a:lnTo>
                <a:lnTo>
                  <a:pt x="0" y="0"/>
                </a:lnTo>
                <a:close/>
              </a:path>
            </a:pathLst>
          </a:custGeom>
          <a:blipFill>
            <a:blip r:embed="rId5"/>
            <a:stretch>
              <a:fillRect/>
            </a:stretch>
          </a:blipFill>
        </p:spPr>
        <p:txBody>
          <a:bodyPr/>
          <a:lstStyle/>
          <a:p>
            <a:endParaRPr lang="da-DK"/>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4C0506"/>
        </a:solidFill>
        <a:effectLst/>
      </p:bgPr>
    </p:bg>
    <p:spTree>
      <p:nvGrpSpPr>
        <p:cNvPr id="1" name="">
          <a:extLst>
            <a:ext uri="{FF2B5EF4-FFF2-40B4-BE49-F238E27FC236}">
              <a16:creationId xmlns:a16="http://schemas.microsoft.com/office/drawing/2014/main" id="{BAB8F103-B89E-0D87-3550-0BD88BA4EE54}"/>
            </a:ext>
          </a:extLst>
        </p:cNvPr>
        <p:cNvGrpSpPr/>
        <p:nvPr/>
      </p:nvGrpSpPr>
      <p:grpSpPr>
        <a:xfrm>
          <a:off x="0" y="0"/>
          <a:ext cx="0" cy="0"/>
          <a:chOff x="0" y="0"/>
          <a:chExt cx="0" cy="0"/>
        </a:xfrm>
      </p:grpSpPr>
      <p:sp>
        <p:nvSpPr>
          <p:cNvPr id="4" name="TextBox 4">
            <a:extLst>
              <a:ext uri="{FF2B5EF4-FFF2-40B4-BE49-F238E27FC236}">
                <a16:creationId xmlns:a16="http://schemas.microsoft.com/office/drawing/2014/main" id="{2ABAF707-37C3-D9D6-6993-238CB7570588}"/>
              </a:ext>
            </a:extLst>
          </p:cNvPr>
          <p:cNvSpPr txBox="1"/>
          <p:nvPr/>
        </p:nvSpPr>
        <p:spPr>
          <a:xfrm>
            <a:off x="1028700" y="857250"/>
            <a:ext cx="15933217" cy="996555"/>
          </a:xfrm>
          <a:prstGeom prst="rect">
            <a:avLst/>
          </a:prstGeom>
        </p:spPr>
        <p:txBody>
          <a:bodyPr lIns="0" tIns="0" rIns="0" bIns="0" rtlCol="0" anchor="t">
            <a:spAutoFit/>
          </a:bodyPr>
          <a:lstStyle/>
          <a:p>
            <a:pPr>
              <a:lnSpc>
                <a:spcPts val="8959"/>
              </a:lnSpc>
            </a:pPr>
            <a:r>
              <a:rPr lang="en-US" sz="6350" b="1" dirty="0" err="1">
                <a:solidFill>
                  <a:srgbClr val="FFFFFF"/>
                </a:solidFill>
                <a:latin typeface="Nohemi Bold"/>
                <a:ea typeface="Nohemi Bold"/>
                <a:cs typeface="Nohemi Bold"/>
                <a:sym typeface="Nohemi Bold"/>
              </a:rPr>
              <a:t>Stategiaftale</a:t>
            </a:r>
            <a:r>
              <a:rPr lang="en-US" sz="6350" b="1" dirty="0">
                <a:solidFill>
                  <a:srgbClr val="FFFFFF"/>
                </a:solidFill>
                <a:latin typeface="Nohemi Bold"/>
                <a:ea typeface="Nohemi Bold"/>
                <a:cs typeface="Nohemi Bold"/>
                <a:sym typeface="Nohemi Bold"/>
              </a:rPr>
              <a:t> med DIF </a:t>
            </a:r>
            <a:r>
              <a:rPr lang="en-US" sz="6350" b="1" dirty="0" err="1">
                <a:solidFill>
                  <a:srgbClr val="FFFFFF"/>
                </a:solidFill>
                <a:latin typeface="Nohemi Bold"/>
                <a:ea typeface="Nohemi Bold"/>
                <a:cs typeface="Nohemi Bold"/>
                <a:sym typeface="Nohemi Bold"/>
              </a:rPr>
              <a:t>fra</a:t>
            </a:r>
            <a:r>
              <a:rPr lang="en-US" sz="6350" b="1" dirty="0">
                <a:solidFill>
                  <a:srgbClr val="FFFFFF"/>
                </a:solidFill>
                <a:latin typeface="Nohemi Bold"/>
                <a:ea typeface="Nohemi Bold"/>
                <a:cs typeface="Nohemi Bold"/>
                <a:sym typeface="Nohemi Bold"/>
              </a:rPr>
              <a:t> 2026 </a:t>
            </a:r>
            <a:r>
              <a:rPr lang="en-US" sz="6350" b="1" dirty="0" err="1">
                <a:solidFill>
                  <a:srgbClr val="FFFFFF"/>
                </a:solidFill>
                <a:latin typeface="Nohemi Bold"/>
                <a:ea typeface="Nohemi Bold"/>
                <a:cs typeface="Nohemi Bold"/>
                <a:sym typeface="Nohemi Bold"/>
              </a:rPr>
              <a:t>til</a:t>
            </a:r>
            <a:r>
              <a:rPr lang="en-US" sz="6350" b="1" dirty="0">
                <a:solidFill>
                  <a:srgbClr val="FFFFFF"/>
                </a:solidFill>
                <a:latin typeface="Nohemi Bold"/>
                <a:ea typeface="Nohemi Bold"/>
                <a:cs typeface="Nohemi Bold"/>
                <a:sym typeface="Nohemi Bold"/>
              </a:rPr>
              <a:t> 2030</a:t>
            </a:r>
            <a:endParaRPr lang="en-US" sz="6399" b="1" dirty="0">
              <a:solidFill>
                <a:srgbClr val="FFFFFF"/>
              </a:solidFill>
              <a:latin typeface="Nohemi Bold"/>
              <a:ea typeface="Nohemi Bold"/>
              <a:cs typeface="Nohemi Bold"/>
              <a:sym typeface="Nohemi Bold"/>
            </a:endParaRPr>
          </a:p>
        </p:txBody>
      </p:sp>
      <p:sp>
        <p:nvSpPr>
          <p:cNvPr id="7" name="Freeform 7">
            <a:extLst>
              <a:ext uri="{FF2B5EF4-FFF2-40B4-BE49-F238E27FC236}">
                <a16:creationId xmlns:a16="http://schemas.microsoft.com/office/drawing/2014/main" id="{1A4F9B3B-77D1-C631-F27B-594725BDE198}"/>
              </a:ext>
            </a:extLst>
          </p:cNvPr>
          <p:cNvSpPr/>
          <p:nvPr/>
        </p:nvSpPr>
        <p:spPr>
          <a:xfrm>
            <a:off x="14571429" y="8573781"/>
            <a:ext cx="2687871" cy="1045891"/>
          </a:xfrm>
          <a:custGeom>
            <a:avLst/>
            <a:gdLst/>
            <a:ahLst/>
            <a:cxnLst/>
            <a:rect l="l" t="t" r="r" b="b"/>
            <a:pathLst>
              <a:path w="2687871" h="1045891">
                <a:moveTo>
                  <a:pt x="0" y="0"/>
                </a:moveTo>
                <a:lnTo>
                  <a:pt x="2687871" y="0"/>
                </a:lnTo>
                <a:lnTo>
                  <a:pt x="2687871" y="1045892"/>
                </a:lnTo>
                <a:lnTo>
                  <a:pt x="0" y="1045892"/>
                </a:lnTo>
                <a:lnTo>
                  <a:pt x="0" y="0"/>
                </a:lnTo>
                <a:close/>
              </a:path>
            </a:pathLst>
          </a:custGeom>
          <a:blipFill>
            <a:blip r:embed="rId3"/>
            <a:stretch>
              <a:fillRect/>
            </a:stretch>
          </a:blipFill>
        </p:spPr>
        <p:txBody>
          <a:bodyPr/>
          <a:lstStyle/>
          <a:p>
            <a:endParaRPr lang="da-DK"/>
          </a:p>
        </p:txBody>
      </p:sp>
      <p:pic>
        <p:nvPicPr>
          <p:cNvPr id="6" name="Billede 5" descr="Et billede, der indeholder tekst, skærmbillede, Font/skrifttype&#10;&#10;Indhold genereret af kunstig intelligens kan være forkert.">
            <a:extLst>
              <a:ext uri="{FF2B5EF4-FFF2-40B4-BE49-F238E27FC236}">
                <a16:creationId xmlns:a16="http://schemas.microsoft.com/office/drawing/2014/main" id="{165C26DE-7205-F42A-6CD1-26076EB1DFB0}"/>
              </a:ext>
            </a:extLst>
          </p:cNvPr>
          <p:cNvPicPr>
            <a:picLocks noChangeAspect="1"/>
          </p:cNvPicPr>
          <p:nvPr/>
        </p:nvPicPr>
        <p:blipFill>
          <a:blip r:embed="rId4"/>
          <a:stretch>
            <a:fillRect/>
          </a:stretch>
        </p:blipFill>
        <p:spPr>
          <a:xfrm>
            <a:off x="1534169" y="2812577"/>
            <a:ext cx="14910743" cy="5202452"/>
          </a:xfrm>
          <a:prstGeom prst="rect">
            <a:avLst/>
          </a:prstGeom>
        </p:spPr>
      </p:pic>
    </p:spTree>
    <p:extLst>
      <p:ext uri="{BB962C8B-B14F-4D97-AF65-F5344CB8AC3E}">
        <p14:creationId xmlns:p14="http://schemas.microsoft.com/office/powerpoint/2010/main" val="154435281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4C0506"/>
        </a:solidFill>
        <a:effectLst/>
      </p:bgPr>
    </p:bg>
    <p:spTree>
      <p:nvGrpSpPr>
        <p:cNvPr id="1" name="">
          <a:extLst>
            <a:ext uri="{FF2B5EF4-FFF2-40B4-BE49-F238E27FC236}">
              <a16:creationId xmlns:a16="http://schemas.microsoft.com/office/drawing/2014/main" id="{B5B9D886-C44D-EA2F-0501-71C8448D2C5C}"/>
            </a:ext>
          </a:extLst>
        </p:cNvPr>
        <p:cNvGrpSpPr/>
        <p:nvPr/>
      </p:nvGrpSpPr>
      <p:grpSpPr>
        <a:xfrm>
          <a:off x="0" y="0"/>
          <a:ext cx="0" cy="0"/>
          <a:chOff x="0" y="0"/>
          <a:chExt cx="0" cy="0"/>
        </a:xfrm>
      </p:grpSpPr>
      <p:sp>
        <p:nvSpPr>
          <p:cNvPr id="4" name="TextBox 4">
            <a:extLst>
              <a:ext uri="{FF2B5EF4-FFF2-40B4-BE49-F238E27FC236}">
                <a16:creationId xmlns:a16="http://schemas.microsoft.com/office/drawing/2014/main" id="{F2C59DA5-D927-83AE-E054-923029E5C1BE}"/>
              </a:ext>
            </a:extLst>
          </p:cNvPr>
          <p:cNvSpPr txBox="1"/>
          <p:nvPr/>
        </p:nvSpPr>
        <p:spPr>
          <a:xfrm>
            <a:off x="1028700" y="857250"/>
            <a:ext cx="15933217" cy="995594"/>
          </a:xfrm>
          <a:prstGeom prst="rect">
            <a:avLst/>
          </a:prstGeom>
        </p:spPr>
        <p:txBody>
          <a:bodyPr lIns="0" tIns="0" rIns="0" bIns="0" rtlCol="0" anchor="t">
            <a:spAutoFit/>
          </a:bodyPr>
          <a:lstStyle/>
          <a:p>
            <a:pPr algn="l">
              <a:lnSpc>
                <a:spcPts val="8959"/>
              </a:lnSpc>
            </a:pPr>
            <a:r>
              <a:rPr lang="en-US" sz="6350" b="1" dirty="0" err="1">
                <a:solidFill>
                  <a:srgbClr val="FFFFFF"/>
                </a:solidFill>
                <a:latin typeface="Nohemi Bold"/>
                <a:ea typeface="Nohemi Bold"/>
                <a:cs typeface="Nohemi Bold"/>
                <a:sym typeface="Nohemi Bold"/>
              </a:rPr>
              <a:t>Rekruttering</a:t>
            </a:r>
            <a:r>
              <a:rPr lang="en-US" sz="6350" b="1" dirty="0">
                <a:solidFill>
                  <a:srgbClr val="FFFFFF"/>
                </a:solidFill>
                <a:latin typeface="Nohemi Bold"/>
                <a:ea typeface="Nohemi Bold"/>
                <a:cs typeface="Nohemi Bold"/>
                <a:sym typeface="Nohemi Bold"/>
              </a:rPr>
              <a:t> </a:t>
            </a:r>
            <a:endParaRPr lang="en-US" sz="6350" b="1" dirty="0">
              <a:solidFill>
                <a:srgbClr val="FFFFFF"/>
              </a:solidFill>
              <a:latin typeface="Nohemi Bold"/>
              <a:ea typeface="Nohemi Bold"/>
              <a:cs typeface="Nohemi Bold"/>
            </a:endParaRPr>
          </a:p>
        </p:txBody>
      </p:sp>
      <p:sp>
        <p:nvSpPr>
          <p:cNvPr id="7" name="Freeform 7">
            <a:extLst>
              <a:ext uri="{FF2B5EF4-FFF2-40B4-BE49-F238E27FC236}">
                <a16:creationId xmlns:a16="http://schemas.microsoft.com/office/drawing/2014/main" id="{16ECFB02-57D5-599F-8F9B-E9E8FDFBCFD6}"/>
              </a:ext>
            </a:extLst>
          </p:cNvPr>
          <p:cNvSpPr/>
          <p:nvPr/>
        </p:nvSpPr>
        <p:spPr>
          <a:xfrm>
            <a:off x="14571429" y="8573781"/>
            <a:ext cx="2687871" cy="1045891"/>
          </a:xfrm>
          <a:custGeom>
            <a:avLst/>
            <a:gdLst/>
            <a:ahLst/>
            <a:cxnLst/>
            <a:rect l="l" t="t" r="r" b="b"/>
            <a:pathLst>
              <a:path w="2687871" h="1045891">
                <a:moveTo>
                  <a:pt x="0" y="0"/>
                </a:moveTo>
                <a:lnTo>
                  <a:pt x="2687871" y="0"/>
                </a:lnTo>
                <a:lnTo>
                  <a:pt x="2687871" y="1045892"/>
                </a:lnTo>
                <a:lnTo>
                  <a:pt x="0" y="1045892"/>
                </a:lnTo>
                <a:lnTo>
                  <a:pt x="0" y="0"/>
                </a:lnTo>
                <a:close/>
              </a:path>
            </a:pathLst>
          </a:custGeom>
          <a:blipFill>
            <a:blip r:embed="rId3"/>
            <a:stretch>
              <a:fillRect/>
            </a:stretch>
          </a:blipFill>
        </p:spPr>
        <p:txBody>
          <a:bodyPr/>
          <a:lstStyle/>
          <a:p>
            <a:endParaRPr lang="da-DK"/>
          </a:p>
        </p:txBody>
      </p:sp>
      <p:pic>
        <p:nvPicPr>
          <p:cNvPr id="2" name="Grafik 1" descr="Pil: Let kurve med massiv udfyldning">
            <a:extLst>
              <a:ext uri="{FF2B5EF4-FFF2-40B4-BE49-F238E27FC236}">
                <a16:creationId xmlns:a16="http://schemas.microsoft.com/office/drawing/2014/main" id="{8CDCFB53-C0CF-70FC-ACE7-4BC457F4DF6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rot="-1620000">
            <a:off x="4918106" y="2534396"/>
            <a:ext cx="6892390" cy="6963196"/>
          </a:xfrm>
          <a:prstGeom prst="rect">
            <a:avLst/>
          </a:prstGeom>
        </p:spPr>
      </p:pic>
      <p:pic>
        <p:nvPicPr>
          <p:cNvPr id="5" name="Grafik 4" descr="Gruppe med massiv udfyldning">
            <a:extLst>
              <a:ext uri="{FF2B5EF4-FFF2-40B4-BE49-F238E27FC236}">
                <a16:creationId xmlns:a16="http://schemas.microsoft.com/office/drawing/2014/main" id="{AAE80A7D-798B-2238-5E2F-1894D3DFCDD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4411915" y="5798954"/>
            <a:ext cx="914400" cy="914400"/>
          </a:xfrm>
          <a:prstGeom prst="rect">
            <a:avLst/>
          </a:prstGeom>
        </p:spPr>
      </p:pic>
      <p:pic>
        <p:nvPicPr>
          <p:cNvPr id="6" name="Grafik 5" descr="Gruppe med massiv udfyldning">
            <a:extLst>
              <a:ext uri="{FF2B5EF4-FFF2-40B4-BE49-F238E27FC236}">
                <a16:creationId xmlns:a16="http://schemas.microsoft.com/office/drawing/2014/main" id="{0C4730EE-644C-41EE-5306-5BA14597A468}"/>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3663402" y="5798955"/>
            <a:ext cx="914400" cy="914400"/>
          </a:xfrm>
          <a:prstGeom prst="rect">
            <a:avLst/>
          </a:prstGeom>
        </p:spPr>
      </p:pic>
      <p:pic>
        <p:nvPicPr>
          <p:cNvPr id="8" name="Grafik 7" descr="Gruppe med massiv udfyldning">
            <a:extLst>
              <a:ext uri="{FF2B5EF4-FFF2-40B4-BE49-F238E27FC236}">
                <a16:creationId xmlns:a16="http://schemas.microsoft.com/office/drawing/2014/main" id="{FB9E45C2-AF0F-651D-783B-1399AF82363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3016038" y="5798954"/>
            <a:ext cx="914400" cy="914400"/>
          </a:xfrm>
          <a:prstGeom prst="rect">
            <a:avLst/>
          </a:prstGeom>
        </p:spPr>
      </p:pic>
      <p:pic>
        <p:nvPicPr>
          <p:cNvPr id="9" name="Grafik 8" descr="Gruppe med massiv udfyldning">
            <a:extLst>
              <a:ext uri="{FF2B5EF4-FFF2-40B4-BE49-F238E27FC236}">
                <a16:creationId xmlns:a16="http://schemas.microsoft.com/office/drawing/2014/main" id="{EFBDE24C-6BAC-8E6F-5713-DD57FC9610A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267526" y="5798954"/>
            <a:ext cx="914400" cy="914400"/>
          </a:xfrm>
          <a:prstGeom prst="rect">
            <a:avLst/>
          </a:prstGeom>
        </p:spPr>
      </p:pic>
      <p:pic>
        <p:nvPicPr>
          <p:cNvPr id="11" name="Grafik 10" descr="Gruppe med massiv udfyldning">
            <a:extLst>
              <a:ext uri="{FF2B5EF4-FFF2-40B4-BE49-F238E27FC236}">
                <a16:creationId xmlns:a16="http://schemas.microsoft.com/office/drawing/2014/main" id="{57B7AA0D-B59A-E2E7-8EE9-4589735C3996}"/>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4553525" y="5758493"/>
            <a:ext cx="914400" cy="914400"/>
          </a:xfrm>
          <a:prstGeom prst="rect">
            <a:avLst/>
          </a:prstGeom>
        </p:spPr>
      </p:pic>
      <p:pic>
        <p:nvPicPr>
          <p:cNvPr id="12" name="Grafik 11" descr="Gruppe med massiv udfyldning">
            <a:extLst>
              <a:ext uri="{FF2B5EF4-FFF2-40B4-BE49-F238E27FC236}">
                <a16:creationId xmlns:a16="http://schemas.microsoft.com/office/drawing/2014/main" id="{7385161A-2A2D-72CC-5AB2-5AE1BE35612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3805012" y="5758494"/>
            <a:ext cx="914400" cy="914400"/>
          </a:xfrm>
          <a:prstGeom prst="rect">
            <a:avLst/>
          </a:prstGeom>
        </p:spPr>
      </p:pic>
      <p:pic>
        <p:nvPicPr>
          <p:cNvPr id="13" name="Grafik 12" descr="Gruppe med massiv udfyldning">
            <a:extLst>
              <a:ext uri="{FF2B5EF4-FFF2-40B4-BE49-F238E27FC236}">
                <a16:creationId xmlns:a16="http://schemas.microsoft.com/office/drawing/2014/main" id="{C34D0EDC-B19D-199D-044A-CEAC18FEE8E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3157648" y="5758493"/>
            <a:ext cx="914400" cy="914400"/>
          </a:xfrm>
          <a:prstGeom prst="rect">
            <a:avLst/>
          </a:prstGeom>
        </p:spPr>
      </p:pic>
      <p:pic>
        <p:nvPicPr>
          <p:cNvPr id="14" name="Grafik 13" descr="Gruppe med massiv udfyldning">
            <a:extLst>
              <a:ext uri="{FF2B5EF4-FFF2-40B4-BE49-F238E27FC236}">
                <a16:creationId xmlns:a16="http://schemas.microsoft.com/office/drawing/2014/main" id="{DC79C950-D1EE-3AB3-D9ED-68F44A52AC7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409136" y="5758493"/>
            <a:ext cx="914400" cy="914400"/>
          </a:xfrm>
          <a:prstGeom prst="rect">
            <a:avLst/>
          </a:prstGeom>
        </p:spPr>
      </p:pic>
      <p:pic>
        <p:nvPicPr>
          <p:cNvPr id="15" name="Grafik 14" descr="Gruppe med massiv udfyldning">
            <a:extLst>
              <a:ext uri="{FF2B5EF4-FFF2-40B4-BE49-F238E27FC236}">
                <a16:creationId xmlns:a16="http://schemas.microsoft.com/office/drawing/2014/main" id="{F497F829-AEC7-FCEC-E2BE-0A11E93CABB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560861" y="5758492"/>
            <a:ext cx="914400" cy="914400"/>
          </a:xfrm>
          <a:prstGeom prst="rect">
            <a:avLst/>
          </a:prstGeom>
        </p:spPr>
      </p:pic>
      <p:pic>
        <p:nvPicPr>
          <p:cNvPr id="16" name="Grafik 15" descr="Gruppe med massiv udfyldning">
            <a:extLst>
              <a:ext uri="{FF2B5EF4-FFF2-40B4-BE49-F238E27FC236}">
                <a16:creationId xmlns:a16="http://schemas.microsoft.com/office/drawing/2014/main" id="{FCB452A9-D524-96A0-6272-7E750287481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4695135" y="5090899"/>
            <a:ext cx="914400" cy="914400"/>
          </a:xfrm>
          <a:prstGeom prst="rect">
            <a:avLst/>
          </a:prstGeom>
        </p:spPr>
      </p:pic>
      <p:pic>
        <p:nvPicPr>
          <p:cNvPr id="17" name="Grafik 16" descr="Gruppe med massiv udfyldning">
            <a:extLst>
              <a:ext uri="{FF2B5EF4-FFF2-40B4-BE49-F238E27FC236}">
                <a16:creationId xmlns:a16="http://schemas.microsoft.com/office/drawing/2014/main" id="{47958E36-B7B3-2FBF-4778-5B5CEB498486}"/>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3946622" y="5090900"/>
            <a:ext cx="914400" cy="914400"/>
          </a:xfrm>
          <a:prstGeom prst="rect">
            <a:avLst/>
          </a:prstGeom>
        </p:spPr>
      </p:pic>
      <p:pic>
        <p:nvPicPr>
          <p:cNvPr id="18" name="Grafik 17" descr="Gruppe med massiv udfyldning">
            <a:extLst>
              <a:ext uri="{FF2B5EF4-FFF2-40B4-BE49-F238E27FC236}">
                <a16:creationId xmlns:a16="http://schemas.microsoft.com/office/drawing/2014/main" id="{2F2675AF-0091-238D-AAAE-8A544036FCA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3299258" y="5090899"/>
            <a:ext cx="914400" cy="914400"/>
          </a:xfrm>
          <a:prstGeom prst="rect">
            <a:avLst/>
          </a:prstGeom>
        </p:spPr>
      </p:pic>
      <p:pic>
        <p:nvPicPr>
          <p:cNvPr id="19" name="Grafik 18" descr="Gruppe med massiv udfyldning">
            <a:extLst>
              <a:ext uri="{FF2B5EF4-FFF2-40B4-BE49-F238E27FC236}">
                <a16:creationId xmlns:a16="http://schemas.microsoft.com/office/drawing/2014/main" id="{EF188B1E-428E-363E-2B47-9B61FF409BE5}"/>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702471" y="5090898"/>
            <a:ext cx="914400" cy="914400"/>
          </a:xfrm>
          <a:prstGeom prst="rect">
            <a:avLst/>
          </a:prstGeom>
        </p:spPr>
      </p:pic>
      <p:pic>
        <p:nvPicPr>
          <p:cNvPr id="20" name="Grafik 19" descr="Gruppe med massiv udfyldning">
            <a:extLst>
              <a:ext uri="{FF2B5EF4-FFF2-40B4-BE49-F238E27FC236}">
                <a16:creationId xmlns:a16="http://schemas.microsoft.com/office/drawing/2014/main" id="{E6474DC6-98DF-2522-531C-976DF2AA7DA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4836745" y="4463766"/>
            <a:ext cx="914400" cy="914400"/>
          </a:xfrm>
          <a:prstGeom prst="rect">
            <a:avLst/>
          </a:prstGeom>
        </p:spPr>
      </p:pic>
      <p:pic>
        <p:nvPicPr>
          <p:cNvPr id="21" name="Grafik 20" descr="Gruppe med massiv udfyldning">
            <a:extLst>
              <a:ext uri="{FF2B5EF4-FFF2-40B4-BE49-F238E27FC236}">
                <a16:creationId xmlns:a16="http://schemas.microsoft.com/office/drawing/2014/main" id="{D01F58ED-ED1B-0C65-ED54-48DFB049812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4088232" y="4463767"/>
            <a:ext cx="914400" cy="914400"/>
          </a:xfrm>
          <a:prstGeom prst="rect">
            <a:avLst/>
          </a:prstGeom>
        </p:spPr>
      </p:pic>
      <p:pic>
        <p:nvPicPr>
          <p:cNvPr id="22" name="Grafik 21" descr="Gruppe med massiv udfyldning">
            <a:extLst>
              <a:ext uri="{FF2B5EF4-FFF2-40B4-BE49-F238E27FC236}">
                <a16:creationId xmlns:a16="http://schemas.microsoft.com/office/drawing/2014/main" id="{393BE235-EC3F-57AC-7524-806C71B7E3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3440868" y="4463766"/>
            <a:ext cx="914400" cy="914400"/>
          </a:xfrm>
          <a:prstGeom prst="rect">
            <a:avLst/>
          </a:prstGeom>
        </p:spPr>
      </p:pic>
      <p:pic>
        <p:nvPicPr>
          <p:cNvPr id="23" name="Grafik 22" descr="Gruppe med massiv udfyldning">
            <a:extLst>
              <a:ext uri="{FF2B5EF4-FFF2-40B4-BE49-F238E27FC236}">
                <a16:creationId xmlns:a16="http://schemas.microsoft.com/office/drawing/2014/main" id="{382BE226-DE5D-9C2D-FAC3-3AF30AD45895}"/>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44081" y="4463765"/>
            <a:ext cx="914400" cy="914400"/>
          </a:xfrm>
          <a:prstGeom prst="rect">
            <a:avLst/>
          </a:prstGeom>
        </p:spPr>
      </p:pic>
      <p:pic>
        <p:nvPicPr>
          <p:cNvPr id="24" name="Grafik 23" descr="Gruppe med massiv udfyldning">
            <a:extLst>
              <a:ext uri="{FF2B5EF4-FFF2-40B4-BE49-F238E27FC236}">
                <a16:creationId xmlns:a16="http://schemas.microsoft.com/office/drawing/2014/main" id="{F3D03BFC-B94D-91F5-E59D-6DD71AE00FE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4978356" y="3816403"/>
            <a:ext cx="914400" cy="914400"/>
          </a:xfrm>
          <a:prstGeom prst="rect">
            <a:avLst/>
          </a:prstGeom>
        </p:spPr>
      </p:pic>
      <p:pic>
        <p:nvPicPr>
          <p:cNvPr id="25" name="Grafik 24" descr="Gruppe med massiv udfyldning">
            <a:extLst>
              <a:ext uri="{FF2B5EF4-FFF2-40B4-BE49-F238E27FC236}">
                <a16:creationId xmlns:a16="http://schemas.microsoft.com/office/drawing/2014/main" id="{5C68BC69-7D57-5D8E-2D66-E2D4ACF745D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4229843" y="3816404"/>
            <a:ext cx="914400" cy="914400"/>
          </a:xfrm>
          <a:prstGeom prst="rect">
            <a:avLst/>
          </a:prstGeom>
        </p:spPr>
      </p:pic>
      <p:pic>
        <p:nvPicPr>
          <p:cNvPr id="26" name="Grafik 25" descr="Gruppe med massiv udfyldning">
            <a:extLst>
              <a:ext uri="{FF2B5EF4-FFF2-40B4-BE49-F238E27FC236}">
                <a16:creationId xmlns:a16="http://schemas.microsoft.com/office/drawing/2014/main" id="{4A69DC4F-BC53-0487-3F36-74D736BEC84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3582479" y="3816403"/>
            <a:ext cx="914400" cy="914400"/>
          </a:xfrm>
          <a:prstGeom prst="rect">
            <a:avLst/>
          </a:prstGeom>
        </p:spPr>
      </p:pic>
      <p:pic>
        <p:nvPicPr>
          <p:cNvPr id="27" name="Grafik 26" descr="Gruppe med massiv udfyldning">
            <a:extLst>
              <a:ext uri="{FF2B5EF4-FFF2-40B4-BE49-F238E27FC236}">
                <a16:creationId xmlns:a16="http://schemas.microsoft.com/office/drawing/2014/main" id="{3197E4A9-FFA4-D8DA-8EA6-30D2EF5B80C6}"/>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985692" y="3816402"/>
            <a:ext cx="914400" cy="914400"/>
          </a:xfrm>
          <a:prstGeom prst="rect">
            <a:avLst/>
          </a:prstGeom>
        </p:spPr>
      </p:pic>
    </p:spTree>
    <p:extLst>
      <p:ext uri="{BB962C8B-B14F-4D97-AF65-F5344CB8AC3E}">
        <p14:creationId xmlns:p14="http://schemas.microsoft.com/office/powerpoint/2010/main" val="21269696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4C0506"/>
        </a:solidFill>
        <a:effectLst/>
      </p:bgPr>
    </p:bg>
    <p:spTree>
      <p:nvGrpSpPr>
        <p:cNvPr id="1" name="">
          <a:extLst>
            <a:ext uri="{FF2B5EF4-FFF2-40B4-BE49-F238E27FC236}">
              <a16:creationId xmlns:a16="http://schemas.microsoft.com/office/drawing/2014/main" id="{5B797AD2-54A8-101F-E47D-00B63115FF47}"/>
            </a:ext>
          </a:extLst>
        </p:cNvPr>
        <p:cNvGrpSpPr/>
        <p:nvPr/>
      </p:nvGrpSpPr>
      <p:grpSpPr>
        <a:xfrm>
          <a:off x="0" y="0"/>
          <a:ext cx="0" cy="0"/>
          <a:chOff x="0" y="0"/>
          <a:chExt cx="0" cy="0"/>
        </a:xfrm>
      </p:grpSpPr>
      <p:sp>
        <p:nvSpPr>
          <p:cNvPr id="4" name="TextBox 4">
            <a:extLst>
              <a:ext uri="{FF2B5EF4-FFF2-40B4-BE49-F238E27FC236}">
                <a16:creationId xmlns:a16="http://schemas.microsoft.com/office/drawing/2014/main" id="{083F8E5D-93FE-8507-2F33-09FE3B4487CB}"/>
              </a:ext>
            </a:extLst>
          </p:cNvPr>
          <p:cNvSpPr txBox="1"/>
          <p:nvPr/>
        </p:nvSpPr>
        <p:spPr>
          <a:xfrm>
            <a:off x="1028700" y="857250"/>
            <a:ext cx="15933217" cy="995594"/>
          </a:xfrm>
          <a:prstGeom prst="rect">
            <a:avLst/>
          </a:prstGeom>
        </p:spPr>
        <p:txBody>
          <a:bodyPr lIns="0" tIns="0" rIns="0" bIns="0" rtlCol="0" anchor="t">
            <a:spAutoFit/>
          </a:bodyPr>
          <a:lstStyle/>
          <a:p>
            <a:pPr algn="l">
              <a:lnSpc>
                <a:spcPts val="8959"/>
              </a:lnSpc>
            </a:pPr>
            <a:r>
              <a:rPr lang="en-US" sz="6350" b="1" dirty="0" err="1">
                <a:solidFill>
                  <a:srgbClr val="FFFFFF"/>
                </a:solidFill>
                <a:latin typeface="Nohemi Bold"/>
                <a:ea typeface="Nohemi Bold"/>
                <a:cs typeface="Nohemi Bold"/>
                <a:sym typeface="Nohemi Bold"/>
              </a:rPr>
              <a:t>Udvikling</a:t>
            </a:r>
            <a:r>
              <a:rPr lang="en-US" sz="6350" b="1" dirty="0">
                <a:solidFill>
                  <a:srgbClr val="FFFFFF"/>
                </a:solidFill>
                <a:latin typeface="Nohemi Bold"/>
                <a:ea typeface="Nohemi Bold"/>
                <a:cs typeface="Nohemi Bold"/>
                <a:sym typeface="Nohemi Bold"/>
              </a:rPr>
              <a:t> </a:t>
            </a:r>
            <a:r>
              <a:rPr lang="en-US" sz="6350" b="1" dirty="0" err="1">
                <a:solidFill>
                  <a:srgbClr val="FFFFFF"/>
                </a:solidFill>
                <a:latin typeface="Nohemi Bold"/>
                <a:ea typeface="Nohemi Bold"/>
                <a:cs typeface="Nohemi Bold"/>
                <a:sym typeface="Nohemi Bold"/>
              </a:rPr>
              <a:t>af</a:t>
            </a:r>
            <a:r>
              <a:rPr lang="en-US" sz="6350" b="1" dirty="0">
                <a:solidFill>
                  <a:srgbClr val="FFFFFF"/>
                </a:solidFill>
                <a:latin typeface="Nohemi Bold"/>
                <a:ea typeface="Nohemi Bold"/>
                <a:cs typeface="Nohemi Bold"/>
                <a:sym typeface="Nohemi Bold"/>
              </a:rPr>
              <a:t> </a:t>
            </a:r>
            <a:r>
              <a:rPr lang="en-US" sz="6350" b="1" dirty="0" err="1">
                <a:solidFill>
                  <a:srgbClr val="FFFFFF"/>
                </a:solidFill>
                <a:latin typeface="Nohemi Bold"/>
                <a:ea typeface="Nohemi Bold"/>
                <a:cs typeface="Nohemi Bold"/>
                <a:sym typeface="Nohemi Bold"/>
              </a:rPr>
              <a:t>turnering</a:t>
            </a:r>
          </a:p>
        </p:txBody>
      </p:sp>
      <p:sp>
        <p:nvSpPr>
          <p:cNvPr id="7" name="Freeform 7">
            <a:extLst>
              <a:ext uri="{FF2B5EF4-FFF2-40B4-BE49-F238E27FC236}">
                <a16:creationId xmlns:a16="http://schemas.microsoft.com/office/drawing/2014/main" id="{450F3507-53B1-E93A-B582-B04AC87CE55A}"/>
              </a:ext>
            </a:extLst>
          </p:cNvPr>
          <p:cNvSpPr/>
          <p:nvPr/>
        </p:nvSpPr>
        <p:spPr>
          <a:xfrm>
            <a:off x="14571429" y="8573781"/>
            <a:ext cx="2687871" cy="1045891"/>
          </a:xfrm>
          <a:custGeom>
            <a:avLst/>
            <a:gdLst/>
            <a:ahLst/>
            <a:cxnLst/>
            <a:rect l="l" t="t" r="r" b="b"/>
            <a:pathLst>
              <a:path w="2687871" h="1045891">
                <a:moveTo>
                  <a:pt x="0" y="0"/>
                </a:moveTo>
                <a:lnTo>
                  <a:pt x="2687871" y="0"/>
                </a:lnTo>
                <a:lnTo>
                  <a:pt x="2687871" y="1045892"/>
                </a:lnTo>
                <a:lnTo>
                  <a:pt x="0" y="1045892"/>
                </a:lnTo>
                <a:lnTo>
                  <a:pt x="0" y="0"/>
                </a:lnTo>
                <a:close/>
              </a:path>
            </a:pathLst>
          </a:custGeom>
          <a:blipFill>
            <a:blip r:embed="rId3"/>
            <a:stretch>
              <a:fillRect/>
            </a:stretch>
          </a:blipFill>
        </p:spPr>
        <p:txBody>
          <a:bodyPr/>
          <a:lstStyle/>
          <a:p>
            <a:endParaRPr lang="da-DK"/>
          </a:p>
        </p:txBody>
      </p:sp>
      <p:pic>
        <p:nvPicPr>
          <p:cNvPr id="2" name="Billede 1" descr="Anmeldelser af Holdsport.dk | Læs kundernes anmeldelser af www.holdsport.dk  | 5 af 6">
            <a:extLst>
              <a:ext uri="{FF2B5EF4-FFF2-40B4-BE49-F238E27FC236}">
                <a16:creationId xmlns:a16="http://schemas.microsoft.com/office/drawing/2014/main" id="{4EC6542F-7672-B284-891C-12186DF71012}"/>
              </a:ext>
            </a:extLst>
          </p:cNvPr>
          <p:cNvPicPr>
            <a:picLocks noChangeAspect="1"/>
          </p:cNvPicPr>
          <p:nvPr/>
        </p:nvPicPr>
        <p:blipFill>
          <a:blip r:embed="rId4"/>
          <a:stretch>
            <a:fillRect/>
          </a:stretch>
        </p:blipFill>
        <p:spPr>
          <a:xfrm>
            <a:off x="11830943" y="3195406"/>
            <a:ext cx="4091306" cy="4667615"/>
          </a:xfrm>
          <a:prstGeom prst="rect">
            <a:avLst/>
          </a:prstGeom>
        </p:spPr>
      </p:pic>
      <p:pic>
        <p:nvPicPr>
          <p:cNvPr id="3" name="Billede 2" descr="16 hold turnering beslag mesterskab skabelon flad stil design vektor  illustration. Stockvektor af ©MironovKonstantin 441289332">
            <a:extLst>
              <a:ext uri="{FF2B5EF4-FFF2-40B4-BE49-F238E27FC236}">
                <a16:creationId xmlns:a16="http://schemas.microsoft.com/office/drawing/2014/main" id="{61ED8C94-F4CB-560C-A9A8-32EDCD199802}"/>
              </a:ext>
            </a:extLst>
          </p:cNvPr>
          <p:cNvPicPr>
            <a:picLocks noChangeAspect="1"/>
          </p:cNvPicPr>
          <p:nvPr/>
        </p:nvPicPr>
        <p:blipFill>
          <a:blip r:embed="rId5"/>
          <a:stretch>
            <a:fillRect/>
          </a:stretch>
        </p:blipFill>
        <p:spPr>
          <a:xfrm>
            <a:off x="1025183" y="3197749"/>
            <a:ext cx="9685095" cy="5357462"/>
          </a:xfrm>
          <a:prstGeom prst="rect">
            <a:avLst/>
          </a:prstGeom>
        </p:spPr>
      </p:pic>
    </p:spTree>
    <p:extLst>
      <p:ext uri="{BB962C8B-B14F-4D97-AF65-F5344CB8AC3E}">
        <p14:creationId xmlns:p14="http://schemas.microsoft.com/office/powerpoint/2010/main" val="174604363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4C0506"/>
        </a:solidFill>
        <a:effectLst/>
      </p:bgPr>
    </p:bg>
    <p:spTree>
      <p:nvGrpSpPr>
        <p:cNvPr id="1" name="">
          <a:extLst>
            <a:ext uri="{FF2B5EF4-FFF2-40B4-BE49-F238E27FC236}">
              <a16:creationId xmlns:a16="http://schemas.microsoft.com/office/drawing/2014/main" id="{C71FB8D3-0EA7-C9FC-7BCB-46DD430C1B77}"/>
            </a:ext>
          </a:extLst>
        </p:cNvPr>
        <p:cNvGrpSpPr/>
        <p:nvPr/>
      </p:nvGrpSpPr>
      <p:grpSpPr>
        <a:xfrm>
          <a:off x="0" y="0"/>
          <a:ext cx="0" cy="0"/>
          <a:chOff x="0" y="0"/>
          <a:chExt cx="0" cy="0"/>
        </a:xfrm>
      </p:grpSpPr>
      <p:sp>
        <p:nvSpPr>
          <p:cNvPr id="4" name="TextBox 4">
            <a:extLst>
              <a:ext uri="{FF2B5EF4-FFF2-40B4-BE49-F238E27FC236}">
                <a16:creationId xmlns:a16="http://schemas.microsoft.com/office/drawing/2014/main" id="{BE6E19A5-E100-2407-8DAF-14FE69D1A8EB}"/>
              </a:ext>
            </a:extLst>
          </p:cNvPr>
          <p:cNvSpPr txBox="1"/>
          <p:nvPr/>
        </p:nvSpPr>
        <p:spPr>
          <a:xfrm>
            <a:off x="1028700" y="857250"/>
            <a:ext cx="15933217" cy="996555"/>
          </a:xfrm>
          <a:prstGeom prst="rect">
            <a:avLst/>
          </a:prstGeom>
        </p:spPr>
        <p:txBody>
          <a:bodyPr lIns="0" tIns="0" rIns="0" bIns="0" rtlCol="0" anchor="t">
            <a:spAutoFit/>
          </a:bodyPr>
          <a:lstStyle/>
          <a:p>
            <a:pPr algn="l">
              <a:lnSpc>
                <a:spcPts val="8959"/>
              </a:lnSpc>
            </a:pPr>
            <a:r>
              <a:rPr lang="en-US" sz="6399" b="1" dirty="0" err="1">
                <a:solidFill>
                  <a:srgbClr val="FFFFFF"/>
                </a:solidFill>
                <a:latin typeface="Nohemi Bold"/>
                <a:ea typeface="Nohemi Bold"/>
                <a:cs typeface="Nohemi Bold"/>
                <a:sym typeface="Nohemi Bold"/>
              </a:rPr>
              <a:t>Valg</a:t>
            </a:r>
            <a:r>
              <a:rPr lang="en-US" sz="6399" b="1" dirty="0">
                <a:solidFill>
                  <a:srgbClr val="FFFFFF"/>
                </a:solidFill>
                <a:latin typeface="Nohemi Bold"/>
                <a:ea typeface="Nohemi Bold"/>
                <a:cs typeface="Nohemi Bold"/>
                <a:sym typeface="Nohemi Bold"/>
              </a:rPr>
              <a:t> </a:t>
            </a:r>
            <a:r>
              <a:rPr lang="en-US" sz="6399" b="1" dirty="0" err="1">
                <a:solidFill>
                  <a:srgbClr val="FFFFFF"/>
                </a:solidFill>
                <a:latin typeface="Nohemi Bold"/>
                <a:ea typeface="Nohemi Bold"/>
                <a:cs typeface="Nohemi Bold"/>
                <a:sym typeface="Nohemi Bold"/>
              </a:rPr>
              <a:t>til</a:t>
            </a:r>
            <a:r>
              <a:rPr lang="en-US" sz="6399" b="1" dirty="0">
                <a:solidFill>
                  <a:srgbClr val="FFFFFF"/>
                </a:solidFill>
                <a:latin typeface="Nohemi Bold"/>
                <a:ea typeface="Nohemi Bold"/>
                <a:cs typeface="Nohemi Bold"/>
                <a:sym typeface="Nohemi Bold"/>
              </a:rPr>
              <a:t> Rugby Europe </a:t>
            </a:r>
            <a:r>
              <a:rPr lang="en-US" sz="6399" b="1" dirty="0" err="1">
                <a:solidFill>
                  <a:srgbClr val="FFFFFF"/>
                </a:solidFill>
                <a:latin typeface="Nohemi Bold"/>
                <a:ea typeface="Nohemi Bold"/>
                <a:cs typeface="Nohemi Bold"/>
                <a:sym typeface="Nohemi Bold"/>
              </a:rPr>
              <a:t>bestyrelse</a:t>
            </a:r>
            <a:endParaRPr lang="en-US" sz="6399" b="1" dirty="0">
              <a:solidFill>
                <a:srgbClr val="FFFFFF"/>
              </a:solidFill>
              <a:latin typeface="Nohemi Bold"/>
              <a:ea typeface="Nohemi Bold"/>
              <a:cs typeface="Nohemi Bold"/>
              <a:sym typeface="Nohemi Bold"/>
            </a:endParaRPr>
          </a:p>
        </p:txBody>
      </p:sp>
      <p:sp>
        <p:nvSpPr>
          <p:cNvPr id="7" name="Freeform 7">
            <a:extLst>
              <a:ext uri="{FF2B5EF4-FFF2-40B4-BE49-F238E27FC236}">
                <a16:creationId xmlns:a16="http://schemas.microsoft.com/office/drawing/2014/main" id="{2BF62B03-E369-946E-3BD2-559BE6D09730}"/>
              </a:ext>
            </a:extLst>
          </p:cNvPr>
          <p:cNvSpPr/>
          <p:nvPr/>
        </p:nvSpPr>
        <p:spPr>
          <a:xfrm>
            <a:off x="14571429" y="8573781"/>
            <a:ext cx="2687871" cy="1045891"/>
          </a:xfrm>
          <a:custGeom>
            <a:avLst/>
            <a:gdLst/>
            <a:ahLst/>
            <a:cxnLst/>
            <a:rect l="l" t="t" r="r" b="b"/>
            <a:pathLst>
              <a:path w="2687871" h="1045891">
                <a:moveTo>
                  <a:pt x="0" y="0"/>
                </a:moveTo>
                <a:lnTo>
                  <a:pt x="2687871" y="0"/>
                </a:lnTo>
                <a:lnTo>
                  <a:pt x="2687871" y="1045892"/>
                </a:lnTo>
                <a:lnTo>
                  <a:pt x="0" y="1045892"/>
                </a:lnTo>
                <a:lnTo>
                  <a:pt x="0" y="0"/>
                </a:lnTo>
                <a:close/>
              </a:path>
            </a:pathLst>
          </a:custGeom>
          <a:blipFill>
            <a:blip r:embed="rId3"/>
            <a:stretch>
              <a:fillRect/>
            </a:stretch>
          </a:blipFill>
        </p:spPr>
        <p:txBody>
          <a:bodyPr/>
          <a:lstStyle/>
          <a:p>
            <a:endParaRPr lang="da-DK"/>
          </a:p>
        </p:txBody>
      </p:sp>
      <p:pic>
        <p:nvPicPr>
          <p:cNvPr id="2" name="Billede 1" descr="Ingen tilgængelig billedbeskrivelse.">
            <a:extLst>
              <a:ext uri="{FF2B5EF4-FFF2-40B4-BE49-F238E27FC236}">
                <a16:creationId xmlns:a16="http://schemas.microsoft.com/office/drawing/2014/main" id="{1965CC3A-5E22-ED45-6453-EA2476C32A74}"/>
              </a:ext>
            </a:extLst>
          </p:cNvPr>
          <p:cNvPicPr>
            <a:picLocks noChangeAspect="1"/>
          </p:cNvPicPr>
          <p:nvPr/>
        </p:nvPicPr>
        <p:blipFill>
          <a:blip r:embed="rId4"/>
          <a:stretch>
            <a:fillRect/>
          </a:stretch>
        </p:blipFill>
        <p:spPr>
          <a:xfrm>
            <a:off x="3481465" y="3406515"/>
            <a:ext cx="4260954" cy="4260954"/>
          </a:xfrm>
          <a:prstGeom prst="rect">
            <a:avLst/>
          </a:prstGeom>
        </p:spPr>
      </p:pic>
      <p:pic>
        <p:nvPicPr>
          <p:cNvPr id="3" name="Billede 2" descr="Ingen tilgængelig billedbeskrivelse.">
            <a:extLst>
              <a:ext uri="{FF2B5EF4-FFF2-40B4-BE49-F238E27FC236}">
                <a16:creationId xmlns:a16="http://schemas.microsoft.com/office/drawing/2014/main" id="{66C558AD-E86C-4B17-1D3A-44A12EB46784}"/>
              </a:ext>
            </a:extLst>
          </p:cNvPr>
          <p:cNvPicPr>
            <a:picLocks noChangeAspect="1"/>
          </p:cNvPicPr>
          <p:nvPr/>
        </p:nvPicPr>
        <p:blipFill>
          <a:blip r:embed="rId5"/>
          <a:stretch>
            <a:fillRect/>
          </a:stretch>
        </p:blipFill>
        <p:spPr>
          <a:xfrm>
            <a:off x="9955343" y="2338466"/>
            <a:ext cx="7315198" cy="7296461"/>
          </a:xfrm>
          <a:prstGeom prst="rect">
            <a:avLst/>
          </a:prstGeom>
        </p:spPr>
      </p:pic>
    </p:spTree>
    <p:extLst>
      <p:ext uri="{BB962C8B-B14F-4D97-AF65-F5344CB8AC3E}">
        <p14:creationId xmlns:p14="http://schemas.microsoft.com/office/powerpoint/2010/main" val="193768014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4C0506"/>
        </a:solidFill>
        <a:effectLst/>
      </p:bgPr>
    </p:bg>
    <p:spTree>
      <p:nvGrpSpPr>
        <p:cNvPr id="1" name=""/>
        <p:cNvGrpSpPr/>
        <p:nvPr/>
      </p:nvGrpSpPr>
      <p:grpSpPr>
        <a:xfrm>
          <a:off x="0" y="0"/>
          <a:ext cx="0" cy="0"/>
          <a:chOff x="0" y="0"/>
          <a:chExt cx="0" cy="0"/>
        </a:xfrm>
      </p:grpSpPr>
      <p:sp>
        <p:nvSpPr>
          <p:cNvPr id="2" name="Freeform 2"/>
          <p:cNvSpPr/>
          <p:nvPr/>
        </p:nvSpPr>
        <p:spPr>
          <a:xfrm>
            <a:off x="8083253" y="700093"/>
            <a:ext cx="9741441" cy="7306081"/>
          </a:xfrm>
          <a:custGeom>
            <a:avLst/>
            <a:gdLst/>
            <a:ahLst/>
            <a:cxnLst/>
            <a:rect l="l" t="t" r="r" b="b"/>
            <a:pathLst>
              <a:path w="9741441" h="7306081">
                <a:moveTo>
                  <a:pt x="0" y="0"/>
                </a:moveTo>
                <a:lnTo>
                  <a:pt x="9741441" y="0"/>
                </a:lnTo>
                <a:lnTo>
                  <a:pt x="9741441" y="7306080"/>
                </a:lnTo>
                <a:lnTo>
                  <a:pt x="0" y="7306080"/>
                </a:lnTo>
                <a:lnTo>
                  <a:pt x="0" y="0"/>
                </a:lnTo>
                <a:close/>
              </a:path>
            </a:pathLst>
          </a:custGeom>
          <a:blipFill>
            <a:blip r:embed="rId3"/>
            <a:stretch>
              <a:fillRect/>
            </a:stretch>
          </a:blipFill>
        </p:spPr>
        <p:txBody>
          <a:bodyPr/>
          <a:lstStyle/>
          <a:p>
            <a:endParaRPr lang="da-DK"/>
          </a:p>
        </p:txBody>
      </p:sp>
      <p:sp>
        <p:nvSpPr>
          <p:cNvPr id="3" name="Freeform 3"/>
          <p:cNvSpPr/>
          <p:nvPr/>
        </p:nvSpPr>
        <p:spPr>
          <a:xfrm>
            <a:off x="348661" y="3890254"/>
            <a:ext cx="7451403" cy="4752588"/>
          </a:xfrm>
          <a:custGeom>
            <a:avLst/>
            <a:gdLst/>
            <a:ahLst/>
            <a:cxnLst/>
            <a:rect l="l" t="t" r="r" b="b"/>
            <a:pathLst>
              <a:path w="7451403" h="4752588">
                <a:moveTo>
                  <a:pt x="0" y="0"/>
                </a:moveTo>
                <a:lnTo>
                  <a:pt x="7451404" y="0"/>
                </a:lnTo>
                <a:lnTo>
                  <a:pt x="7451404" y="4752588"/>
                </a:lnTo>
                <a:lnTo>
                  <a:pt x="0" y="4752588"/>
                </a:lnTo>
                <a:lnTo>
                  <a:pt x="0" y="0"/>
                </a:lnTo>
                <a:close/>
              </a:path>
            </a:pathLst>
          </a:custGeom>
          <a:blipFill>
            <a:blip r:embed="rId4"/>
            <a:stretch>
              <a:fillRect l="-15502" t="-53728" r="-15230"/>
            </a:stretch>
          </a:blipFill>
        </p:spPr>
        <p:txBody>
          <a:bodyPr/>
          <a:lstStyle/>
          <a:p>
            <a:endParaRPr lang="da-DK"/>
          </a:p>
        </p:txBody>
      </p:sp>
      <p:sp>
        <p:nvSpPr>
          <p:cNvPr id="4" name="TextBox 4"/>
          <p:cNvSpPr txBox="1"/>
          <p:nvPr/>
        </p:nvSpPr>
        <p:spPr>
          <a:xfrm>
            <a:off x="1028700" y="857250"/>
            <a:ext cx="15933217" cy="1142365"/>
          </a:xfrm>
          <a:prstGeom prst="rect">
            <a:avLst/>
          </a:prstGeom>
        </p:spPr>
        <p:txBody>
          <a:bodyPr lIns="0" tIns="0" rIns="0" bIns="0" rtlCol="0" anchor="t">
            <a:spAutoFit/>
          </a:bodyPr>
          <a:lstStyle/>
          <a:p>
            <a:pPr algn="l">
              <a:lnSpc>
                <a:spcPts val="8959"/>
              </a:lnSpc>
            </a:pPr>
            <a:r>
              <a:rPr lang="en-US" sz="6399" b="1">
                <a:solidFill>
                  <a:srgbClr val="FFFFFF"/>
                </a:solidFill>
                <a:latin typeface="Nohemi Bold"/>
                <a:ea typeface="Nohemi Bold"/>
                <a:cs typeface="Nohemi Bold"/>
                <a:sym typeface="Nohemi Bold"/>
              </a:rPr>
              <a:t>Uddannelse</a:t>
            </a:r>
          </a:p>
        </p:txBody>
      </p:sp>
      <p:sp>
        <p:nvSpPr>
          <p:cNvPr id="7" name="Freeform 7"/>
          <p:cNvSpPr/>
          <p:nvPr/>
        </p:nvSpPr>
        <p:spPr>
          <a:xfrm>
            <a:off x="14571429" y="8573781"/>
            <a:ext cx="2687871" cy="1045891"/>
          </a:xfrm>
          <a:custGeom>
            <a:avLst/>
            <a:gdLst/>
            <a:ahLst/>
            <a:cxnLst/>
            <a:rect l="l" t="t" r="r" b="b"/>
            <a:pathLst>
              <a:path w="2687871" h="1045891">
                <a:moveTo>
                  <a:pt x="0" y="0"/>
                </a:moveTo>
                <a:lnTo>
                  <a:pt x="2687871" y="0"/>
                </a:lnTo>
                <a:lnTo>
                  <a:pt x="2687871" y="1045892"/>
                </a:lnTo>
                <a:lnTo>
                  <a:pt x="0" y="1045892"/>
                </a:lnTo>
                <a:lnTo>
                  <a:pt x="0" y="0"/>
                </a:lnTo>
                <a:close/>
              </a:path>
            </a:pathLst>
          </a:custGeom>
          <a:blipFill>
            <a:blip r:embed="rId5"/>
            <a:stretch>
              <a:fillRect/>
            </a:stretch>
          </a:blipFill>
        </p:spPr>
        <p:txBody>
          <a:bodyPr/>
          <a:lstStyle/>
          <a:p>
            <a:endParaRPr lang="da-DK"/>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4C0506"/>
        </a:solidFill>
        <a:effectLst/>
      </p:bgPr>
    </p:bg>
    <p:spTree>
      <p:nvGrpSpPr>
        <p:cNvPr id="1" name="">
          <a:extLst>
            <a:ext uri="{FF2B5EF4-FFF2-40B4-BE49-F238E27FC236}">
              <a16:creationId xmlns:a16="http://schemas.microsoft.com/office/drawing/2014/main" id="{FA9EE9A9-2CF1-098F-B4F1-12542CD1E91A}"/>
            </a:ext>
          </a:extLst>
        </p:cNvPr>
        <p:cNvGrpSpPr/>
        <p:nvPr/>
      </p:nvGrpSpPr>
      <p:grpSpPr>
        <a:xfrm>
          <a:off x="0" y="0"/>
          <a:ext cx="0" cy="0"/>
          <a:chOff x="0" y="0"/>
          <a:chExt cx="0" cy="0"/>
        </a:xfrm>
      </p:grpSpPr>
      <p:sp>
        <p:nvSpPr>
          <p:cNvPr id="4" name="TextBox 4">
            <a:extLst>
              <a:ext uri="{FF2B5EF4-FFF2-40B4-BE49-F238E27FC236}">
                <a16:creationId xmlns:a16="http://schemas.microsoft.com/office/drawing/2014/main" id="{3F6E7992-D59A-23E8-81F4-2965AEEEF709}"/>
              </a:ext>
            </a:extLst>
          </p:cNvPr>
          <p:cNvSpPr txBox="1"/>
          <p:nvPr/>
        </p:nvSpPr>
        <p:spPr>
          <a:xfrm>
            <a:off x="1028700" y="857250"/>
            <a:ext cx="15933217" cy="996555"/>
          </a:xfrm>
          <a:prstGeom prst="rect">
            <a:avLst/>
          </a:prstGeom>
        </p:spPr>
        <p:txBody>
          <a:bodyPr lIns="0" tIns="0" rIns="0" bIns="0" rtlCol="0" anchor="t">
            <a:spAutoFit/>
          </a:bodyPr>
          <a:lstStyle/>
          <a:p>
            <a:pPr algn="l">
              <a:lnSpc>
                <a:spcPts val="8959"/>
              </a:lnSpc>
            </a:pPr>
            <a:r>
              <a:rPr lang="en-US" sz="6399" b="1" dirty="0">
                <a:solidFill>
                  <a:srgbClr val="FFFFFF"/>
                </a:solidFill>
                <a:latin typeface="Nohemi Bold"/>
                <a:ea typeface="Nohemi Bold"/>
                <a:cs typeface="Nohemi Bold"/>
                <a:sym typeface="Nohemi Bold"/>
              </a:rPr>
              <a:t>Fra sponsor </a:t>
            </a:r>
            <a:r>
              <a:rPr lang="en-US" sz="6399" b="1" dirty="0" err="1">
                <a:solidFill>
                  <a:srgbClr val="FFFFFF"/>
                </a:solidFill>
                <a:latin typeface="Nohemi Bold"/>
                <a:ea typeface="Nohemi Bold"/>
                <a:cs typeface="Nohemi Bold"/>
                <a:sym typeface="Nohemi Bold"/>
              </a:rPr>
              <a:t>til</a:t>
            </a:r>
            <a:r>
              <a:rPr lang="en-US" sz="6399" b="1" dirty="0">
                <a:solidFill>
                  <a:srgbClr val="FFFFFF"/>
                </a:solidFill>
                <a:latin typeface="Nohemi Bold"/>
                <a:ea typeface="Nohemi Bold"/>
                <a:cs typeface="Nohemi Bold"/>
                <a:sym typeface="Nohemi Bold"/>
              </a:rPr>
              <a:t> funding</a:t>
            </a:r>
          </a:p>
        </p:txBody>
      </p:sp>
      <p:sp>
        <p:nvSpPr>
          <p:cNvPr id="7" name="Freeform 7">
            <a:extLst>
              <a:ext uri="{FF2B5EF4-FFF2-40B4-BE49-F238E27FC236}">
                <a16:creationId xmlns:a16="http://schemas.microsoft.com/office/drawing/2014/main" id="{DD68C720-D9FD-C1DA-28D9-9614E237DC78}"/>
              </a:ext>
            </a:extLst>
          </p:cNvPr>
          <p:cNvSpPr/>
          <p:nvPr/>
        </p:nvSpPr>
        <p:spPr>
          <a:xfrm>
            <a:off x="14571429" y="8573781"/>
            <a:ext cx="2687871" cy="1045891"/>
          </a:xfrm>
          <a:custGeom>
            <a:avLst/>
            <a:gdLst/>
            <a:ahLst/>
            <a:cxnLst/>
            <a:rect l="l" t="t" r="r" b="b"/>
            <a:pathLst>
              <a:path w="2687871" h="1045891">
                <a:moveTo>
                  <a:pt x="0" y="0"/>
                </a:moveTo>
                <a:lnTo>
                  <a:pt x="2687871" y="0"/>
                </a:lnTo>
                <a:lnTo>
                  <a:pt x="2687871" y="1045892"/>
                </a:lnTo>
                <a:lnTo>
                  <a:pt x="0" y="1045892"/>
                </a:lnTo>
                <a:lnTo>
                  <a:pt x="0" y="0"/>
                </a:lnTo>
                <a:close/>
              </a:path>
            </a:pathLst>
          </a:custGeom>
          <a:blipFill>
            <a:blip r:embed="rId3"/>
            <a:stretch>
              <a:fillRect/>
            </a:stretch>
          </a:blipFill>
        </p:spPr>
        <p:txBody>
          <a:bodyPr/>
          <a:lstStyle/>
          <a:p>
            <a:endParaRPr lang="da-DK"/>
          </a:p>
        </p:txBody>
      </p:sp>
      <p:pic>
        <p:nvPicPr>
          <p:cNvPr id="141" name="Billede 140" descr="Et billede, der indeholder tekst, finger, person, design&#10;&#10;Indhold genereret af kunstig intelligens kan være forkert.">
            <a:extLst>
              <a:ext uri="{FF2B5EF4-FFF2-40B4-BE49-F238E27FC236}">
                <a16:creationId xmlns:a16="http://schemas.microsoft.com/office/drawing/2014/main" id="{891D54F8-BE56-6EAC-877D-DF15EEF41DD0}"/>
              </a:ext>
            </a:extLst>
          </p:cNvPr>
          <p:cNvPicPr>
            <a:picLocks noChangeAspect="1"/>
          </p:cNvPicPr>
          <p:nvPr/>
        </p:nvPicPr>
        <p:blipFill>
          <a:blip r:embed="rId4"/>
          <a:stretch>
            <a:fillRect/>
          </a:stretch>
        </p:blipFill>
        <p:spPr>
          <a:xfrm>
            <a:off x="3851831" y="2266292"/>
            <a:ext cx="10269028" cy="6838294"/>
          </a:xfrm>
          <a:prstGeom prst="rect">
            <a:avLst/>
          </a:prstGeom>
        </p:spPr>
      </p:pic>
    </p:spTree>
    <p:extLst>
      <p:ext uri="{BB962C8B-B14F-4D97-AF65-F5344CB8AC3E}">
        <p14:creationId xmlns:p14="http://schemas.microsoft.com/office/powerpoint/2010/main" val="156456518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4C0506"/>
        </a:solidFill>
        <a:effectLst/>
      </p:bgPr>
    </p:bg>
    <p:spTree>
      <p:nvGrpSpPr>
        <p:cNvPr id="1" name="">
          <a:extLst>
            <a:ext uri="{FF2B5EF4-FFF2-40B4-BE49-F238E27FC236}">
              <a16:creationId xmlns:a16="http://schemas.microsoft.com/office/drawing/2014/main" id="{19BB47AE-1EBA-39F1-5E56-E5F677D6512B}"/>
            </a:ext>
          </a:extLst>
        </p:cNvPr>
        <p:cNvGrpSpPr/>
        <p:nvPr/>
      </p:nvGrpSpPr>
      <p:grpSpPr>
        <a:xfrm>
          <a:off x="0" y="0"/>
          <a:ext cx="0" cy="0"/>
          <a:chOff x="0" y="0"/>
          <a:chExt cx="0" cy="0"/>
        </a:xfrm>
      </p:grpSpPr>
      <p:sp>
        <p:nvSpPr>
          <p:cNvPr id="4" name="TextBox 4">
            <a:extLst>
              <a:ext uri="{FF2B5EF4-FFF2-40B4-BE49-F238E27FC236}">
                <a16:creationId xmlns:a16="http://schemas.microsoft.com/office/drawing/2014/main" id="{6863BB8B-EBCA-7521-5562-C21CE49223C9}"/>
              </a:ext>
            </a:extLst>
          </p:cNvPr>
          <p:cNvSpPr txBox="1"/>
          <p:nvPr/>
        </p:nvSpPr>
        <p:spPr>
          <a:xfrm>
            <a:off x="1028700" y="857250"/>
            <a:ext cx="15933217" cy="995594"/>
          </a:xfrm>
          <a:prstGeom prst="rect">
            <a:avLst/>
          </a:prstGeom>
        </p:spPr>
        <p:txBody>
          <a:bodyPr lIns="0" tIns="0" rIns="0" bIns="0" rtlCol="0" anchor="t">
            <a:spAutoFit/>
          </a:bodyPr>
          <a:lstStyle/>
          <a:p>
            <a:pPr>
              <a:lnSpc>
                <a:spcPts val="8959"/>
              </a:lnSpc>
            </a:pPr>
            <a:r>
              <a:rPr lang="en-US" sz="6350" b="1" dirty="0">
                <a:solidFill>
                  <a:srgbClr val="FFFFFF"/>
                </a:solidFill>
                <a:latin typeface="Nohemi Bold"/>
                <a:ea typeface="Nohemi Bold"/>
                <a:cs typeface="Nohemi Bold"/>
                <a:sym typeface="Nohemi Bold"/>
              </a:rPr>
              <a:t>Governance </a:t>
            </a:r>
            <a:endParaRPr lang="en-US" sz="6350" b="1" dirty="0">
              <a:solidFill>
                <a:srgbClr val="FFFFFF"/>
              </a:solidFill>
              <a:latin typeface="Nohemi Bold"/>
              <a:ea typeface="Nohemi Bold"/>
              <a:cs typeface="Nohemi Bold"/>
            </a:endParaRPr>
          </a:p>
        </p:txBody>
      </p:sp>
      <p:sp>
        <p:nvSpPr>
          <p:cNvPr id="7" name="Freeform 7">
            <a:extLst>
              <a:ext uri="{FF2B5EF4-FFF2-40B4-BE49-F238E27FC236}">
                <a16:creationId xmlns:a16="http://schemas.microsoft.com/office/drawing/2014/main" id="{3BB9482C-44E1-B9CA-50BB-ACC017B32C41}"/>
              </a:ext>
            </a:extLst>
          </p:cNvPr>
          <p:cNvSpPr/>
          <p:nvPr/>
        </p:nvSpPr>
        <p:spPr>
          <a:xfrm>
            <a:off x="14571429" y="8573781"/>
            <a:ext cx="2687871" cy="1045891"/>
          </a:xfrm>
          <a:custGeom>
            <a:avLst/>
            <a:gdLst/>
            <a:ahLst/>
            <a:cxnLst/>
            <a:rect l="l" t="t" r="r" b="b"/>
            <a:pathLst>
              <a:path w="2687871" h="1045891">
                <a:moveTo>
                  <a:pt x="0" y="0"/>
                </a:moveTo>
                <a:lnTo>
                  <a:pt x="2687871" y="0"/>
                </a:lnTo>
                <a:lnTo>
                  <a:pt x="2687871" y="1045892"/>
                </a:lnTo>
                <a:lnTo>
                  <a:pt x="0" y="1045892"/>
                </a:lnTo>
                <a:lnTo>
                  <a:pt x="0" y="0"/>
                </a:lnTo>
                <a:close/>
              </a:path>
            </a:pathLst>
          </a:custGeom>
          <a:blipFill>
            <a:blip r:embed="rId3"/>
            <a:stretch>
              <a:fillRect/>
            </a:stretch>
          </a:blipFill>
        </p:spPr>
        <p:txBody>
          <a:bodyPr/>
          <a:lstStyle/>
          <a:p>
            <a:endParaRPr lang="da-DK"/>
          </a:p>
        </p:txBody>
      </p:sp>
      <p:pic>
        <p:nvPicPr>
          <p:cNvPr id="3" name="Billede 2" descr="Et billede, der indeholder tekst, skærmbillede, Font/skrifttype, nummer/tal&#10;&#10;Indhold genereret af kunstig intelligens kan være forkert.">
            <a:extLst>
              <a:ext uri="{FF2B5EF4-FFF2-40B4-BE49-F238E27FC236}">
                <a16:creationId xmlns:a16="http://schemas.microsoft.com/office/drawing/2014/main" id="{61F44C07-C6F9-CF4C-A310-061C0F7899CA}"/>
              </a:ext>
            </a:extLst>
          </p:cNvPr>
          <p:cNvPicPr>
            <a:picLocks noChangeAspect="1"/>
          </p:cNvPicPr>
          <p:nvPr/>
        </p:nvPicPr>
        <p:blipFill>
          <a:blip r:embed="rId4"/>
          <a:stretch>
            <a:fillRect/>
          </a:stretch>
        </p:blipFill>
        <p:spPr>
          <a:xfrm>
            <a:off x="1925529" y="5868385"/>
            <a:ext cx="8524875" cy="3752850"/>
          </a:xfrm>
          <a:prstGeom prst="rect">
            <a:avLst/>
          </a:prstGeom>
        </p:spPr>
      </p:pic>
      <p:pic>
        <p:nvPicPr>
          <p:cNvPr id="5" name="Billede 4" descr="Et billede, der indeholder tekst, skærmbillede, design&#10;&#10;Indhold genereret af kunstig intelligens kan være forkert.">
            <a:extLst>
              <a:ext uri="{FF2B5EF4-FFF2-40B4-BE49-F238E27FC236}">
                <a16:creationId xmlns:a16="http://schemas.microsoft.com/office/drawing/2014/main" id="{DC428A7C-CC08-C52B-A075-4B35BA40ECD2}"/>
              </a:ext>
            </a:extLst>
          </p:cNvPr>
          <p:cNvPicPr>
            <a:picLocks noChangeAspect="1"/>
          </p:cNvPicPr>
          <p:nvPr/>
        </p:nvPicPr>
        <p:blipFill>
          <a:blip r:embed="rId5"/>
          <a:stretch>
            <a:fillRect/>
          </a:stretch>
        </p:blipFill>
        <p:spPr>
          <a:xfrm>
            <a:off x="7620821" y="1089463"/>
            <a:ext cx="10672927" cy="5014091"/>
          </a:xfrm>
          <a:prstGeom prst="rect">
            <a:avLst/>
          </a:prstGeom>
        </p:spPr>
      </p:pic>
      <p:pic>
        <p:nvPicPr>
          <p:cNvPr id="2" name="Billede 1" descr="Et billede, der indeholder tekst, skærmbillede, Font/skrifttype, diagram&#10;&#10;Indhold genereret af kunstig intelligens kan være forkert.">
            <a:extLst>
              <a:ext uri="{FF2B5EF4-FFF2-40B4-BE49-F238E27FC236}">
                <a16:creationId xmlns:a16="http://schemas.microsoft.com/office/drawing/2014/main" id="{CE554C24-62E7-4B66-8239-F67AF293C0FE}"/>
              </a:ext>
            </a:extLst>
          </p:cNvPr>
          <p:cNvPicPr>
            <a:picLocks noChangeAspect="1"/>
          </p:cNvPicPr>
          <p:nvPr/>
        </p:nvPicPr>
        <p:blipFill>
          <a:blip r:embed="rId6"/>
          <a:stretch>
            <a:fillRect/>
          </a:stretch>
        </p:blipFill>
        <p:spPr>
          <a:xfrm>
            <a:off x="1035762" y="2286657"/>
            <a:ext cx="7722805" cy="4097721"/>
          </a:xfrm>
          <a:prstGeom prst="rect">
            <a:avLst/>
          </a:prstGeom>
        </p:spPr>
      </p:pic>
      <p:pic>
        <p:nvPicPr>
          <p:cNvPr id="6" name="Billede 5" descr="Et billede, der indeholder tekst, skærmbillede, Font/skrifttype&#10;&#10;Indhold genereret af kunstig intelligens kan være forkert.">
            <a:extLst>
              <a:ext uri="{FF2B5EF4-FFF2-40B4-BE49-F238E27FC236}">
                <a16:creationId xmlns:a16="http://schemas.microsoft.com/office/drawing/2014/main" id="{1A1B44FE-484A-94A4-4F3F-8D07266092FA}"/>
              </a:ext>
            </a:extLst>
          </p:cNvPr>
          <p:cNvPicPr>
            <a:picLocks noChangeAspect="1"/>
          </p:cNvPicPr>
          <p:nvPr/>
        </p:nvPicPr>
        <p:blipFill>
          <a:blip r:embed="rId7"/>
          <a:stretch>
            <a:fillRect/>
          </a:stretch>
        </p:blipFill>
        <p:spPr>
          <a:xfrm>
            <a:off x="8749862" y="5635844"/>
            <a:ext cx="9144000" cy="3981450"/>
          </a:xfrm>
          <a:prstGeom prst="rect">
            <a:avLst/>
          </a:prstGeom>
        </p:spPr>
      </p:pic>
    </p:spTree>
    <p:extLst>
      <p:ext uri="{BB962C8B-B14F-4D97-AF65-F5344CB8AC3E}">
        <p14:creationId xmlns:p14="http://schemas.microsoft.com/office/powerpoint/2010/main" val="10529481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4C0506"/>
        </a:solidFill>
        <a:effectLst/>
      </p:bgPr>
    </p:bg>
    <p:spTree>
      <p:nvGrpSpPr>
        <p:cNvPr id="1" name="">
          <a:extLst>
            <a:ext uri="{FF2B5EF4-FFF2-40B4-BE49-F238E27FC236}">
              <a16:creationId xmlns:a16="http://schemas.microsoft.com/office/drawing/2014/main" id="{A32A2AAE-6568-75F1-B8B7-508DD9BB4365}"/>
            </a:ext>
          </a:extLst>
        </p:cNvPr>
        <p:cNvGrpSpPr/>
        <p:nvPr/>
      </p:nvGrpSpPr>
      <p:grpSpPr>
        <a:xfrm>
          <a:off x="0" y="0"/>
          <a:ext cx="0" cy="0"/>
          <a:chOff x="0" y="0"/>
          <a:chExt cx="0" cy="0"/>
        </a:xfrm>
      </p:grpSpPr>
      <p:sp>
        <p:nvSpPr>
          <p:cNvPr id="4" name="TextBox 4">
            <a:extLst>
              <a:ext uri="{FF2B5EF4-FFF2-40B4-BE49-F238E27FC236}">
                <a16:creationId xmlns:a16="http://schemas.microsoft.com/office/drawing/2014/main" id="{B53881BF-5030-B94F-97C5-8F1AE665B63A}"/>
              </a:ext>
            </a:extLst>
          </p:cNvPr>
          <p:cNvSpPr txBox="1"/>
          <p:nvPr/>
        </p:nvSpPr>
        <p:spPr>
          <a:xfrm>
            <a:off x="1028700" y="857250"/>
            <a:ext cx="15933217" cy="996555"/>
          </a:xfrm>
          <a:prstGeom prst="rect">
            <a:avLst/>
          </a:prstGeom>
        </p:spPr>
        <p:txBody>
          <a:bodyPr lIns="0" tIns="0" rIns="0" bIns="0" rtlCol="0" anchor="t">
            <a:spAutoFit/>
          </a:bodyPr>
          <a:lstStyle/>
          <a:p>
            <a:pPr algn="l">
              <a:lnSpc>
                <a:spcPts val="8959"/>
              </a:lnSpc>
            </a:pPr>
            <a:r>
              <a:rPr lang="en-US" sz="6399" b="1" dirty="0" err="1">
                <a:solidFill>
                  <a:srgbClr val="FFFFFF"/>
                </a:solidFill>
                <a:latin typeface="Nohemi Bold"/>
                <a:ea typeface="Nohemi Bold"/>
                <a:cs typeface="Nohemi Bold"/>
                <a:sym typeface="Nohemi Bold"/>
              </a:rPr>
              <a:t>Fuldt</a:t>
            </a:r>
            <a:r>
              <a:rPr lang="en-US" sz="6399" b="1" dirty="0">
                <a:solidFill>
                  <a:srgbClr val="FFFFFF"/>
                </a:solidFill>
                <a:latin typeface="Nohemi Bold"/>
                <a:ea typeface="Nohemi Bold"/>
                <a:cs typeface="Nohemi Bold"/>
                <a:sym typeface="Nohemi Bold"/>
              </a:rPr>
              <a:t> </a:t>
            </a:r>
            <a:r>
              <a:rPr lang="en-US" sz="6399" b="1" dirty="0" err="1">
                <a:solidFill>
                  <a:srgbClr val="FFFFFF"/>
                </a:solidFill>
                <a:latin typeface="Nohemi Bold"/>
                <a:ea typeface="Nohemi Bold"/>
                <a:cs typeface="Nohemi Bold"/>
                <a:sym typeface="Nohemi Bold"/>
              </a:rPr>
              <a:t>kontor</a:t>
            </a:r>
            <a:r>
              <a:rPr lang="en-US" sz="6399" b="1" dirty="0">
                <a:solidFill>
                  <a:srgbClr val="FFFFFF"/>
                </a:solidFill>
                <a:latin typeface="Nohemi Bold"/>
                <a:ea typeface="Nohemi Bold"/>
                <a:cs typeface="Nohemi Bold"/>
                <a:sym typeface="Nohemi Bold"/>
              </a:rPr>
              <a:t> </a:t>
            </a:r>
            <a:r>
              <a:rPr lang="en-US" sz="6399" b="1" dirty="0" err="1">
                <a:solidFill>
                  <a:srgbClr val="FFFFFF"/>
                </a:solidFill>
                <a:latin typeface="Nohemi Bold"/>
                <a:ea typeface="Nohemi Bold"/>
                <a:cs typeface="Nohemi Bold"/>
                <a:sym typeface="Nohemi Bold"/>
              </a:rPr>
              <a:t>i</a:t>
            </a:r>
            <a:r>
              <a:rPr lang="en-US" sz="6399" b="1" dirty="0">
                <a:solidFill>
                  <a:srgbClr val="FFFFFF"/>
                </a:solidFill>
                <a:latin typeface="Nohemi Bold"/>
                <a:ea typeface="Nohemi Bold"/>
                <a:cs typeface="Nohemi Bold"/>
                <a:sym typeface="Nohemi Bold"/>
              </a:rPr>
              <a:t> </a:t>
            </a:r>
            <a:r>
              <a:rPr lang="en-US" sz="6399" b="1" dirty="0" err="1">
                <a:solidFill>
                  <a:srgbClr val="FFFFFF"/>
                </a:solidFill>
                <a:latin typeface="Nohemi Bold"/>
                <a:ea typeface="Nohemi Bold"/>
                <a:cs typeface="Nohemi Bold"/>
                <a:sym typeface="Nohemi Bold"/>
              </a:rPr>
              <a:t>Idættens</a:t>
            </a:r>
            <a:r>
              <a:rPr lang="en-US" sz="6399" b="1" dirty="0">
                <a:solidFill>
                  <a:srgbClr val="FFFFFF"/>
                </a:solidFill>
                <a:latin typeface="Nohemi Bold"/>
                <a:ea typeface="Nohemi Bold"/>
                <a:cs typeface="Nohemi Bold"/>
                <a:sym typeface="Nohemi Bold"/>
              </a:rPr>
              <a:t> Hus</a:t>
            </a:r>
          </a:p>
        </p:txBody>
      </p:sp>
      <p:sp>
        <p:nvSpPr>
          <p:cNvPr id="7" name="Freeform 7">
            <a:extLst>
              <a:ext uri="{FF2B5EF4-FFF2-40B4-BE49-F238E27FC236}">
                <a16:creationId xmlns:a16="http://schemas.microsoft.com/office/drawing/2014/main" id="{04B8808E-5C80-5500-5802-CC0ED91E86C2}"/>
              </a:ext>
            </a:extLst>
          </p:cNvPr>
          <p:cNvSpPr/>
          <p:nvPr/>
        </p:nvSpPr>
        <p:spPr>
          <a:xfrm>
            <a:off x="14571429" y="8573781"/>
            <a:ext cx="2687871" cy="1045891"/>
          </a:xfrm>
          <a:custGeom>
            <a:avLst/>
            <a:gdLst/>
            <a:ahLst/>
            <a:cxnLst/>
            <a:rect l="l" t="t" r="r" b="b"/>
            <a:pathLst>
              <a:path w="2687871" h="1045891">
                <a:moveTo>
                  <a:pt x="0" y="0"/>
                </a:moveTo>
                <a:lnTo>
                  <a:pt x="2687871" y="0"/>
                </a:lnTo>
                <a:lnTo>
                  <a:pt x="2687871" y="1045892"/>
                </a:lnTo>
                <a:lnTo>
                  <a:pt x="0" y="1045892"/>
                </a:lnTo>
                <a:lnTo>
                  <a:pt x="0" y="0"/>
                </a:lnTo>
                <a:close/>
              </a:path>
            </a:pathLst>
          </a:custGeom>
          <a:blipFill>
            <a:blip r:embed="rId3"/>
            <a:stretch>
              <a:fillRect/>
            </a:stretch>
          </a:blipFill>
        </p:spPr>
        <p:txBody>
          <a:bodyPr/>
          <a:lstStyle/>
          <a:p>
            <a:endParaRPr lang="da-DK"/>
          </a:p>
        </p:txBody>
      </p:sp>
      <p:pic>
        <p:nvPicPr>
          <p:cNvPr id="2" name="Billede 1" descr="Et billede, der indeholder Ansigt, tøj, person, portræt&#10;&#10;Indhold genereret af kunstig intelligens kan være forkert.">
            <a:extLst>
              <a:ext uri="{FF2B5EF4-FFF2-40B4-BE49-F238E27FC236}">
                <a16:creationId xmlns:a16="http://schemas.microsoft.com/office/drawing/2014/main" id="{A53BEF48-8730-1D10-FAEC-D52FEDA50765}"/>
              </a:ext>
            </a:extLst>
          </p:cNvPr>
          <p:cNvPicPr>
            <a:picLocks noChangeAspect="1"/>
          </p:cNvPicPr>
          <p:nvPr/>
        </p:nvPicPr>
        <p:blipFill>
          <a:blip r:embed="rId4"/>
          <a:stretch>
            <a:fillRect/>
          </a:stretch>
        </p:blipFill>
        <p:spPr>
          <a:xfrm>
            <a:off x="749508" y="2960556"/>
            <a:ext cx="4000500" cy="4037977"/>
          </a:xfrm>
          <a:prstGeom prst="rect">
            <a:avLst/>
          </a:prstGeom>
        </p:spPr>
      </p:pic>
      <p:pic>
        <p:nvPicPr>
          <p:cNvPr id="3" name="Billede 2" descr="Et billede, der indeholder smil, Ansigt, person, portræt&#10;&#10;Indhold genereret af kunstig intelligens kan være forkert.">
            <a:extLst>
              <a:ext uri="{FF2B5EF4-FFF2-40B4-BE49-F238E27FC236}">
                <a16:creationId xmlns:a16="http://schemas.microsoft.com/office/drawing/2014/main" id="{CE715335-1E91-1D29-D45F-F4E139E88136}"/>
              </a:ext>
            </a:extLst>
          </p:cNvPr>
          <p:cNvPicPr>
            <a:picLocks noChangeAspect="1"/>
          </p:cNvPicPr>
          <p:nvPr/>
        </p:nvPicPr>
        <p:blipFill>
          <a:blip r:embed="rId5"/>
          <a:stretch>
            <a:fillRect/>
          </a:stretch>
        </p:blipFill>
        <p:spPr>
          <a:xfrm>
            <a:off x="4959245" y="2991788"/>
            <a:ext cx="3991132" cy="4009868"/>
          </a:xfrm>
          <a:prstGeom prst="rect">
            <a:avLst/>
          </a:prstGeom>
        </p:spPr>
      </p:pic>
      <p:pic>
        <p:nvPicPr>
          <p:cNvPr id="5" name="Billede 4" descr="Et billede, der indeholder Ansigt, person, smil, portræt&#10;&#10;Indhold genereret af kunstig intelligens kan være forkert.">
            <a:extLst>
              <a:ext uri="{FF2B5EF4-FFF2-40B4-BE49-F238E27FC236}">
                <a16:creationId xmlns:a16="http://schemas.microsoft.com/office/drawing/2014/main" id="{C92F87BA-E510-7049-CF25-BFE42BF13ED6}"/>
              </a:ext>
            </a:extLst>
          </p:cNvPr>
          <p:cNvPicPr>
            <a:picLocks noChangeAspect="1"/>
          </p:cNvPicPr>
          <p:nvPr/>
        </p:nvPicPr>
        <p:blipFill>
          <a:blip r:embed="rId6"/>
          <a:stretch>
            <a:fillRect/>
          </a:stretch>
        </p:blipFill>
        <p:spPr>
          <a:xfrm>
            <a:off x="9140877" y="2994910"/>
            <a:ext cx="3991132" cy="4028606"/>
          </a:xfrm>
          <a:prstGeom prst="rect">
            <a:avLst/>
          </a:prstGeom>
        </p:spPr>
      </p:pic>
      <p:pic>
        <p:nvPicPr>
          <p:cNvPr id="6" name="Billede 5" descr="Et billede, der indeholder Ansigt, person, smil, tøj&#10;&#10;Indhold genereret af kunstig intelligens kan være forkert.">
            <a:extLst>
              <a:ext uri="{FF2B5EF4-FFF2-40B4-BE49-F238E27FC236}">
                <a16:creationId xmlns:a16="http://schemas.microsoft.com/office/drawing/2014/main" id="{9A0BDA6F-F22A-40AD-20FA-FA1656BB927E}"/>
              </a:ext>
            </a:extLst>
          </p:cNvPr>
          <p:cNvPicPr>
            <a:picLocks noChangeAspect="1"/>
          </p:cNvPicPr>
          <p:nvPr/>
        </p:nvPicPr>
        <p:blipFill>
          <a:blip r:embed="rId7"/>
          <a:stretch>
            <a:fillRect/>
          </a:stretch>
        </p:blipFill>
        <p:spPr>
          <a:xfrm>
            <a:off x="14072016" y="2979295"/>
            <a:ext cx="4037976" cy="4037976"/>
          </a:xfrm>
          <a:prstGeom prst="rect">
            <a:avLst/>
          </a:prstGeom>
        </p:spPr>
      </p:pic>
      <p:sp>
        <p:nvSpPr>
          <p:cNvPr id="8" name="Tekstfelt 7">
            <a:extLst>
              <a:ext uri="{FF2B5EF4-FFF2-40B4-BE49-F238E27FC236}">
                <a16:creationId xmlns:a16="http://schemas.microsoft.com/office/drawing/2014/main" id="{EFCD0109-5692-0BB9-C548-8E4887E5F638}"/>
              </a:ext>
            </a:extLst>
          </p:cNvPr>
          <p:cNvSpPr txBox="1"/>
          <p:nvPr/>
        </p:nvSpPr>
        <p:spPr>
          <a:xfrm>
            <a:off x="1382843" y="7566285"/>
            <a:ext cx="2743200"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err="1">
                <a:solidFill>
                  <a:schemeClr val="bg1"/>
                </a:solidFill>
                <a:latin typeface="Poppins"/>
                <a:ea typeface="Lato"/>
                <a:cs typeface="Lato"/>
              </a:rPr>
              <a:t>Sekretariatschef</a:t>
            </a:r>
            <a:endParaRPr lang="en-US" sz="2400">
              <a:solidFill>
                <a:schemeClr val="bg1"/>
              </a:solidFill>
              <a:latin typeface="Poppins"/>
              <a:ea typeface="Lato"/>
              <a:cs typeface="Lato"/>
            </a:endParaRPr>
          </a:p>
          <a:p>
            <a:pPr algn="ctr"/>
            <a:r>
              <a:rPr lang="en-US" sz="2400" b="1" dirty="0">
                <a:solidFill>
                  <a:schemeClr val="bg1"/>
                </a:solidFill>
                <a:latin typeface="Poppins"/>
                <a:ea typeface="Lato"/>
                <a:cs typeface="Lato"/>
              </a:rPr>
              <a:t>Mikael Lai</a:t>
            </a:r>
          </a:p>
        </p:txBody>
      </p:sp>
      <p:sp>
        <p:nvSpPr>
          <p:cNvPr id="9" name="Tekstfelt 8">
            <a:extLst>
              <a:ext uri="{FF2B5EF4-FFF2-40B4-BE49-F238E27FC236}">
                <a16:creationId xmlns:a16="http://schemas.microsoft.com/office/drawing/2014/main" id="{E3BBBC3D-D6B7-1A8C-FC65-5BE7EEC15FB4}"/>
              </a:ext>
            </a:extLst>
          </p:cNvPr>
          <p:cNvSpPr txBox="1"/>
          <p:nvPr/>
        </p:nvSpPr>
        <p:spPr>
          <a:xfrm>
            <a:off x="14358704" y="7566285"/>
            <a:ext cx="3464601"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err="1">
                <a:solidFill>
                  <a:schemeClr val="bg1"/>
                </a:solidFill>
                <a:latin typeface="Poppins"/>
                <a:ea typeface="Lato"/>
                <a:cs typeface="Lato"/>
              </a:rPr>
              <a:t>Udviklingskonsulent</a:t>
            </a:r>
            <a:endParaRPr lang="en-US" sz="2400">
              <a:solidFill>
                <a:schemeClr val="bg1"/>
              </a:solidFill>
              <a:latin typeface="Poppins"/>
              <a:ea typeface="Lato"/>
              <a:cs typeface="Lato"/>
            </a:endParaRPr>
          </a:p>
          <a:p>
            <a:pPr algn="ctr"/>
            <a:r>
              <a:rPr lang="en-US" sz="2400" b="1" dirty="0">
                <a:solidFill>
                  <a:schemeClr val="bg1"/>
                </a:solidFill>
                <a:latin typeface="Poppins"/>
                <a:ea typeface="Lato"/>
                <a:cs typeface="Lato"/>
              </a:rPr>
              <a:t>Preben Rasmussen</a:t>
            </a:r>
          </a:p>
        </p:txBody>
      </p:sp>
      <p:sp>
        <p:nvSpPr>
          <p:cNvPr id="10" name="Tekstfelt 9">
            <a:extLst>
              <a:ext uri="{FF2B5EF4-FFF2-40B4-BE49-F238E27FC236}">
                <a16:creationId xmlns:a16="http://schemas.microsoft.com/office/drawing/2014/main" id="{DB1207F6-C6A6-30CF-197C-63DD0FF62BEA}"/>
              </a:ext>
            </a:extLst>
          </p:cNvPr>
          <p:cNvSpPr txBox="1"/>
          <p:nvPr/>
        </p:nvSpPr>
        <p:spPr>
          <a:xfrm>
            <a:off x="5083539" y="7566285"/>
            <a:ext cx="3755036"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err="1">
                <a:solidFill>
                  <a:schemeClr val="bg1"/>
                </a:solidFill>
                <a:latin typeface="Poppins"/>
                <a:ea typeface="Lato"/>
                <a:cs typeface="Lato"/>
              </a:rPr>
              <a:t>Udviklingskonsulent</a:t>
            </a:r>
            <a:endParaRPr lang="en-US" sz="2400">
              <a:solidFill>
                <a:schemeClr val="bg1"/>
              </a:solidFill>
              <a:latin typeface="Poppins"/>
              <a:ea typeface="Lato"/>
              <a:cs typeface="Lato"/>
            </a:endParaRPr>
          </a:p>
          <a:p>
            <a:pPr algn="ctr"/>
            <a:r>
              <a:rPr lang="en-US" sz="2400" b="1" dirty="0">
                <a:solidFill>
                  <a:schemeClr val="bg1"/>
                </a:solidFill>
                <a:latin typeface="Poppins"/>
                <a:ea typeface="Lato"/>
                <a:cs typeface="Lato"/>
              </a:rPr>
              <a:t>Louise Egestorp</a:t>
            </a:r>
          </a:p>
        </p:txBody>
      </p:sp>
      <p:sp>
        <p:nvSpPr>
          <p:cNvPr id="11" name="Tekstfelt 10">
            <a:extLst>
              <a:ext uri="{FF2B5EF4-FFF2-40B4-BE49-F238E27FC236}">
                <a16:creationId xmlns:a16="http://schemas.microsoft.com/office/drawing/2014/main" id="{ABA4971B-ED02-3768-D9DA-DA56D4966ED8}"/>
              </a:ext>
            </a:extLst>
          </p:cNvPr>
          <p:cNvSpPr txBox="1"/>
          <p:nvPr/>
        </p:nvSpPr>
        <p:spPr>
          <a:xfrm>
            <a:off x="8868556" y="7566285"/>
            <a:ext cx="4551388"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err="1">
                <a:solidFill>
                  <a:schemeClr val="bg1"/>
                </a:solidFill>
                <a:latin typeface="Poppins"/>
                <a:ea typeface="Lato"/>
                <a:cs typeface="Lato"/>
              </a:rPr>
              <a:t>Koordinator</a:t>
            </a:r>
            <a:endParaRPr lang="en-US" sz="2400">
              <a:solidFill>
                <a:schemeClr val="bg1"/>
              </a:solidFill>
              <a:latin typeface="Poppins"/>
              <a:ea typeface="Lato"/>
              <a:cs typeface="Lato"/>
            </a:endParaRPr>
          </a:p>
          <a:p>
            <a:pPr algn="ctr"/>
            <a:r>
              <a:rPr lang="en-US" sz="2400" b="1" dirty="0">
                <a:solidFill>
                  <a:schemeClr val="bg1"/>
                </a:solidFill>
                <a:latin typeface="Poppins"/>
                <a:ea typeface="Lato"/>
                <a:cs typeface="Lato"/>
              </a:rPr>
              <a:t>Louise Wium Gotthardt</a:t>
            </a:r>
          </a:p>
        </p:txBody>
      </p:sp>
    </p:spTree>
    <p:extLst>
      <p:ext uri="{BB962C8B-B14F-4D97-AF65-F5344CB8AC3E}">
        <p14:creationId xmlns:p14="http://schemas.microsoft.com/office/powerpoint/2010/main" val="41551713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4C0506"/>
        </a:solidFill>
        <a:effectLst/>
      </p:bgPr>
    </p:bg>
    <p:spTree>
      <p:nvGrpSpPr>
        <p:cNvPr id="1" name="">
          <a:extLst>
            <a:ext uri="{FF2B5EF4-FFF2-40B4-BE49-F238E27FC236}">
              <a16:creationId xmlns:a16="http://schemas.microsoft.com/office/drawing/2014/main" id="{2E33AF04-F9B9-1F76-181C-50932B38B901}"/>
            </a:ext>
          </a:extLst>
        </p:cNvPr>
        <p:cNvGrpSpPr/>
        <p:nvPr/>
      </p:nvGrpSpPr>
      <p:grpSpPr>
        <a:xfrm>
          <a:off x="0" y="0"/>
          <a:ext cx="0" cy="0"/>
          <a:chOff x="0" y="0"/>
          <a:chExt cx="0" cy="0"/>
        </a:xfrm>
      </p:grpSpPr>
      <p:sp>
        <p:nvSpPr>
          <p:cNvPr id="6" name="Rektangel 5">
            <a:extLst>
              <a:ext uri="{FF2B5EF4-FFF2-40B4-BE49-F238E27FC236}">
                <a16:creationId xmlns:a16="http://schemas.microsoft.com/office/drawing/2014/main" id="{0D68AA31-FD89-0E7C-3BE2-775BA2FE597A}"/>
              </a:ext>
            </a:extLst>
          </p:cNvPr>
          <p:cNvSpPr/>
          <p:nvPr/>
        </p:nvSpPr>
        <p:spPr>
          <a:xfrm>
            <a:off x="589243" y="2669791"/>
            <a:ext cx="7222141" cy="141610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4" name="TextBox 4">
            <a:extLst>
              <a:ext uri="{FF2B5EF4-FFF2-40B4-BE49-F238E27FC236}">
                <a16:creationId xmlns:a16="http://schemas.microsoft.com/office/drawing/2014/main" id="{639530E4-2A65-F26C-95B8-6CD9DFBE6CCF}"/>
              </a:ext>
            </a:extLst>
          </p:cNvPr>
          <p:cNvSpPr txBox="1"/>
          <p:nvPr/>
        </p:nvSpPr>
        <p:spPr>
          <a:xfrm>
            <a:off x="1028700" y="857250"/>
            <a:ext cx="15933217" cy="996555"/>
          </a:xfrm>
          <a:prstGeom prst="rect">
            <a:avLst/>
          </a:prstGeom>
        </p:spPr>
        <p:txBody>
          <a:bodyPr lIns="0" tIns="0" rIns="0" bIns="0" rtlCol="0" anchor="t">
            <a:spAutoFit/>
          </a:bodyPr>
          <a:lstStyle/>
          <a:p>
            <a:pPr algn="l">
              <a:lnSpc>
                <a:spcPts val="8959"/>
              </a:lnSpc>
            </a:pPr>
            <a:r>
              <a:rPr lang="en-US" sz="6399" b="1" dirty="0">
                <a:solidFill>
                  <a:srgbClr val="FFFFFF"/>
                </a:solidFill>
                <a:latin typeface="Nohemi Bold"/>
                <a:ea typeface="Nohemi Bold"/>
                <a:cs typeface="Nohemi Bold"/>
                <a:sym typeface="Nohemi Bold"/>
              </a:rPr>
              <a:t>Tak </a:t>
            </a:r>
            <a:r>
              <a:rPr lang="en-US" sz="6399" b="1" dirty="0" err="1">
                <a:solidFill>
                  <a:srgbClr val="FFFFFF"/>
                </a:solidFill>
                <a:latin typeface="Nohemi Bold"/>
                <a:ea typeface="Nohemi Bold"/>
                <a:cs typeface="Nohemi Bold"/>
                <a:sym typeface="Nohemi Bold"/>
              </a:rPr>
              <a:t>til</a:t>
            </a:r>
            <a:r>
              <a:rPr lang="en-US" sz="6399" b="1" dirty="0">
                <a:solidFill>
                  <a:srgbClr val="FFFFFF"/>
                </a:solidFill>
                <a:latin typeface="Nohemi Bold"/>
                <a:ea typeface="Nohemi Bold"/>
                <a:cs typeface="Nohemi Bold"/>
                <a:sym typeface="Nohemi Bold"/>
              </a:rPr>
              <a:t> sponsor</a:t>
            </a:r>
          </a:p>
        </p:txBody>
      </p:sp>
      <p:sp>
        <p:nvSpPr>
          <p:cNvPr id="7" name="Freeform 7">
            <a:extLst>
              <a:ext uri="{FF2B5EF4-FFF2-40B4-BE49-F238E27FC236}">
                <a16:creationId xmlns:a16="http://schemas.microsoft.com/office/drawing/2014/main" id="{E79226E8-C280-4F6F-0374-064528E5656A}"/>
              </a:ext>
            </a:extLst>
          </p:cNvPr>
          <p:cNvSpPr/>
          <p:nvPr/>
        </p:nvSpPr>
        <p:spPr>
          <a:xfrm>
            <a:off x="14571429" y="8573781"/>
            <a:ext cx="2687871" cy="1045891"/>
          </a:xfrm>
          <a:custGeom>
            <a:avLst/>
            <a:gdLst/>
            <a:ahLst/>
            <a:cxnLst/>
            <a:rect l="l" t="t" r="r" b="b"/>
            <a:pathLst>
              <a:path w="2687871" h="1045891">
                <a:moveTo>
                  <a:pt x="0" y="0"/>
                </a:moveTo>
                <a:lnTo>
                  <a:pt x="2687871" y="0"/>
                </a:lnTo>
                <a:lnTo>
                  <a:pt x="2687871" y="1045892"/>
                </a:lnTo>
                <a:lnTo>
                  <a:pt x="0" y="1045892"/>
                </a:lnTo>
                <a:lnTo>
                  <a:pt x="0" y="0"/>
                </a:lnTo>
                <a:close/>
              </a:path>
            </a:pathLst>
          </a:custGeom>
          <a:blipFill>
            <a:blip r:embed="rId3"/>
            <a:stretch>
              <a:fillRect/>
            </a:stretch>
          </a:blipFill>
        </p:spPr>
        <p:txBody>
          <a:bodyPr/>
          <a:lstStyle/>
          <a:p>
            <a:endParaRPr lang="da-DK"/>
          </a:p>
        </p:txBody>
      </p:sp>
      <p:pic>
        <p:nvPicPr>
          <p:cNvPr id="5" name="Billede 4" descr="Et billede, der indeholder Font/skrifttype, Grafik, grafisk design, design&#10;&#10;Indhold genereret af kunstig intelligens kan være forkert.">
            <a:extLst>
              <a:ext uri="{FF2B5EF4-FFF2-40B4-BE49-F238E27FC236}">
                <a16:creationId xmlns:a16="http://schemas.microsoft.com/office/drawing/2014/main" id="{EDAA2C24-7A4A-132E-2108-C6E314FA6B04}"/>
              </a:ext>
            </a:extLst>
          </p:cNvPr>
          <p:cNvPicPr>
            <a:picLocks noChangeAspect="1"/>
          </p:cNvPicPr>
          <p:nvPr/>
        </p:nvPicPr>
        <p:blipFill>
          <a:blip r:embed="rId4"/>
          <a:stretch>
            <a:fillRect/>
          </a:stretch>
        </p:blipFill>
        <p:spPr>
          <a:xfrm>
            <a:off x="946253" y="2758890"/>
            <a:ext cx="6623779" cy="1330847"/>
          </a:xfrm>
          <a:prstGeom prst="rect">
            <a:avLst/>
          </a:prstGeom>
        </p:spPr>
      </p:pic>
      <p:pic>
        <p:nvPicPr>
          <p:cNvPr id="8" name="Billede 7" descr="Et billede, der indeholder tekst, Font/skrifttype, Grafik, logo&#10;&#10;Indhold genereret af kunstig intelligens kan være forkert.">
            <a:extLst>
              <a:ext uri="{FF2B5EF4-FFF2-40B4-BE49-F238E27FC236}">
                <a16:creationId xmlns:a16="http://schemas.microsoft.com/office/drawing/2014/main" id="{05390503-7154-7B8C-81E9-229DB666EE34}"/>
              </a:ext>
            </a:extLst>
          </p:cNvPr>
          <p:cNvPicPr>
            <a:picLocks noChangeAspect="1"/>
          </p:cNvPicPr>
          <p:nvPr/>
        </p:nvPicPr>
        <p:blipFill>
          <a:blip r:embed="rId5"/>
          <a:stretch>
            <a:fillRect/>
          </a:stretch>
        </p:blipFill>
        <p:spPr>
          <a:xfrm>
            <a:off x="9140253" y="2435347"/>
            <a:ext cx="6724962" cy="1650027"/>
          </a:xfrm>
          <a:prstGeom prst="rect">
            <a:avLst/>
          </a:prstGeom>
        </p:spPr>
      </p:pic>
      <p:pic>
        <p:nvPicPr>
          <p:cNvPr id="9" name="Billede 8" descr="Et billede, der indeholder cirkel, bold, Grafik, design&#10;&#10;Indhold genereret af kunstig intelligens kan være forkert.">
            <a:extLst>
              <a:ext uri="{FF2B5EF4-FFF2-40B4-BE49-F238E27FC236}">
                <a16:creationId xmlns:a16="http://schemas.microsoft.com/office/drawing/2014/main" id="{C2C168E6-EC88-FCE2-FF5E-0DFE081FBCDF}"/>
              </a:ext>
            </a:extLst>
          </p:cNvPr>
          <p:cNvPicPr>
            <a:picLocks noChangeAspect="1"/>
          </p:cNvPicPr>
          <p:nvPr/>
        </p:nvPicPr>
        <p:blipFill>
          <a:blip r:embed="rId6"/>
          <a:stretch>
            <a:fillRect/>
          </a:stretch>
        </p:blipFill>
        <p:spPr>
          <a:xfrm>
            <a:off x="2523344" y="6936075"/>
            <a:ext cx="2635770" cy="2682614"/>
          </a:xfrm>
          <a:prstGeom prst="rect">
            <a:avLst/>
          </a:prstGeom>
        </p:spPr>
      </p:pic>
      <p:pic>
        <p:nvPicPr>
          <p:cNvPr id="10" name="Billede 9" descr="Et billede, der indeholder Font/skrifttype, tekst, Grafik, logo&#10;&#10;Indhold genereret af kunstig intelligens kan være forkert.">
            <a:extLst>
              <a:ext uri="{FF2B5EF4-FFF2-40B4-BE49-F238E27FC236}">
                <a16:creationId xmlns:a16="http://schemas.microsoft.com/office/drawing/2014/main" id="{8EB0F926-CD1C-783D-37B3-BE82B8B9A64E}"/>
              </a:ext>
            </a:extLst>
          </p:cNvPr>
          <p:cNvPicPr>
            <a:picLocks noChangeAspect="1"/>
          </p:cNvPicPr>
          <p:nvPr/>
        </p:nvPicPr>
        <p:blipFill>
          <a:blip r:embed="rId7"/>
          <a:stretch>
            <a:fillRect/>
          </a:stretch>
        </p:blipFill>
        <p:spPr>
          <a:xfrm>
            <a:off x="942506" y="4700953"/>
            <a:ext cx="6415790" cy="1821978"/>
          </a:xfrm>
          <a:prstGeom prst="rect">
            <a:avLst/>
          </a:prstGeom>
        </p:spPr>
      </p:pic>
      <p:pic>
        <p:nvPicPr>
          <p:cNvPr id="11" name="Billede 10" descr="First slide">
            <a:extLst>
              <a:ext uri="{FF2B5EF4-FFF2-40B4-BE49-F238E27FC236}">
                <a16:creationId xmlns:a16="http://schemas.microsoft.com/office/drawing/2014/main" id="{4B9BEEC2-74C2-1AB2-E986-755CE21F03DE}"/>
              </a:ext>
            </a:extLst>
          </p:cNvPr>
          <p:cNvPicPr>
            <a:picLocks noChangeAspect="1"/>
          </p:cNvPicPr>
          <p:nvPr/>
        </p:nvPicPr>
        <p:blipFill>
          <a:blip r:embed="rId8"/>
          <a:stretch>
            <a:fillRect/>
          </a:stretch>
        </p:blipFill>
        <p:spPr>
          <a:xfrm>
            <a:off x="9140254" y="4565403"/>
            <a:ext cx="5806811" cy="2074338"/>
          </a:xfrm>
          <a:prstGeom prst="rect">
            <a:avLst/>
          </a:prstGeom>
        </p:spPr>
      </p:pic>
      <p:pic>
        <p:nvPicPr>
          <p:cNvPr id="12" name="Billede 11" descr="First slide">
            <a:extLst>
              <a:ext uri="{FF2B5EF4-FFF2-40B4-BE49-F238E27FC236}">
                <a16:creationId xmlns:a16="http://schemas.microsoft.com/office/drawing/2014/main" id="{D963AA8D-EF2A-CF79-1F1D-55A808334DC3}"/>
              </a:ext>
            </a:extLst>
          </p:cNvPr>
          <p:cNvPicPr>
            <a:picLocks noChangeAspect="1"/>
          </p:cNvPicPr>
          <p:nvPr/>
        </p:nvPicPr>
        <p:blipFill>
          <a:blip r:embed="rId9"/>
          <a:stretch>
            <a:fillRect/>
          </a:stretch>
        </p:blipFill>
        <p:spPr>
          <a:xfrm>
            <a:off x="9140254" y="7359103"/>
            <a:ext cx="3614501" cy="1733499"/>
          </a:xfrm>
          <a:prstGeom prst="rect">
            <a:avLst/>
          </a:prstGeom>
        </p:spPr>
      </p:pic>
    </p:spTree>
    <p:extLst>
      <p:ext uri="{BB962C8B-B14F-4D97-AF65-F5344CB8AC3E}">
        <p14:creationId xmlns:p14="http://schemas.microsoft.com/office/powerpoint/2010/main" val="408093354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4C0506"/>
        </a:solidFill>
        <a:effectLst/>
      </p:bgPr>
    </p:bg>
    <p:spTree>
      <p:nvGrpSpPr>
        <p:cNvPr id="1" name="">
          <a:extLst>
            <a:ext uri="{FF2B5EF4-FFF2-40B4-BE49-F238E27FC236}">
              <a16:creationId xmlns:a16="http://schemas.microsoft.com/office/drawing/2014/main" id="{288BB44C-AE3A-26DB-004A-1194E3446679}"/>
            </a:ext>
          </a:extLst>
        </p:cNvPr>
        <p:cNvGrpSpPr/>
        <p:nvPr/>
      </p:nvGrpSpPr>
      <p:grpSpPr>
        <a:xfrm>
          <a:off x="0" y="0"/>
          <a:ext cx="0" cy="0"/>
          <a:chOff x="0" y="0"/>
          <a:chExt cx="0" cy="0"/>
        </a:xfrm>
      </p:grpSpPr>
      <p:sp>
        <p:nvSpPr>
          <p:cNvPr id="4" name="TextBox 4">
            <a:extLst>
              <a:ext uri="{FF2B5EF4-FFF2-40B4-BE49-F238E27FC236}">
                <a16:creationId xmlns:a16="http://schemas.microsoft.com/office/drawing/2014/main" id="{61807AD7-2061-FEB5-2F60-B142703A14D5}"/>
              </a:ext>
            </a:extLst>
          </p:cNvPr>
          <p:cNvSpPr txBox="1"/>
          <p:nvPr/>
        </p:nvSpPr>
        <p:spPr>
          <a:xfrm>
            <a:off x="1028700" y="857250"/>
            <a:ext cx="15933217" cy="996555"/>
          </a:xfrm>
          <a:prstGeom prst="rect">
            <a:avLst/>
          </a:prstGeom>
        </p:spPr>
        <p:txBody>
          <a:bodyPr lIns="0" tIns="0" rIns="0" bIns="0" rtlCol="0" anchor="t">
            <a:spAutoFit/>
          </a:bodyPr>
          <a:lstStyle/>
          <a:p>
            <a:pPr algn="l">
              <a:lnSpc>
                <a:spcPts val="8959"/>
              </a:lnSpc>
            </a:pPr>
            <a:r>
              <a:rPr lang="en-US" sz="6399" b="1" dirty="0" err="1">
                <a:solidFill>
                  <a:srgbClr val="FFFFFF"/>
                </a:solidFill>
                <a:latin typeface="Nohemi Bold"/>
                <a:ea typeface="Nohemi Bold"/>
                <a:cs typeface="Nohemi Bold"/>
                <a:sym typeface="Nohemi Bold"/>
              </a:rPr>
              <a:t>Årets</a:t>
            </a:r>
            <a:r>
              <a:rPr lang="en-US" sz="6399" b="1" dirty="0">
                <a:solidFill>
                  <a:srgbClr val="FFFFFF"/>
                </a:solidFill>
                <a:latin typeface="Nohemi Bold"/>
                <a:ea typeface="Nohemi Bold"/>
                <a:cs typeface="Nohemi Bold"/>
                <a:sym typeface="Nohemi Bold"/>
              </a:rPr>
              <a:t> </a:t>
            </a:r>
            <a:r>
              <a:rPr lang="en-US" sz="6399" b="1" dirty="0" err="1">
                <a:solidFill>
                  <a:srgbClr val="FFFFFF"/>
                </a:solidFill>
                <a:latin typeface="Nohemi Bold"/>
                <a:ea typeface="Nohemi Bold"/>
                <a:cs typeface="Nohemi Bold"/>
                <a:sym typeface="Nohemi Bold"/>
              </a:rPr>
              <a:t>kåringer</a:t>
            </a:r>
            <a:endParaRPr lang="en-US" sz="6399" b="1" dirty="0">
              <a:solidFill>
                <a:srgbClr val="FFFFFF"/>
              </a:solidFill>
              <a:latin typeface="Nohemi Bold"/>
              <a:ea typeface="Nohemi Bold"/>
              <a:cs typeface="Nohemi Bold"/>
              <a:sym typeface="Nohemi Bold"/>
            </a:endParaRPr>
          </a:p>
        </p:txBody>
      </p:sp>
      <p:sp>
        <p:nvSpPr>
          <p:cNvPr id="7" name="Freeform 7">
            <a:extLst>
              <a:ext uri="{FF2B5EF4-FFF2-40B4-BE49-F238E27FC236}">
                <a16:creationId xmlns:a16="http://schemas.microsoft.com/office/drawing/2014/main" id="{653ACEFC-C48F-56CD-5060-DCDCC3EC8FED}"/>
              </a:ext>
            </a:extLst>
          </p:cNvPr>
          <p:cNvSpPr/>
          <p:nvPr/>
        </p:nvSpPr>
        <p:spPr>
          <a:xfrm>
            <a:off x="14571429" y="8573781"/>
            <a:ext cx="2687871" cy="1045891"/>
          </a:xfrm>
          <a:custGeom>
            <a:avLst/>
            <a:gdLst/>
            <a:ahLst/>
            <a:cxnLst/>
            <a:rect l="l" t="t" r="r" b="b"/>
            <a:pathLst>
              <a:path w="2687871" h="1045891">
                <a:moveTo>
                  <a:pt x="0" y="0"/>
                </a:moveTo>
                <a:lnTo>
                  <a:pt x="2687871" y="0"/>
                </a:lnTo>
                <a:lnTo>
                  <a:pt x="2687871" y="1045892"/>
                </a:lnTo>
                <a:lnTo>
                  <a:pt x="0" y="1045892"/>
                </a:lnTo>
                <a:lnTo>
                  <a:pt x="0" y="0"/>
                </a:lnTo>
                <a:close/>
              </a:path>
            </a:pathLst>
          </a:custGeom>
          <a:blipFill>
            <a:blip r:embed="rId2"/>
            <a:stretch>
              <a:fillRect/>
            </a:stretch>
          </a:blipFill>
        </p:spPr>
        <p:txBody>
          <a:bodyPr/>
          <a:lstStyle/>
          <a:p>
            <a:endParaRPr lang="da-DK"/>
          </a:p>
        </p:txBody>
      </p:sp>
      <p:sp>
        <p:nvSpPr>
          <p:cNvPr id="2" name="Tekstfelt 1">
            <a:extLst>
              <a:ext uri="{FF2B5EF4-FFF2-40B4-BE49-F238E27FC236}">
                <a16:creationId xmlns:a16="http://schemas.microsoft.com/office/drawing/2014/main" id="{5C01DE1D-5A3C-FF45-D1DB-0F4DBDBB50AB}"/>
              </a:ext>
            </a:extLst>
          </p:cNvPr>
          <p:cNvSpPr txBox="1"/>
          <p:nvPr/>
        </p:nvSpPr>
        <p:spPr>
          <a:xfrm>
            <a:off x="9413360" y="2606847"/>
            <a:ext cx="4116358"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dirty="0">
                <a:solidFill>
                  <a:schemeClr val="bg1"/>
                </a:solidFill>
                <a:latin typeface="Poppins"/>
                <a:cs typeface="Poppins"/>
              </a:rPr>
              <a:t>Alvin </a:t>
            </a:r>
            <a:r>
              <a:rPr lang="en-US" sz="2000" err="1">
                <a:solidFill>
                  <a:schemeClr val="bg1"/>
                </a:solidFill>
                <a:latin typeface="Poppins"/>
                <a:cs typeface="Poppins"/>
              </a:rPr>
              <a:t>Halbech</a:t>
            </a:r>
            <a:r>
              <a:rPr lang="en-US" sz="2000" dirty="0">
                <a:solidFill>
                  <a:schemeClr val="bg1"/>
                </a:solidFill>
                <a:latin typeface="Poppins"/>
                <a:cs typeface="Poppins"/>
              </a:rPr>
              <a:t> (CSR)</a:t>
            </a:r>
            <a:endParaRPr lang="da-DK" sz="2000">
              <a:solidFill>
                <a:schemeClr val="bg1"/>
              </a:solidFill>
              <a:ea typeface="Calibri"/>
              <a:cs typeface="Calibri"/>
            </a:endParaRPr>
          </a:p>
          <a:p>
            <a:pPr algn="ctr"/>
            <a:r>
              <a:rPr lang="en-US" sz="2000" dirty="0">
                <a:solidFill>
                  <a:schemeClr val="bg1"/>
                </a:solidFill>
                <a:latin typeface="Poppins"/>
                <a:cs typeface="Poppins"/>
              </a:rPr>
              <a:t>Talent</a:t>
            </a:r>
          </a:p>
        </p:txBody>
      </p:sp>
      <p:pic>
        <p:nvPicPr>
          <p:cNvPr id="3" name="Billede 2" descr="Et billede, der indeholder tekst, udendørs, tøj, person&#10;&#10;Indhold genereret af kunstig intelligens kan være forkert.">
            <a:extLst>
              <a:ext uri="{FF2B5EF4-FFF2-40B4-BE49-F238E27FC236}">
                <a16:creationId xmlns:a16="http://schemas.microsoft.com/office/drawing/2014/main" id="{5CEF3F0C-7500-310D-4B71-00D82F685C3F}"/>
              </a:ext>
            </a:extLst>
          </p:cNvPr>
          <p:cNvPicPr>
            <a:picLocks noChangeAspect="1"/>
          </p:cNvPicPr>
          <p:nvPr/>
        </p:nvPicPr>
        <p:blipFill>
          <a:blip r:embed="rId3"/>
          <a:srcRect l="32228" t="29256" r="22200" b="16026"/>
          <a:stretch/>
        </p:blipFill>
        <p:spPr>
          <a:xfrm>
            <a:off x="7581246" y="3614829"/>
            <a:ext cx="2667989" cy="4892040"/>
          </a:xfrm>
          <a:prstGeom prst="rect">
            <a:avLst/>
          </a:prstGeom>
        </p:spPr>
      </p:pic>
      <p:pic>
        <p:nvPicPr>
          <p:cNvPr id="5" name="Billede 4" descr="Et billede, der indeholder tekst, udendørs, tøj, skærmbillede&#10;&#10;Indhold genereret af kunstig intelligens kan være forkert.">
            <a:extLst>
              <a:ext uri="{FF2B5EF4-FFF2-40B4-BE49-F238E27FC236}">
                <a16:creationId xmlns:a16="http://schemas.microsoft.com/office/drawing/2014/main" id="{F8EDF7A2-9C0F-0FC6-1407-093D3B45EA53}"/>
              </a:ext>
            </a:extLst>
          </p:cNvPr>
          <p:cNvPicPr>
            <a:picLocks noChangeAspect="1"/>
          </p:cNvPicPr>
          <p:nvPr/>
        </p:nvPicPr>
        <p:blipFill>
          <a:blip r:embed="rId4"/>
          <a:srcRect l="21154" t="24421" r="28609" b="22733"/>
          <a:stretch/>
        </p:blipFill>
        <p:spPr>
          <a:xfrm>
            <a:off x="568123" y="3656692"/>
            <a:ext cx="3558642" cy="4954402"/>
          </a:xfrm>
          <a:prstGeom prst="rect">
            <a:avLst/>
          </a:prstGeom>
        </p:spPr>
      </p:pic>
      <p:pic>
        <p:nvPicPr>
          <p:cNvPr id="6" name="Billede 5" descr="Et billede, der indeholder tøj, fodtøj, tekst, person&#10;&#10;Indhold genereret af kunstig intelligens kan være forkert.">
            <a:extLst>
              <a:ext uri="{FF2B5EF4-FFF2-40B4-BE49-F238E27FC236}">
                <a16:creationId xmlns:a16="http://schemas.microsoft.com/office/drawing/2014/main" id="{1D794F6B-513F-4EBC-4FF6-3D1FB32DED0F}"/>
              </a:ext>
            </a:extLst>
          </p:cNvPr>
          <p:cNvPicPr>
            <a:picLocks noChangeAspect="1"/>
          </p:cNvPicPr>
          <p:nvPr/>
        </p:nvPicPr>
        <p:blipFill>
          <a:blip r:embed="rId5"/>
          <a:srcRect l="27036" t="21572" r="33388" b="19612"/>
          <a:stretch/>
        </p:blipFill>
        <p:spPr>
          <a:xfrm>
            <a:off x="10446214" y="3582300"/>
            <a:ext cx="2455714" cy="4927898"/>
          </a:xfrm>
          <a:prstGeom prst="rect">
            <a:avLst/>
          </a:prstGeom>
        </p:spPr>
      </p:pic>
      <p:pic>
        <p:nvPicPr>
          <p:cNvPr id="8" name="Billede 7" descr="Et billede, der indeholder person, græs, udendørs, sport&#10;&#10;Indhold genereret af kunstig intelligens kan være forkert.">
            <a:extLst>
              <a:ext uri="{FF2B5EF4-FFF2-40B4-BE49-F238E27FC236}">
                <a16:creationId xmlns:a16="http://schemas.microsoft.com/office/drawing/2014/main" id="{3E119C52-29D2-6E5D-5C45-3981F09FC4D5}"/>
              </a:ext>
            </a:extLst>
          </p:cNvPr>
          <p:cNvPicPr>
            <a:picLocks noChangeAspect="1"/>
          </p:cNvPicPr>
          <p:nvPr/>
        </p:nvPicPr>
        <p:blipFill>
          <a:blip r:embed="rId6"/>
          <a:srcRect l="-828" t="158" r="17392" b="-56"/>
          <a:stretch/>
        </p:blipFill>
        <p:spPr>
          <a:xfrm>
            <a:off x="13072670" y="3578404"/>
            <a:ext cx="2716586" cy="4931092"/>
          </a:xfrm>
          <a:prstGeom prst="rect">
            <a:avLst/>
          </a:prstGeom>
        </p:spPr>
      </p:pic>
      <p:sp>
        <p:nvSpPr>
          <p:cNvPr id="9" name="Tekstfelt 8">
            <a:extLst>
              <a:ext uri="{FF2B5EF4-FFF2-40B4-BE49-F238E27FC236}">
                <a16:creationId xmlns:a16="http://schemas.microsoft.com/office/drawing/2014/main" id="{A121670C-C46F-5C01-1B21-E668FAE76A7E}"/>
              </a:ext>
            </a:extLst>
          </p:cNvPr>
          <p:cNvSpPr txBox="1"/>
          <p:nvPr/>
        </p:nvSpPr>
        <p:spPr>
          <a:xfrm>
            <a:off x="6983427" y="2608670"/>
            <a:ext cx="3188261"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dirty="0">
                <a:solidFill>
                  <a:schemeClr val="bg1"/>
                </a:solidFill>
                <a:latin typeface="Poppins"/>
                <a:cs typeface="Poppins"/>
              </a:rPr>
              <a:t>Mille Bruun (CSR)</a:t>
            </a:r>
          </a:p>
          <a:p>
            <a:pPr algn="ctr"/>
            <a:r>
              <a:rPr lang="en-US" sz="2000" dirty="0">
                <a:solidFill>
                  <a:schemeClr val="bg1"/>
                </a:solidFill>
                <a:latin typeface="Poppins"/>
                <a:ea typeface="Calibri"/>
                <a:cs typeface="Poppins"/>
              </a:rPr>
              <a:t>Sevens</a:t>
            </a:r>
          </a:p>
        </p:txBody>
      </p:sp>
      <p:pic>
        <p:nvPicPr>
          <p:cNvPr id="10" name="Billede 9" descr="Ingen tilgængelig billedbeskrivelse.">
            <a:extLst>
              <a:ext uri="{FF2B5EF4-FFF2-40B4-BE49-F238E27FC236}">
                <a16:creationId xmlns:a16="http://schemas.microsoft.com/office/drawing/2014/main" id="{409C184F-FC4A-DE95-20CA-80CA0903060A}"/>
              </a:ext>
            </a:extLst>
          </p:cNvPr>
          <p:cNvPicPr>
            <a:picLocks noChangeAspect="1"/>
          </p:cNvPicPr>
          <p:nvPr/>
        </p:nvPicPr>
        <p:blipFill>
          <a:blip r:embed="rId7"/>
          <a:srcRect l="30419" t="10844" r="14959" b="4494"/>
          <a:stretch/>
        </p:blipFill>
        <p:spPr>
          <a:xfrm>
            <a:off x="4284056" y="3656302"/>
            <a:ext cx="3120763" cy="4937043"/>
          </a:xfrm>
          <a:prstGeom prst="rect">
            <a:avLst/>
          </a:prstGeom>
        </p:spPr>
      </p:pic>
      <p:sp>
        <p:nvSpPr>
          <p:cNvPr id="11" name="Tekstfelt 10">
            <a:extLst>
              <a:ext uri="{FF2B5EF4-FFF2-40B4-BE49-F238E27FC236}">
                <a16:creationId xmlns:a16="http://schemas.microsoft.com/office/drawing/2014/main" id="{742A9A02-4E03-9933-28C0-97FED0F2A06A}"/>
              </a:ext>
            </a:extLst>
          </p:cNvPr>
          <p:cNvSpPr txBox="1"/>
          <p:nvPr/>
        </p:nvSpPr>
        <p:spPr>
          <a:xfrm>
            <a:off x="3625232" y="2608670"/>
            <a:ext cx="3835624"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dirty="0">
                <a:solidFill>
                  <a:srgbClr val="FFFFFF"/>
                </a:solidFill>
                <a:latin typeface="Poppins"/>
              </a:rPr>
              <a:t>Simon Holm (Speed)</a:t>
            </a:r>
            <a:r>
              <a:rPr lang="da-DK" sz="2000" dirty="0">
                <a:latin typeface="Poppins"/>
                <a:cs typeface="Poppins"/>
              </a:rPr>
              <a:t>​</a:t>
            </a:r>
          </a:p>
          <a:p>
            <a:pPr algn="ctr"/>
            <a:r>
              <a:rPr lang="da-DK" sz="2000" err="1">
                <a:solidFill>
                  <a:schemeClr val="bg1"/>
                </a:solidFill>
                <a:latin typeface="Poppins"/>
                <a:ea typeface="Calibri"/>
                <a:cs typeface="Poppins"/>
              </a:rPr>
              <a:t>Sevens</a:t>
            </a:r>
            <a:endParaRPr lang="da-DK" sz="2000">
              <a:solidFill>
                <a:schemeClr val="bg1"/>
              </a:solidFill>
              <a:latin typeface="Poppins"/>
              <a:ea typeface="Calibri"/>
              <a:cs typeface="Poppins"/>
            </a:endParaRPr>
          </a:p>
        </p:txBody>
      </p:sp>
      <p:sp>
        <p:nvSpPr>
          <p:cNvPr id="12" name="Tekstfelt 11">
            <a:extLst>
              <a:ext uri="{FF2B5EF4-FFF2-40B4-BE49-F238E27FC236}">
                <a16:creationId xmlns:a16="http://schemas.microsoft.com/office/drawing/2014/main" id="{75809CD5-9393-C1E0-0AFF-048A2E7CD6CF}"/>
              </a:ext>
            </a:extLst>
          </p:cNvPr>
          <p:cNvSpPr txBox="1"/>
          <p:nvPr/>
        </p:nvSpPr>
        <p:spPr>
          <a:xfrm>
            <a:off x="12738887" y="2568210"/>
            <a:ext cx="3339987"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dirty="0">
                <a:solidFill>
                  <a:srgbClr val="FFFFFF"/>
                </a:solidFill>
                <a:latin typeface="Poppins"/>
              </a:rPr>
              <a:t>Cassius Deschamps (FRK)</a:t>
            </a:r>
            <a:r>
              <a:rPr lang="da-DK" sz="2000" dirty="0">
                <a:latin typeface="Poppins"/>
                <a:cs typeface="Poppins"/>
              </a:rPr>
              <a:t>​</a:t>
            </a:r>
            <a:endParaRPr lang="da-DK"/>
          </a:p>
          <a:p>
            <a:pPr algn="ctr"/>
            <a:r>
              <a:rPr lang="da-DK" sz="2000" dirty="0">
                <a:solidFill>
                  <a:schemeClr val="bg1"/>
                </a:solidFill>
                <a:latin typeface="Poppins"/>
                <a:ea typeface="Calibri"/>
                <a:cs typeface="Poppins"/>
              </a:rPr>
              <a:t>15 mands</a:t>
            </a:r>
          </a:p>
          <a:p>
            <a:pPr algn="ctr"/>
            <a:endParaRPr lang="da-DK" sz="2000" dirty="0">
              <a:latin typeface="Poppins"/>
              <a:ea typeface="Calibri"/>
              <a:cs typeface="Poppins"/>
            </a:endParaRPr>
          </a:p>
        </p:txBody>
      </p:sp>
      <p:sp>
        <p:nvSpPr>
          <p:cNvPr id="13" name="Tekstfelt 12">
            <a:extLst>
              <a:ext uri="{FF2B5EF4-FFF2-40B4-BE49-F238E27FC236}">
                <a16:creationId xmlns:a16="http://schemas.microsoft.com/office/drawing/2014/main" id="{2C4E349A-E2C4-5841-DFF8-35DBAC26A7DE}"/>
              </a:ext>
            </a:extLst>
          </p:cNvPr>
          <p:cNvSpPr txBox="1"/>
          <p:nvPr/>
        </p:nvSpPr>
        <p:spPr>
          <a:xfrm>
            <a:off x="1025665" y="2608670"/>
            <a:ext cx="2743200"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dirty="0">
                <a:solidFill>
                  <a:srgbClr val="FFFFFF"/>
                </a:solidFill>
                <a:latin typeface="Poppins"/>
              </a:rPr>
              <a:t>Nina Vistisen</a:t>
            </a:r>
            <a:r>
              <a:rPr lang="da-DK" sz="2000" dirty="0">
                <a:latin typeface="Poppins"/>
                <a:cs typeface="Poppins"/>
              </a:rPr>
              <a:t>​</a:t>
            </a:r>
            <a:endParaRPr lang="da-DK" sz="2000">
              <a:ea typeface="Calibri"/>
              <a:cs typeface="Calibri"/>
            </a:endParaRPr>
          </a:p>
          <a:p>
            <a:pPr algn="ctr"/>
            <a:r>
              <a:rPr lang="da-DK" sz="2000" dirty="0">
                <a:solidFill>
                  <a:schemeClr val="bg1"/>
                </a:solidFill>
                <a:latin typeface="Poppins"/>
                <a:ea typeface="Calibri"/>
                <a:cs typeface="Poppins"/>
              </a:rPr>
              <a:t>Leder</a:t>
            </a:r>
          </a:p>
        </p:txBody>
      </p:sp>
      <p:pic>
        <p:nvPicPr>
          <p:cNvPr id="14" name="Billede 13" descr="Et billede, der indeholder person, græs, udendørs, sky&#10;&#10;Indhold genereret af kunstig intelligens kan være forkert.">
            <a:extLst>
              <a:ext uri="{FF2B5EF4-FFF2-40B4-BE49-F238E27FC236}">
                <a16:creationId xmlns:a16="http://schemas.microsoft.com/office/drawing/2014/main" id="{1F200884-06F8-AB77-CD2F-F4EDA301561F}"/>
              </a:ext>
            </a:extLst>
          </p:cNvPr>
          <p:cNvPicPr>
            <a:picLocks noChangeAspect="1"/>
          </p:cNvPicPr>
          <p:nvPr/>
        </p:nvPicPr>
        <p:blipFill>
          <a:blip r:embed="rId8"/>
          <a:stretch>
            <a:fillRect/>
          </a:stretch>
        </p:blipFill>
        <p:spPr>
          <a:xfrm>
            <a:off x="15938025" y="3651530"/>
            <a:ext cx="2049808" cy="4926027"/>
          </a:xfrm>
          <a:prstGeom prst="rect">
            <a:avLst/>
          </a:prstGeom>
        </p:spPr>
      </p:pic>
      <p:sp>
        <p:nvSpPr>
          <p:cNvPr id="15" name="Tekstfelt 14">
            <a:extLst>
              <a:ext uri="{FF2B5EF4-FFF2-40B4-BE49-F238E27FC236}">
                <a16:creationId xmlns:a16="http://schemas.microsoft.com/office/drawing/2014/main" id="{07972B6E-DCE8-F78C-1D33-1C0245D4797E}"/>
              </a:ext>
            </a:extLst>
          </p:cNvPr>
          <p:cNvSpPr txBox="1"/>
          <p:nvPr/>
        </p:nvSpPr>
        <p:spPr>
          <a:xfrm>
            <a:off x="15611559" y="2608670"/>
            <a:ext cx="2743200"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a:solidFill>
                  <a:schemeClr val="bg1"/>
                </a:solidFill>
                <a:latin typeface="Poppins"/>
              </a:rPr>
              <a:t>Dennis Graversen</a:t>
            </a:r>
            <a:endParaRPr lang="da-DK" sz="2000">
              <a:solidFill>
                <a:schemeClr val="bg1"/>
              </a:solidFill>
              <a:latin typeface="Calibri"/>
              <a:ea typeface="Calibri"/>
              <a:cs typeface="Calibri"/>
            </a:endParaRPr>
          </a:p>
          <a:p>
            <a:pPr algn="ctr"/>
            <a:r>
              <a:rPr lang="da-DK" sz="2000" dirty="0">
                <a:solidFill>
                  <a:schemeClr val="bg1"/>
                </a:solidFill>
                <a:latin typeface="Poppins"/>
                <a:cs typeface="Poppins"/>
              </a:rPr>
              <a:t>Dommer​</a:t>
            </a:r>
            <a:endParaRPr lang="da-DK" sz="2000">
              <a:solidFill>
                <a:schemeClr val="bg1"/>
              </a:solidFill>
              <a:ea typeface="Calibri"/>
              <a:cs typeface="Calibri"/>
            </a:endParaRPr>
          </a:p>
        </p:txBody>
      </p:sp>
    </p:spTree>
    <p:extLst>
      <p:ext uri="{BB962C8B-B14F-4D97-AF65-F5344CB8AC3E}">
        <p14:creationId xmlns:p14="http://schemas.microsoft.com/office/powerpoint/2010/main" val="28768998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4C0506"/>
        </a:solidFill>
        <a:effectLst/>
      </p:bgPr>
    </p:bg>
    <p:spTree>
      <p:nvGrpSpPr>
        <p:cNvPr id="1" name=""/>
        <p:cNvGrpSpPr/>
        <p:nvPr/>
      </p:nvGrpSpPr>
      <p:grpSpPr>
        <a:xfrm>
          <a:off x="0" y="0"/>
          <a:ext cx="0" cy="0"/>
          <a:chOff x="0" y="0"/>
          <a:chExt cx="0" cy="0"/>
        </a:xfrm>
      </p:grpSpPr>
      <p:sp>
        <p:nvSpPr>
          <p:cNvPr id="2" name="TextBox 2"/>
          <p:cNvSpPr txBox="1"/>
          <p:nvPr/>
        </p:nvSpPr>
        <p:spPr>
          <a:xfrm>
            <a:off x="1177392" y="3919855"/>
            <a:ext cx="15933217" cy="2275840"/>
          </a:xfrm>
          <a:prstGeom prst="rect">
            <a:avLst/>
          </a:prstGeom>
        </p:spPr>
        <p:txBody>
          <a:bodyPr lIns="0" tIns="0" rIns="0" bIns="0" rtlCol="0" anchor="t">
            <a:spAutoFit/>
          </a:bodyPr>
          <a:lstStyle/>
          <a:p>
            <a:pPr algn="ctr">
              <a:lnSpc>
                <a:spcPts val="8959"/>
              </a:lnSpc>
            </a:pPr>
            <a:r>
              <a:rPr lang="en-US" sz="6399" b="1">
                <a:solidFill>
                  <a:srgbClr val="FFFFFF"/>
                </a:solidFill>
                <a:latin typeface="Nohemi Bold"/>
                <a:ea typeface="Nohemi Bold"/>
                <a:cs typeface="Nohemi Bold"/>
                <a:sym typeface="Nohemi Bold"/>
              </a:rPr>
              <a:t>4) Fremlæggelse af det reviderede regnskab for 2024 til godkendelse</a:t>
            </a:r>
          </a:p>
        </p:txBody>
      </p:sp>
      <p:sp>
        <p:nvSpPr>
          <p:cNvPr id="3" name="Freeform 3"/>
          <p:cNvSpPr/>
          <p:nvPr/>
        </p:nvSpPr>
        <p:spPr>
          <a:xfrm>
            <a:off x="7800065" y="9005410"/>
            <a:ext cx="2687871" cy="1045891"/>
          </a:xfrm>
          <a:custGeom>
            <a:avLst/>
            <a:gdLst/>
            <a:ahLst/>
            <a:cxnLst/>
            <a:rect l="l" t="t" r="r" b="b"/>
            <a:pathLst>
              <a:path w="2687871" h="1045891">
                <a:moveTo>
                  <a:pt x="0" y="0"/>
                </a:moveTo>
                <a:lnTo>
                  <a:pt x="2687870" y="0"/>
                </a:lnTo>
                <a:lnTo>
                  <a:pt x="2687870" y="1045891"/>
                </a:lnTo>
                <a:lnTo>
                  <a:pt x="0" y="1045891"/>
                </a:lnTo>
                <a:lnTo>
                  <a:pt x="0" y="0"/>
                </a:lnTo>
                <a:close/>
              </a:path>
            </a:pathLst>
          </a:custGeom>
          <a:blipFill>
            <a:blip r:embed="rId2"/>
            <a:stretch>
              <a:fillRect/>
            </a:stretch>
          </a:blipFill>
        </p:spPr>
        <p:txBody>
          <a:bodyPr/>
          <a:lstStyle/>
          <a:p>
            <a:endParaRPr lang="da-DK"/>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D44B1E-6861-E22C-2AD6-17B8006BC5C6}"/>
            </a:ext>
          </a:extLst>
        </p:cNvPr>
        <p:cNvGrpSpPr/>
        <p:nvPr/>
      </p:nvGrpSpPr>
      <p:grpSpPr>
        <a:xfrm>
          <a:off x="0" y="0"/>
          <a:ext cx="0" cy="0"/>
          <a:chOff x="0" y="0"/>
          <a:chExt cx="0" cy="0"/>
        </a:xfrm>
      </p:grpSpPr>
      <p:grpSp>
        <p:nvGrpSpPr>
          <p:cNvPr id="4" name="Group 4">
            <a:extLst>
              <a:ext uri="{FF2B5EF4-FFF2-40B4-BE49-F238E27FC236}">
                <a16:creationId xmlns:a16="http://schemas.microsoft.com/office/drawing/2014/main" id="{0EA0597E-7CC9-7A17-192D-F000B107E6FF}"/>
              </a:ext>
            </a:extLst>
          </p:cNvPr>
          <p:cNvGrpSpPr/>
          <p:nvPr/>
        </p:nvGrpSpPr>
        <p:grpSpPr>
          <a:xfrm>
            <a:off x="0" y="9227820"/>
            <a:ext cx="18288000" cy="1417320"/>
            <a:chOff x="0" y="0"/>
            <a:chExt cx="24384000" cy="1889760"/>
          </a:xfrm>
        </p:grpSpPr>
        <p:sp>
          <p:nvSpPr>
            <p:cNvPr id="5" name="Freeform 5">
              <a:extLst>
                <a:ext uri="{FF2B5EF4-FFF2-40B4-BE49-F238E27FC236}">
                  <a16:creationId xmlns:a16="http://schemas.microsoft.com/office/drawing/2014/main" id="{3366F19B-8686-97E0-1378-2BDF6ADF9D90}"/>
                </a:ext>
              </a:extLst>
            </p:cNvPr>
            <p:cNvSpPr/>
            <p:nvPr/>
          </p:nvSpPr>
          <p:spPr>
            <a:xfrm>
              <a:off x="0" y="0"/>
              <a:ext cx="24384000" cy="1889760"/>
            </a:xfrm>
            <a:custGeom>
              <a:avLst/>
              <a:gdLst/>
              <a:ahLst/>
              <a:cxnLst/>
              <a:rect l="l" t="t" r="r" b="b"/>
              <a:pathLst>
                <a:path w="24384000" h="1889760">
                  <a:moveTo>
                    <a:pt x="0" y="0"/>
                  </a:moveTo>
                  <a:lnTo>
                    <a:pt x="24384000" y="0"/>
                  </a:lnTo>
                  <a:lnTo>
                    <a:pt x="24384000" y="1889760"/>
                  </a:lnTo>
                  <a:lnTo>
                    <a:pt x="0" y="188976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da-DK"/>
            </a:p>
          </p:txBody>
        </p:sp>
        <p:sp>
          <p:nvSpPr>
            <p:cNvPr id="6" name="TextBox 6">
              <a:extLst>
                <a:ext uri="{FF2B5EF4-FFF2-40B4-BE49-F238E27FC236}">
                  <a16:creationId xmlns:a16="http://schemas.microsoft.com/office/drawing/2014/main" id="{01F52F19-9C07-29A9-8C01-51ABCB3B9EE3}"/>
                </a:ext>
              </a:extLst>
            </p:cNvPr>
            <p:cNvSpPr txBox="1"/>
            <p:nvPr/>
          </p:nvSpPr>
          <p:spPr>
            <a:xfrm>
              <a:off x="6062365" y="338904"/>
              <a:ext cx="11497271" cy="550920"/>
            </a:xfrm>
            <a:prstGeom prst="rect">
              <a:avLst/>
            </a:prstGeom>
          </p:spPr>
          <p:txBody>
            <a:bodyPr wrap="square" lIns="0" tIns="0" rIns="0" bIns="0" rtlCol="0" anchor="t">
              <a:spAutoFit/>
            </a:bodyPr>
            <a:lstStyle/>
            <a:p>
              <a:pPr algn="ctr">
                <a:lnSpc>
                  <a:spcPts val="3360"/>
                </a:lnSpc>
                <a:spcBef>
                  <a:spcPct val="0"/>
                </a:spcBef>
              </a:pPr>
              <a:r>
                <a:rPr lang="en-US" sz="2400">
                  <a:solidFill>
                    <a:srgbClr val="FF0000"/>
                  </a:solidFill>
                  <a:latin typeface="Poppins"/>
                  <a:ea typeface="Poppins"/>
                  <a:cs typeface="Poppins"/>
                  <a:sym typeface="Poppins"/>
                </a:rPr>
                <a:t>Passion • Sammenhold • Respekt • Disciplin • Fairplay</a:t>
              </a:r>
            </a:p>
          </p:txBody>
        </p:sp>
      </p:grpSp>
      <p:sp>
        <p:nvSpPr>
          <p:cNvPr id="8" name="Freeform 8">
            <a:extLst>
              <a:ext uri="{FF2B5EF4-FFF2-40B4-BE49-F238E27FC236}">
                <a16:creationId xmlns:a16="http://schemas.microsoft.com/office/drawing/2014/main" id="{E1B2B467-CF41-D220-E87A-F3D9BAEB34C3}"/>
              </a:ext>
            </a:extLst>
          </p:cNvPr>
          <p:cNvSpPr/>
          <p:nvPr/>
        </p:nvSpPr>
        <p:spPr>
          <a:xfrm>
            <a:off x="0" y="-2788"/>
            <a:ext cx="18288000" cy="9227820"/>
          </a:xfrm>
          <a:custGeom>
            <a:avLst/>
            <a:gdLst/>
            <a:ahLst/>
            <a:cxnLst/>
            <a:rect l="l" t="t" r="r" b="b"/>
            <a:pathLst>
              <a:path w="16230600" h="8680381">
                <a:moveTo>
                  <a:pt x="0" y="0"/>
                </a:moveTo>
                <a:lnTo>
                  <a:pt x="16230600" y="0"/>
                </a:lnTo>
                <a:lnTo>
                  <a:pt x="16230600" y="8680381"/>
                </a:lnTo>
                <a:lnTo>
                  <a:pt x="0" y="8680381"/>
                </a:lnTo>
                <a:lnTo>
                  <a:pt x="0" y="0"/>
                </a:lnTo>
                <a:close/>
              </a:path>
            </a:pathLst>
          </a:custGeom>
          <a:blipFill>
            <a:blip r:embed="rId5">
              <a:alphaModFix amt="6999"/>
            </a:blip>
            <a:stretch>
              <a:fillRect t="-2612" b="-3031"/>
            </a:stretch>
          </a:blipFill>
          <a:ln cap="sq">
            <a:noFill/>
            <a:prstDash val="solid"/>
            <a:miter/>
          </a:ln>
        </p:spPr>
        <p:txBody>
          <a:bodyPr/>
          <a:lstStyle/>
          <a:p>
            <a:endParaRPr lang="da-DK" dirty="0"/>
          </a:p>
        </p:txBody>
      </p:sp>
      <p:sp>
        <p:nvSpPr>
          <p:cNvPr id="10" name="TextBox 10">
            <a:extLst>
              <a:ext uri="{FF2B5EF4-FFF2-40B4-BE49-F238E27FC236}">
                <a16:creationId xmlns:a16="http://schemas.microsoft.com/office/drawing/2014/main" id="{D5B68C9E-DC66-D3BA-FAFA-8326F42DF7A7}"/>
              </a:ext>
            </a:extLst>
          </p:cNvPr>
          <p:cNvSpPr txBox="1"/>
          <p:nvPr/>
        </p:nvSpPr>
        <p:spPr>
          <a:xfrm>
            <a:off x="1028700" y="666750"/>
            <a:ext cx="10731655" cy="1487202"/>
          </a:xfrm>
          <a:prstGeom prst="rect">
            <a:avLst/>
          </a:prstGeom>
        </p:spPr>
        <p:txBody>
          <a:bodyPr lIns="0" tIns="0" rIns="0" bIns="0" rtlCol="0" anchor="t">
            <a:spAutoFit/>
          </a:bodyPr>
          <a:lstStyle/>
          <a:p>
            <a:pPr marL="0" lvl="0" indent="0" algn="l">
              <a:lnSpc>
                <a:spcPts val="4200"/>
              </a:lnSpc>
              <a:spcBef>
                <a:spcPct val="0"/>
              </a:spcBef>
            </a:pPr>
            <a:endParaRPr lang="en-US" sz="2400" u="none" strike="noStrike" dirty="0">
              <a:solidFill>
                <a:srgbClr val="000000"/>
              </a:solidFill>
              <a:latin typeface="Poppins"/>
              <a:ea typeface="Poppins"/>
              <a:cs typeface="Poppins"/>
              <a:sym typeface="Poppins"/>
            </a:endParaRPr>
          </a:p>
          <a:p>
            <a:pPr marL="0" lvl="0" indent="0" algn="l">
              <a:lnSpc>
                <a:spcPts val="3500"/>
              </a:lnSpc>
              <a:spcBef>
                <a:spcPct val="0"/>
              </a:spcBef>
            </a:pPr>
            <a:endParaRPr lang="en-US" sz="2400" u="none" strike="noStrike" dirty="0">
              <a:solidFill>
                <a:srgbClr val="000000"/>
              </a:solidFill>
              <a:latin typeface="Poppins"/>
              <a:ea typeface="Poppins"/>
              <a:cs typeface="Poppins"/>
              <a:sym typeface="Poppins"/>
            </a:endParaRPr>
          </a:p>
          <a:p>
            <a:pPr algn="l">
              <a:lnSpc>
                <a:spcPts val="4339"/>
              </a:lnSpc>
              <a:spcBef>
                <a:spcPct val="0"/>
              </a:spcBef>
            </a:pPr>
            <a:endParaRPr lang="en-US" sz="2400" u="none" strike="noStrike" dirty="0">
              <a:solidFill>
                <a:srgbClr val="000000"/>
              </a:solidFill>
              <a:latin typeface="Poppins"/>
              <a:ea typeface="Poppins"/>
              <a:cs typeface="Poppins"/>
              <a:sym typeface="Poppins"/>
            </a:endParaRPr>
          </a:p>
        </p:txBody>
      </p:sp>
      <p:sp>
        <p:nvSpPr>
          <p:cNvPr id="11" name="Freeform 11">
            <a:extLst>
              <a:ext uri="{FF2B5EF4-FFF2-40B4-BE49-F238E27FC236}">
                <a16:creationId xmlns:a16="http://schemas.microsoft.com/office/drawing/2014/main" id="{AA2F281F-DA6C-E1E3-F727-70A9D8F55FD5}"/>
              </a:ext>
            </a:extLst>
          </p:cNvPr>
          <p:cNvSpPr/>
          <p:nvPr/>
        </p:nvSpPr>
        <p:spPr>
          <a:xfrm>
            <a:off x="16539475" y="9458325"/>
            <a:ext cx="1439650" cy="560190"/>
          </a:xfrm>
          <a:custGeom>
            <a:avLst/>
            <a:gdLst/>
            <a:ahLst/>
            <a:cxnLst/>
            <a:rect l="l" t="t" r="r" b="b"/>
            <a:pathLst>
              <a:path w="1439650" h="560190">
                <a:moveTo>
                  <a:pt x="0" y="0"/>
                </a:moveTo>
                <a:lnTo>
                  <a:pt x="1439650" y="0"/>
                </a:lnTo>
                <a:lnTo>
                  <a:pt x="1439650" y="560190"/>
                </a:lnTo>
                <a:lnTo>
                  <a:pt x="0" y="560190"/>
                </a:lnTo>
                <a:lnTo>
                  <a:pt x="0" y="0"/>
                </a:lnTo>
                <a:close/>
              </a:path>
            </a:pathLst>
          </a:custGeom>
          <a:blipFill>
            <a:blip r:embed="rId6"/>
            <a:stretch>
              <a:fillRect/>
            </a:stretch>
          </a:blipFill>
        </p:spPr>
        <p:txBody>
          <a:bodyPr/>
          <a:lstStyle/>
          <a:p>
            <a:endParaRPr lang="da-DK"/>
          </a:p>
        </p:txBody>
      </p:sp>
      <p:sp>
        <p:nvSpPr>
          <p:cNvPr id="7" name="TextBox 7">
            <a:extLst>
              <a:ext uri="{FF2B5EF4-FFF2-40B4-BE49-F238E27FC236}">
                <a16:creationId xmlns:a16="http://schemas.microsoft.com/office/drawing/2014/main" id="{857EAA38-FFD6-6FD5-E35A-6EDA3A88134A}"/>
              </a:ext>
            </a:extLst>
          </p:cNvPr>
          <p:cNvSpPr txBox="1"/>
          <p:nvPr/>
        </p:nvSpPr>
        <p:spPr>
          <a:xfrm>
            <a:off x="1027571" y="675437"/>
            <a:ext cx="7657914" cy="698012"/>
          </a:xfrm>
          <a:prstGeom prst="rect">
            <a:avLst/>
          </a:prstGeom>
        </p:spPr>
        <p:txBody>
          <a:bodyPr wrap="square" lIns="0" tIns="0" rIns="0" bIns="0" rtlCol="0" anchor="t">
            <a:spAutoFit/>
          </a:bodyPr>
          <a:lstStyle/>
          <a:p>
            <a:pPr>
              <a:lnSpc>
                <a:spcPts val="6345"/>
              </a:lnSpc>
            </a:pPr>
            <a:r>
              <a:rPr lang="da-DK" sz="4500" b="1" dirty="0">
                <a:solidFill>
                  <a:srgbClr val="000000"/>
                </a:solidFill>
                <a:latin typeface="Nohemi Bold"/>
                <a:ea typeface="Nohemi Bold"/>
                <a:cs typeface="Nohemi Bold"/>
                <a:sym typeface="Nohemi Bold"/>
              </a:rPr>
              <a:t>Vigtigste budskab</a:t>
            </a:r>
          </a:p>
        </p:txBody>
      </p:sp>
      <p:pic>
        <p:nvPicPr>
          <p:cNvPr id="2" name="Billede 1" descr="Et billede, der indeholder tekst, skærmbillede, Font/skrifttype, algebra&#10;&#10;Indhold genereret af kunstig intelligens kan være forkert.">
            <a:extLst>
              <a:ext uri="{FF2B5EF4-FFF2-40B4-BE49-F238E27FC236}">
                <a16:creationId xmlns:a16="http://schemas.microsoft.com/office/drawing/2014/main" id="{5EF39C4B-9FBF-7DDB-674F-BBBBEA763EB6}"/>
              </a:ext>
            </a:extLst>
          </p:cNvPr>
          <p:cNvPicPr>
            <a:picLocks noChangeAspect="1"/>
          </p:cNvPicPr>
          <p:nvPr/>
        </p:nvPicPr>
        <p:blipFill>
          <a:blip r:embed="rId7"/>
          <a:stretch>
            <a:fillRect/>
          </a:stretch>
        </p:blipFill>
        <p:spPr>
          <a:xfrm>
            <a:off x="819315" y="1808108"/>
            <a:ext cx="9653423" cy="4069474"/>
          </a:xfrm>
          <a:prstGeom prst="rect">
            <a:avLst/>
          </a:prstGeom>
        </p:spPr>
      </p:pic>
      <p:pic>
        <p:nvPicPr>
          <p:cNvPr id="9" name="Billede 8" descr="Et billede, der indeholder tekst, Font/skrifttype, skærmbillede, dokument&#10;&#10;Indhold genereret af kunstig intelligens kan være forkert.">
            <a:extLst>
              <a:ext uri="{FF2B5EF4-FFF2-40B4-BE49-F238E27FC236}">
                <a16:creationId xmlns:a16="http://schemas.microsoft.com/office/drawing/2014/main" id="{C8FBA44B-396D-6A99-7220-9FD48043B17C}"/>
              </a:ext>
            </a:extLst>
          </p:cNvPr>
          <p:cNvPicPr>
            <a:picLocks noChangeAspect="1"/>
          </p:cNvPicPr>
          <p:nvPr/>
        </p:nvPicPr>
        <p:blipFill>
          <a:blip r:embed="rId8"/>
          <a:stretch>
            <a:fillRect/>
          </a:stretch>
        </p:blipFill>
        <p:spPr>
          <a:xfrm>
            <a:off x="9142521" y="4260138"/>
            <a:ext cx="8634576" cy="4959240"/>
          </a:xfrm>
          <a:prstGeom prst="rect">
            <a:avLst/>
          </a:prstGeom>
        </p:spPr>
      </p:pic>
    </p:spTree>
    <p:extLst>
      <p:ext uri="{BB962C8B-B14F-4D97-AF65-F5344CB8AC3E}">
        <p14:creationId xmlns:p14="http://schemas.microsoft.com/office/powerpoint/2010/main" val="368565530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4C0506"/>
        </a:solidFill>
        <a:effectLst/>
      </p:bgPr>
    </p:bg>
    <p:spTree>
      <p:nvGrpSpPr>
        <p:cNvPr id="1" name=""/>
        <p:cNvGrpSpPr/>
        <p:nvPr/>
      </p:nvGrpSpPr>
      <p:grpSpPr>
        <a:xfrm>
          <a:off x="0" y="0"/>
          <a:ext cx="0" cy="0"/>
          <a:chOff x="0" y="0"/>
          <a:chExt cx="0" cy="0"/>
        </a:xfrm>
      </p:grpSpPr>
      <p:pic>
        <p:nvPicPr>
          <p:cNvPr id="3" name="Billede 2" descr="Et billede, der indeholder tekst, skærmbillede, Font/skrifttype, nummer/tal&#10;&#10;Indhold genereret af kunstig intelligens kan være forkert.">
            <a:extLst>
              <a:ext uri="{FF2B5EF4-FFF2-40B4-BE49-F238E27FC236}">
                <a16:creationId xmlns:a16="http://schemas.microsoft.com/office/drawing/2014/main" id="{0234DBA2-47D0-819C-57E4-E0F3D04A3384}"/>
              </a:ext>
            </a:extLst>
          </p:cNvPr>
          <p:cNvPicPr>
            <a:picLocks noChangeAspect="1"/>
          </p:cNvPicPr>
          <p:nvPr/>
        </p:nvPicPr>
        <p:blipFill>
          <a:blip r:embed="rId2"/>
          <a:stretch>
            <a:fillRect/>
          </a:stretch>
        </p:blipFill>
        <p:spPr>
          <a:xfrm>
            <a:off x="2898747" y="252170"/>
            <a:ext cx="13052317" cy="9782659"/>
          </a:xfrm>
          <a:prstGeom prst="rect">
            <a:avLst/>
          </a:prstGeom>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4C0506"/>
        </a:solidFill>
        <a:effectLst/>
      </p:bgPr>
    </p:bg>
    <p:spTree>
      <p:nvGrpSpPr>
        <p:cNvPr id="1" name=""/>
        <p:cNvGrpSpPr/>
        <p:nvPr/>
      </p:nvGrpSpPr>
      <p:grpSpPr>
        <a:xfrm>
          <a:off x="0" y="0"/>
          <a:ext cx="0" cy="0"/>
          <a:chOff x="0" y="0"/>
          <a:chExt cx="0" cy="0"/>
        </a:xfrm>
      </p:grpSpPr>
      <p:pic>
        <p:nvPicPr>
          <p:cNvPr id="3" name="Billede 2" descr="Et billede, der indeholder tekst, skærmbillede, Font/skrifttype, nummer/tal&#10;&#10;Indhold genereret af kunstig intelligens kan være forkert.">
            <a:extLst>
              <a:ext uri="{FF2B5EF4-FFF2-40B4-BE49-F238E27FC236}">
                <a16:creationId xmlns:a16="http://schemas.microsoft.com/office/drawing/2014/main" id="{56EF2F55-B5BB-A1AE-F0CA-4C45EF6751F5}"/>
              </a:ext>
            </a:extLst>
          </p:cNvPr>
          <p:cNvPicPr>
            <a:picLocks noChangeAspect="1"/>
          </p:cNvPicPr>
          <p:nvPr/>
        </p:nvPicPr>
        <p:blipFill>
          <a:blip r:embed="rId2"/>
          <a:stretch>
            <a:fillRect/>
          </a:stretch>
        </p:blipFill>
        <p:spPr>
          <a:xfrm>
            <a:off x="1712563" y="1030638"/>
            <a:ext cx="15327823" cy="7663911"/>
          </a:xfrm>
          <a:prstGeom prst="rect">
            <a:avLst/>
          </a:prstGeom>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4C0506"/>
        </a:solidFill>
        <a:effectLst/>
      </p:bgPr>
    </p:bg>
    <p:spTree>
      <p:nvGrpSpPr>
        <p:cNvPr id="1" name=""/>
        <p:cNvGrpSpPr/>
        <p:nvPr/>
      </p:nvGrpSpPr>
      <p:grpSpPr>
        <a:xfrm>
          <a:off x="0" y="0"/>
          <a:ext cx="0" cy="0"/>
          <a:chOff x="0" y="0"/>
          <a:chExt cx="0" cy="0"/>
        </a:xfrm>
      </p:grpSpPr>
      <p:sp>
        <p:nvSpPr>
          <p:cNvPr id="2" name="TextBox 2"/>
          <p:cNvSpPr txBox="1"/>
          <p:nvPr/>
        </p:nvSpPr>
        <p:spPr>
          <a:xfrm>
            <a:off x="1177392" y="3353117"/>
            <a:ext cx="15933217" cy="3409315"/>
          </a:xfrm>
          <a:prstGeom prst="rect">
            <a:avLst/>
          </a:prstGeom>
        </p:spPr>
        <p:txBody>
          <a:bodyPr lIns="0" tIns="0" rIns="0" bIns="0" rtlCol="0" anchor="t">
            <a:spAutoFit/>
          </a:bodyPr>
          <a:lstStyle/>
          <a:p>
            <a:pPr algn="ctr">
              <a:lnSpc>
                <a:spcPts val="8959"/>
              </a:lnSpc>
            </a:pPr>
            <a:r>
              <a:rPr lang="en-US" sz="6399" b="1" dirty="0">
                <a:solidFill>
                  <a:srgbClr val="FFFFFF"/>
                </a:solidFill>
                <a:latin typeface="Nohemi Bold"/>
                <a:ea typeface="Nohemi Bold"/>
                <a:cs typeface="Nohemi Bold"/>
                <a:sym typeface="Nohemi Bold"/>
              </a:rPr>
              <a:t>5) </a:t>
            </a:r>
            <a:r>
              <a:rPr lang="en-US" sz="6399" b="1" dirty="0" err="1">
                <a:solidFill>
                  <a:srgbClr val="FFFFFF"/>
                </a:solidFill>
                <a:latin typeface="Nohemi Bold"/>
                <a:ea typeface="Nohemi Bold"/>
                <a:cs typeface="Nohemi Bold"/>
                <a:sym typeface="Nohemi Bold"/>
              </a:rPr>
              <a:t>Fremlæggelse</a:t>
            </a:r>
            <a:r>
              <a:rPr lang="en-US" sz="6399" b="1" dirty="0">
                <a:solidFill>
                  <a:srgbClr val="FFFFFF"/>
                </a:solidFill>
                <a:latin typeface="Nohemi Bold"/>
                <a:ea typeface="Nohemi Bold"/>
                <a:cs typeface="Nohemi Bold"/>
                <a:sym typeface="Nohemi Bold"/>
              </a:rPr>
              <a:t> </a:t>
            </a:r>
            <a:r>
              <a:rPr lang="en-US" sz="6399" b="1" dirty="0" err="1">
                <a:solidFill>
                  <a:srgbClr val="FFFFFF"/>
                </a:solidFill>
                <a:latin typeface="Nohemi Bold"/>
                <a:ea typeface="Nohemi Bold"/>
                <a:cs typeface="Nohemi Bold"/>
                <a:sym typeface="Nohemi Bold"/>
              </a:rPr>
              <a:t>af</a:t>
            </a:r>
            <a:r>
              <a:rPr lang="en-US" sz="6399" b="1" dirty="0">
                <a:solidFill>
                  <a:srgbClr val="FFFFFF"/>
                </a:solidFill>
                <a:latin typeface="Nohemi Bold"/>
                <a:ea typeface="Nohemi Bold"/>
                <a:cs typeface="Nohemi Bold"/>
                <a:sym typeface="Nohemi Bold"/>
              </a:rPr>
              <a:t> </a:t>
            </a:r>
            <a:r>
              <a:rPr lang="en-US" sz="6399" b="1" dirty="0" err="1">
                <a:solidFill>
                  <a:srgbClr val="FFFFFF"/>
                </a:solidFill>
                <a:latin typeface="Nohemi Bold"/>
                <a:ea typeface="Nohemi Bold"/>
                <a:cs typeface="Nohemi Bold"/>
                <a:sym typeface="Nohemi Bold"/>
              </a:rPr>
              <a:t>bestyrelsens</a:t>
            </a:r>
            <a:r>
              <a:rPr lang="en-US" sz="6399" b="1" dirty="0">
                <a:solidFill>
                  <a:srgbClr val="FFFFFF"/>
                </a:solidFill>
                <a:latin typeface="Nohemi Bold"/>
                <a:ea typeface="Nohemi Bold"/>
                <a:cs typeface="Nohemi Bold"/>
                <a:sym typeface="Nohemi Bold"/>
              </a:rPr>
              <a:t> budget for det </a:t>
            </a:r>
            <a:r>
              <a:rPr lang="en-US" sz="6399" b="1" dirty="0" err="1">
                <a:solidFill>
                  <a:srgbClr val="FFFFFF"/>
                </a:solidFill>
                <a:latin typeface="Nohemi Bold"/>
                <a:ea typeface="Nohemi Bold"/>
                <a:cs typeface="Nohemi Bold"/>
                <a:sym typeface="Nohemi Bold"/>
              </a:rPr>
              <a:t>kommende</a:t>
            </a:r>
            <a:r>
              <a:rPr lang="en-US" sz="6399" b="1" dirty="0">
                <a:solidFill>
                  <a:srgbClr val="FFFFFF"/>
                </a:solidFill>
                <a:latin typeface="Nohemi Bold"/>
                <a:ea typeface="Nohemi Bold"/>
                <a:cs typeface="Nohemi Bold"/>
                <a:sym typeface="Nohemi Bold"/>
              </a:rPr>
              <a:t> </a:t>
            </a:r>
            <a:r>
              <a:rPr lang="en-US" sz="6399" b="1" dirty="0" err="1">
                <a:solidFill>
                  <a:srgbClr val="FFFFFF"/>
                </a:solidFill>
                <a:latin typeface="Nohemi Bold"/>
                <a:ea typeface="Nohemi Bold"/>
                <a:cs typeface="Nohemi Bold"/>
                <a:sym typeface="Nohemi Bold"/>
              </a:rPr>
              <a:t>år</a:t>
            </a:r>
            <a:r>
              <a:rPr lang="en-US" sz="6399" b="1" dirty="0">
                <a:solidFill>
                  <a:srgbClr val="FFFFFF"/>
                </a:solidFill>
                <a:latin typeface="Nohemi Bold"/>
                <a:ea typeface="Nohemi Bold"/>
                <a:cs typeface="Nohemi Bold"/>
                <a:sym typeface="Nohemi Bold"/>
              </a:rPr>
              <a:t> </a:t>
            </a:r>
            <a:r>
              <a:rPr lang="en-US" sz="6399" b="1" dirty="0" err="1">
                <a:solidFill>
                  <a:srgbClr val="FFFFFF"/>
                </a:solidFill>
                <a:latin typeface="Nohemi Bold"/>
                <a:ea typeface="Nohemi Bold"/>
                <a:cs typeface="Nohemi Bold"/>
                <a:sym typeface="Nohemi Bold"/>
              </a:rPr>
              <a:t>til</a:t>
            </a:r>
            <a:r>
              <a:rPr lang="en-US" sz="6399" b="1" dirty="0">
                <a:solidFill>
                  <a:srgbClr val="FFFFFF"/>
                </a:solidFill>
                <a:latin typeface="Nohemi Bold"/>
                <a:ea typeface="Nohemi Bold"/>
                <a:cs typeface="Nohemi Bold"/>
                <a:sym typeface="Nohemi Bold"/>
              </a:rPr>
              <a:t> </a:t>
            </a:r>
            <a:r>
              <a:rPr lang="en-US" sz="6399" b="1" dirty="0" err="1">
                <a:solidFill>
                  <a:srgbClr val="FFFFFF"/>
                </a:solidFill>
                <a:latin typeface="Nohemi Bold"/>
                <a:ea typeface="Nohemi Bold"/>
                <a:cs typeface="Nohemi Bold"/>
                <a:sym typeface="Nohemi Bold"/>
              </a:rPr>
              <a:t>orientering</a:t>
            </a:r>
            <a:endParaRPr lang="en-US" sz="6399" b="1" dirty="0">
              <a:solidFill>
                <a:srgbClr val="FFFFFF"/>
              </a:solidFill>
              <a:latin typeface="Nohemi Bold"/>
              <a:ea typeface="Nohemi Bold"/>
              <a:cs typeface="Nohemi Bold"/>
              <a:sym typeface="Nohemi Bold"/>
            </a:endParaRPr>
          </a:p>
        </p:txBody>
      </p:sp>
      <p:sp>
        <p:nvSpPr>
          <p:cNvPr id="3" name="Freeform 3"/>
          <p:cNvSpPr/>
          <p:nvPr/>
        </p:nvSpPr>
        <p:spPr>
          <a:xfrm>
            <a:off x="7800065" y="9005410"/>
            <a:ext cx="2687871" cy="1045891"/>
          </a:xfrm>
          <a:custGeom>
            <a:avLst/>
            <a:gdLst/>
            <a:ahLst/>
            <a:cxnLst/>
            <a:rect l="l" t="t" r="r" b="b"/>
            <a:pathLst>
              <a:path w="2687871" h="1045891">
                <a:moveTo>
                  <a:pt x="0" y="0"/>
                </a:moveTo>
                <a:lnTo>
                  <a:pt x="2687870" y="0"/>
                </a:lnTo>
                <a:lnTo>
                  <a:pt x="2687870" y="1045891"/>
                </a:lnTo>
                <a:lnTo>
                  <a:pt x="0" y="1045891"/>
                </a:lnTo>
                <a:lnTo>
                  <a:pt x="0" y="0"/>
                </a:lnTo>
                <a:close/>
              </a:path>
            </a:pathLst>
          </a:custGeom>
          <a:blipFill>
            <a:blip r:embed="rId2"/>
            <a:stretch>
              <a:fillRect/>
            </a:stretch>
          </a:blipFill>
        </p:spPr>
        <p:txBody>
          <a:bodyPr/>
          <a:lstStyle/>
          <a:p>
            <a:endParaRPr lang="da-DK"/>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4C0506"/>
        </a:solidFill>
        <a:effectLst/>
      </p:bgPr>
    </p:bg>
    <p:spTree>
      <p:nvGrpSpPr>
        <p:cNvPr id="1" name="">
          <a:extLst>
            <a:ext uri="{FF2B5EF4-FFF2-40B4-BE49-F238E27FC236}">
              <a16:creationId xmlns:a16="http://schemas.microsoft.com/office/drawing/2014/main" id="{B9BC6BEB-73E4-B915-508F-099B656EAD59}"/>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020E64F5-255A-A502-A5B9-2D7B2E764638}"/>
              </a:ext>
            </a:extLst>
          </p:cNvPr>
          <p:cNvSpPr/>
          <p:nvPr/>
        </p:nvSpPr>
        <p:spPr>
          <a:xfrm>
            <a:off x="2899952" y="270700"/>
            <a:ext cx="12488096" cy="9745600"/>
          </a:xfrm>
          <a:custGeom>
            <a:avLst/>
            <a:gdLst/>
            <a:ahLst/>
            <a:cxnLst/>
            <a:rect l="l" t="t" r="r" b="b"/>
            <a:pathLst>
              <a:path w="12488096" h="9745600">
                <a:moveTo>
                  <a:pt x="0" y="0"/>
                </a:moveTo>
                <a:lnTo>
                  <a:pt x="12488096" y="0"/>
                </a:lnTo>
                <a:lnTo>
                  <a:pt x="12488096" y="9745600"/>
                </a:lnTo>
                <a:lnTo>
                  <a:pt x="0" y="9745600"/>
                </a:lnTo>
                <a:lnTo>
                  <a:pt x="0" y="0"/>
                </a:lnTo>
                <a:close/>
              </a:path>
            </a:pathLst>
          </a:custGeom>
          <a:blipFill>
            <a:blip r:embed="rId2"/>
            <a:stretch>
              <a:fillRect b="-66961"/>
            </a:stretch>
          </a:blipFill>
        </p:spPr>
        <p:txBody>
          <a:bodyPr/>
          <a:lstStyle/>
          <a:p>
            <a:endParaRPr lang="da-DK"/>
          </a:p>
        </p:txBody>
      </p:sp>
    </p:spTree>
    <p:extLst>
      <p:ext uri="{BB962C8B-B14F-4D97-AF65-F5344CB8AC3E}">
        <p14:creationId xmlns:p14="http://schemas.microsoft.com/office/powerpoint/2010/main" val="353716150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4C0506"/>
        </a:solidFill>
        <a:effectLst/>
      </p:bgPr>
    </p:bg>
    <p:spTree>
      <p:nvGrpSpPr>
        <p:cNvPr id="1" name="">
          <a:extLst>
            <a:ext uri="{FF2B5EF4-FFF2-40B4-BE49-F238E27FC236}">
              <a16:creationId xmlns:a16="http://schemas.microsoft.com/office/drawing/2014/main" id="{D46477F3-7F89-4707-84B6-5394D83D9F75}"/>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71BA920C-0E5D-CF4F-AAFD-57D7FC58DA00}"/>
              </a:ext>
            </a:extLst>
          </p:cNvPr>
          <p:cNvSpPr/>
          <p:nvPr/>
        </p:nvSpPr>
        <p:spPr>
          <a:xfrm>
            <a:off x="1575537" y="1140955"/>
            <a:ext cx="15180058" cy="7961958"/>
          </a:xfrm>
          <a:custGeom>
            <a:avLst/>
            <a:gdLst/>
            <a:ahLst/>
            <a:cxnLst/>
            <a:rect l="l" t="t" r="r" b="b"/>
            <a:pathLst>
              <a:path w="15136926" h="7918826">
                <a:moveTo>
                  <a:pt x="0" y="0"/>
                </a:moveTo>
                <a:lnTo>
                  <a:pt x="15136926" y="0"/>
                </a:lnTo>
                <a:lnTo>
                  <a:pt x="15136926" y="7918826"/>
                </a:lnTo>
                <a:lnTo>
                  <a:pt x="0" y="7918826"/>
                </a:lnTo>
                <a:lnTo>
                  <a:pt x="0" y="0"/>
                </a:lnTo>
                <a:close/>
              </a:path>
            </a:pathLst>
          </a:custGeom>
          <a:blipFill>
            <a:blip r:embed="rId3"/>
            <a:stretch>
              <a:fillRect t="-148843" b="-217"/>
            </a:stretch>
          </a:blipFill>
        </p:spPr>
        <p:txBody>
          <a:bodyPr/>
          <a:lstStyle/>
          <a:p>
            <a:endParaRPr lang="da-DK"/>
          </a:p>
        </p:txBody>
      </p:sp>
    </p:spTree>
    <p:extLst>
      <p:ext uri="{BB962C8B-B14F-4D97-AF65-F5344CB8AC3E}">
        <p14:creationId xmlns:p14="http://schemas.microsoft.com/office/powerpoint/2010/main" val="320243402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4C0506"/>
        </a:solidFill>
        <a:effectLst/>
      </p:bgPr>
    </p:bg>
    <p:spTree>
      <p:nvGrpSpPr>
        <p:cNvPr id="1" name=""/>
        <p:cNvGrpSpPr/>
        <p:nvPr/>
      </p:nvGrpSpPr>
      <p:grpSpPr>
        <a:xfrm>
          <a:off x="0" y="0"/>
          <a:ext cx="0" cy="0"/>
          <a:chOff x="0" y="0"/>
          <a:chExt cx="0" cy="0"/>
        </a:xfrm>
      </p:grpSpPr>
      <p:sp>
        <p:nvSpPr>
          <p:cNvPr id="2" name="TextBox 2"/>
          <p:cNvSpPr txBox="1"/>
          <p:nvPr/>
        </p:nvSpPr>
        <p:spPr>
          <a:xfrm>
            <a:off x="1177392" y="1652905"/>
            <a:ext cx="15933217" cy="7113905"/>
          </a:xfrm>
          <a:prstGeom prst="rect">
            <a:avLst/>
          </a:prstGeom>
        </p:spPr>
        <p:txBody>
          <a:bodyPr lIns="0" tIns="0" rIns="0" bIns="0" rtlCol="0" anchor="t">
            <a:spAutoFit/>
          </a:bodyPr>
          <a:lstStyle/>
          <a:p>
            <a:pPr algn="ctr">
              <a:lnSpc>
                <a:spcPts val="8959"/>
              </a:lnSpc>
            </a:pPr>
            <a:r>
              <a:rPr lang="en-US" sz="6399" b="1" dirty="0">
                <a:solidFill>
                  <a:srgbClr val="FFFFFF"/>
                </a:solidFill>
                <a:latin typeface="Nohemi Bold"/>
                <a:ea typeface="Nohemi Bold"/>
                <a:cs typeface="Nohemi Bold"/>
                <a:sym typeface="Nohemi Bold"/>
              </a:rPr>
              <a:t>6) </a:t>
            </a:r>
            <a:r>
              <a:rPr lang="en-US" sz="6399" b="1" dirty="0" err="1">
                <a:solidFill>
                  <a:srgbClr val="FFFFFF"/>
                </a:solidFill>
                <a:latin typeface="Nohemi Bold"/>
                <a:ea typeface="Nohemi Bold"/>
                <a:cs typeface="Nohemi Bold"/>
                <a:sym typeface="Nohemi Bold"/>
              </a:rPr>
              <a:t>Fastsættelse</a:t>
            </a:r>
            <a:r>
              <a:rPr lang="en-US" sz="6399" b="1" dirty="0">
                <a:solidFill>
                  <a:srgbClr val="FFFFFF"/>
                </a:solidFill>
                <a:latin typeface="Nohemi Bold"/>
                <a:ea typeface="Nohemi Bold"/>
                <a:cs typeface="Nohemi Bold"/>
                <a:sym typeface="Nohemi Bold"/>
              </a:rPr>
              <a:t> </a:t>
            </a:r>
            <a:r>
              <a:rPr lang="en-US" sz="6399" b="1" dirty="0" err="1">
                <a:solidFill>
                  <a:srgbClr val="FFFFFF"/>
                </a:solidFill>
                <a:latin typeface="Nohemi Bold"/>
                <a:ea typeface="Nohemi Bold"/>
                <a:cs typeface="Nohemi Bold"/>
                <a:sym typeface="Nohemi Bold"/>
              </a:rPr>
              <a:t>af</a:t>
            </a:r>
            <a:r>
              <a:rPr lang="en-US" sz="6399" b="1" dirty="0">
                <a:solidFill>
                  <a:srgbClr val="FFFFFF"/>
                </a:solidFill>
                <a:latin typeface="Nohemi Bold"/>
                <a:ea typeface="Nohemi Bold"/>
                <a:cs typeface="Nohemi Bold"/>
                <a:sym typeface="Nohemi Bold"/>
              </a:rPr>
              <a:t> </a:t>
            </a:r>
            <a:r>
              <a:rPr lang="en-US" sz="6399" b="1" dirty="0" err="1">
                <a:solidFill>
                  <a:srgbClr val="FFFFFF"/>
                </a:solidFill>
                <a:latin typeface="Nohemi Bold"/>
                <a:ea typeface="Nohemi Bold"/>
                <a:cs typeface="Nohemi Bold"/>
                <a:sym typeface="Nohemi Bold"/>
              </a:rPr>
              <a:t>kontingent</a:t>
            </a:r>
            <a:endParaRPr lang="en-US" sz="6399" b="1" dirty="0">
              <a:solidFill>
                <a:srgbClr val="FFFFFF"/>
              </a:solidFill>
              <a:latin typeface="Nohemi Bold"/>
              <a:ea typeface="Nohemi Bold"/>
              <a:cs typeface="Nohemi Bold"/>
              <a:sym typeface="Nohemi Bold"/>
            </a:endParaRPr>
          </a:p>
          <a:p>
            <a:pPr algn="ctr">
              <a:lnSpc>
                <a:spcPts val="5880"/>
              </a:lnSpc>
            </a:pPr>
            <a:endParaRPr lang="en-US" sz="6399" b="1" dirty="0">
              <a:solidFill>
                <a:srgbClr val="FFFFFF"/>
              </a:solidFill>
              <a:latin typeface="Nohemi Bold"/>
              <a:ea typeface="Nohemi Bold"/>
              <a:cs typeface="Nohemi Bold"/>
              <a:sym typeface="Nohemi Bold"/>
            </a:endParaRPr>
          </a:p>
          <a:p>
            <a:pPr lvl="7">
              <a:lnSpc>
                <a:spcPts val="5880"/>
              </a:lnSpc>
            </a:pPr>
            <a:r>
              <a:rPr lang="en-US" sz="4200" b="1" dirty="0" err="1">
                <a:solidFill>
                  <a:srgbClr val="FFFFFF"/>
                </a:solidFill>
                <a:latin typeface="Nohemi Bold"/>
                <a:ea typeface="Nohemi Bold"/>
                <a:cs typeface="Nohemi Bold"/>
                <a:sym typeface="Nohemi Bold"/>
              </a:rPr>
              <a:t>Bestyrelsens</a:t>
            </a:r>
            <a:r>
              <a:rPr lang="en-US" sz="4200" b="1" dirty="0">
                <a:solidFill>
                  <a:srgbClr val="FFFFFF"/>
                </a:solidFill>
                <a:latin typeface="Nohemi Bold"/>
                <a:ea typeface="Nohemi Bold"/>
                <a:cs typeface="Nohemi Bold"/>
                <a:sym typeface="Nohemi Bold"/>
              </a:rPr>
              <a:t> </a:t>
            </a:r>
            <a:r>
              <a:rPr lang="en-US" sz="4200" b="1" dirty="0" err="1">
                <a:solidFill>
                  <a:srgbClr val="FFFFFF"/>
                </a:solidFill>
                <a:latin typeface="Nohemi Bold"/>
                <a:ea typeface="Nohemi Bold"/>
                <a:cs typeface="Nohemi Bold"/>
                <a:sym typeface="Nohemi Bold"/>
              </a:rPr>
              <a:t>forslag</a:t>
            </a:r>
            <a:r>
              <a:rPr lang="en-US" sz="4200" b="1" dirty="0">
                <a:solidFill>
                  <a:srgbClr val="FFFFFF"/>
                </a:solidFill>
                <a:latin typeface="Nohemi Bold"/>
                <a:ea typeface="Nohemi Bold"/>
                <a:cs typeface="Nohemi Bold"/>
                <a:sym typeface="Nohemi Bold"/>
              </a:rPr>
              <a:t>:</a:t>
            </a:r>
          </a:p>
          <a:p>
            <a:pPr lvl="7">
              <a:lnSpc>
                <a:spcPts val="5880"/>
              </a:lnSpc>
            </a:pPr>
            <a:r>
              <a:rPr lang="en-US" sz="4200" b="1" dirty="0">
                <a:solidFill>
                  <a:srgbClr val="FFFFFF"/>
                </a:solidFill>
                <a:latin typeface="Nohemi Bold"/>
                <a:ea typeface="Nohemi Bold"/>
                <a:cs typeface="Nohemi Bold"/>
                <a:sym typeface="Nohemi Bold"/>
              </a:rPr>
              <a:t>kr. 2000,- pr. </a:t>
            </a:r>
            <a:r>
              <a:rPr lang="en-US" sz="4200" b="1" dirty="0" err="1">
                <a:solidFill>
                  <a:srgbClr val="FFFFFF"/>
                </a:solidFill>
                <a:latin typeface="Nohemi Bold"/>
                <a:ea typeface="Nohemi Bold"/>
                <a:cs typeface="Nohemi Bold"/>
                <a:sym typeface="Nohemi Bold"/>
              </a:rPr>
              <a:t>klub</a:t>
            </a:r>
            <a:endParaRPr lang="en-US" sz="4200" b="1" dirty="0">
              <a:solidFill>
                <a:srgbClr val="FFFFFF"/>
              </a:solidFill>
              <a:latin typeface="Nohemi Bold"/>
              <a:ea typeface="Nohemi Bold"/>
              <a:cs typeface="Nohemi Bold"/>
              <a:sym typeface="Nohemi Bold"/>
            </a:endParaRPr>
          </a:p>
          <a:p>
            <a:pPr lvl="7">
              <a:lnSpc>
                <a:spcPts val="5880"/>
              </a:lnSpc>
            </a:pPr>
            <a:r>
              <a:rPr lang="en-US" sz="4200" b="1" dirty="0">
                <a:solidFill>
                  <a:srgbClr val="FFFFFF"/>
                </a:solidFill>
                <a:latin typeface="Nohemi Bold"/>
                <a:ea typeface="Nohemi Bold"/>
                <a:cs typeface="Nohemi Bold"/>
                <a:sym typeface="Nohemi Bold"/>
              </a:rPr>
              <a:t>kr. 500,- pr. </a:t>
            </a:r>
            <a:r>
              <a:rPr lang="en-US" sz="4200" b="1" dirty="0" err="1">
                <a:solidFill>
                  <a:srgbClr val="FFFFFF"/>
                </a:solidFill>
                <a:latin typeface="Nohemi Bold"/>
                <a:ea typeface="Nohemi Bold"/>
                <a:cs typeface="Nohemi Bold"/>
                <a:sym typeface="Nohemi Bold"/>
              </a:rPr>
              <a:t>skole</a:t>
            </a:r>
            <a:endParaRPr lang="en-US" sz="4200" b="1" dirty="0">
              <a:solidFill>
                <a:srgbClr val="FFFFFF"/>
              </a:solidFill>
              <a:latin typeface="Nohemi Bold"/>
              <a:ea typeface="Nohemi Bold"/>
              <a:cs typeface="Nohemi Bold"/>
              <a:sym typeface="Nohemi Bold"/>
            </a:endParaRPr>
          </a:p>
          <a:p>
            <a:pPr lvl="7">
              <a:lnSpc>
                <a:spcPts val="5880"/>
              </a:lnSpc>
            </a:pPr>
            <a:r>
              <a:rPr lang="en-US" sz="4200" b="1" dirty="0">
                <a:solidFill>
                  <a:srgbClr val="FFFFFF"/>
                </a:solidFill>
                <a:latin typeface="Nohemi Bold"/>
                <a:ea typeface="Nohemi Bold"/>
                <a:cs typeface="Nohemi Bold"/>
                <a:sym typeface="Nohemi Bold"/>
              </a:rPr>
              <a:t>kr. 500,- pr. touch rugby </a:t>
            </a:r>
            <a:r>
              <a:rPr lang="en-US" sz="4200" b="1" dirty="0" err="1">
                <a:solidFill>
                  <a:srgbClr val="FFFFFF"/>
                </a:solidFill>
                <a:latin typeface="Nohemi Bold"/>
                <a:ea typeface="Nohemi Bold"/>
                <a:cs typeface="Nohemi Bold"/>
                <a:sym typeface="Nohemi Bold"/>
              </a:rPr>
              <a:t>klub</a:t>
            </a:r>
            <a:r>
              <a:rPr lang="en-US" sz="4200" b="1" dirty="0">
                <a:solidFill>
                  <a:srgbClr val="FFFFFF"/>
                </a:solidFill>
                <a:latin typeface="Nohemi Bold"/>
                <a:ea typeface="Nohemi Bold"/>
                <a:cs typeface="Nohemi Bold"/>
                <a:sym typeface="Nohemi Bold"/>
              </a:rPr>
              <a:t> </a:t>
            </a:r>
          </a:p>
          <a:p>
            <a:pPr lvl="7">
              <a:lnSpc>
                <a:spcPts val="5880"/>
              </a:lnSpc>
            </a:pPr>
            <a:r>
              <a:rPr lang="en-US" sz="4200" b="1" dirty="0">
                <a:solidFill>
                  <a:srgbClr val="FFFFFF"/>
                </a:solidFill>
                <a:latin typeface="Nohemi Bold"/>
                <a:ea typeface="Nohemi Bold"/>
                <a:cs typeface="Nohemi Bold"/>
                <a:sym typeface="Nohemi Bold"/>
              </a:rPr>
              <a:t>kr. 100,- pr. </a:t>
            </a:r>
            <a:r>
              <a:rPr lang="en-US" sz="4200" b="1" dirty="0" err="1">
                <a:solidFill>
                  <a:srgbClr val="FFFFFF"/>
                </a:solidFill>
                <a:latin typeface="Nohemi Bold"/>
                <a:ea typeface="Nohemi Bold"/>
                <a:cs typeface="Nohemi Bold"/>
                <a:sym typeface="Nohemi Bold"/>
              </a:rPr>
              <a:t>enkeltperson</a:t>
            </a:r>
            <a:endParaRPr lang="en-US" sz="4200" b="1" dirty="0">
              <a:solidFill>
                <a:srgbClr val="FFFFFF"/>
              </a:solidFill>
              <a:latin typeface="Nohemi Bold"/>
              <a:ea typeface="Nohemi Bold"/>
              <a:cs typeface="Nohemi Bold"/>
              <a:sym typeface="Nohemi Bold"/>
            </a:endParaRPr>
          </a:p>
          <a:p>
            <a:pPr lvl="7">
              <a:lnSpc>
                <a:spcPts val="5880"/>
              </a:lnSpc>
            </a:pPr>
            <a:endParaRPr lang="en-US" sz="4200" b="1" dirty="0">
              <a:solidFill>
                <a:srgbClr val="FFFFFF"/>
              </a:solidFill>
              <a:latin typeface="Nohemi Bold"/>
              <a:ea typeface="Nohemi Bold"/>
              <a:cs typeface="Nohemi Bold"/>
              <a:sym typeface="Nohemi Bold"/>
            </a:endParaRPr>
          </a:p>
          <a:p>
            <a:pPr lvl="7">
              <a:lnSpc>
                <a:spcPts val="5880"/>
              </a:lnSpc>
            </a:pPr>
            <a:r>
              <a:rPr lang="en-US" sz="4200" i="1" dirty="0">
                <a:solidFill>
                  <a:srgbClr val="FFFFFF"/>
                </a:solidFill>
                <a:latin typeface="Poppins Italics"/>
                <a:ea typeface="Poppins Italics"/>
                <a:cs typeface="Poppins Italics"/>
                <a:sym typeface="Poppins Italics"/>
              </a:rPr>
              <a:t>(</a:t>
            </a:r>
            <a:r>
              <a:rPr lang="en-US" sz="4200" i="1" dirty="0" err="1">
                <a:solidFill>
                  <a:srgbClr val="FFFFFF"/>
                </a:solidFill>
                <a:latin typeface="Poppins Italics"/>
                <a:ea typeface="Poppins Italics"/>
                <a:cs typeface="Poppins Italics"/>
                <a:sym typeface="Poppins Italics"/>
              </a:rPr>
              <a:t>uændret</a:t>
            </a:r>
            <a:r>
              <a:rPr lang="en-US" sz="4200" i="1" dirty="0">
                <a:solidFill>
                  <a:srgbClr val="FFFFFF"/>
                </a:solidFill>
                <a:latin typeface="Poppins Italics"/>
                <a:ea typeface="Poppins Italics"/>
                <a:cs typeface="Poppins Italics"/>
                <a:sym typeface="Poppins Italics"/>
              </a:rPr>
              <a:t> </a:t>
            </a:r>
            <a:r>
              <a:rPr lang="en-US" sz="4200" i="1" dirty="0" err="1">
                <a:solidFill>
                  <a:srgbClr val="FFFFFF"/>
                </a:solidFill>
                <a:latin typeface="Poppins Italics"/>
                <a:ea typeface="Poppins Italics"/>
                <a:cs typeface="Poppins Italics"/>
                <a:sym typeface="Poppins Italics"/>
              </a:rPr>
              <a:t>fra</a:t>
            </a:r>
            <a:r>
              <a:rPr lang="en-US" sz="4200" i="1" dirty="0">
                <a:solidFill>
                  <a:srgbClr val="FFFFFF"/>
                </a:solidFill>
                <a:latin typeface="Poppins Italics"/>
                <a:ea typeface="Poppins Italics"/>
                <a:cs typeface="Poppins Italics"/>
                <a:sym typeface="Poppins Italics"/>
              </a:rPr>
              <a:t> 2024)</a:t>
            </a:r>
          </a:p>
        </p:txBody>
      </p:sp>
      <p:sp>
        <p:nvSpPr>
          <p:cNvPr id="3" name="Freeform 3"/>
          <p:cNvSpPr/>
          <p:nvPr/>
        </p:nvSpPr>
        <p:spPr>
          <a:xfrm>
            <a:off x="7800065" y="9005410"/>
            <a:ext cx="2687871" cy="1045891"/>
          </a:xfrm>
          <a:custGeom>
            <a:avLst/>
            <a:gdLst/>
            <a:ahLst/>
            <a:cxnLst/>
            <a:rect l="l" t="t" r="r" b="b"/>
            <a:pathLst>
              <a:path w="2687871" h="1045891">
                <a:moveTo>
                  <a:pt x="0" y="0"/>
                </a:moveTo>
                <a:lnTo>
                  <a:pt x="2687870" y="0"/>
                </a:lnTo>
                <a:lnTo>
                  <a:pt x="2687870" y="1045891"/>
                </a:lnTo>
                <a:lnTo>
                  <a:pt x="0" y="1045891"/>
                </a:lnTo>
                <a:lnTo>
                  <a:pt x="0" y="0"/>
                </a:lnTo>
                <a:close/>
              </a:path>
            </a:pathLst>
          </a:custGeom>
          <a:blipFill>
            <a:blip r:embed="rId2"/>
            <a:stretch>
              <a:fillRect/>
            </a:stretch>
          </a:blipFill>
        </p:spPr>
        <p:txBody>
          <a:bodyPr/>
          <a:lstStyle/>
          <a:p>
            <a:endParaRPr lang="da-DK"/>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4C0506"/>
        </a:solidFill>
        <a:effectLst/>
      </p:bgPr>
    </p:bg>
    <p:spTree>
      <p:nvGrpSpPr>
        <p:cNvPr id="1" name=""/>
        <p:cNvGrpSpPr/>
        <p:nvPr/>
      </p:nvGrpSpPr>
      <p:grpSpPr>
        <a:xfrm>
          <a:off x="0" y="0"/>
          <a:ext cx="0" cy="0"/>
          <a:chOff x="0" y="0"/>
          <a:chExt cx="0" cy="0"/>
        </a:xfrm>
      </p:grpSpPr>
      <p:sp>
        <p:nvSpPr>
          <p:cNvPr id="2" name="TextBox 2"/>
          <p:cNvSpPr txBox="1"/>
          <p:nvPr/>
        </p:nvSpPr>
        <p:spPr>
          <a:xfrm>
            <a:off x="1326083" y="4001135"/>
            <a:ext cx="15933217" cy="1142365"/>
          </a:xfrm>
          <a:prstGeom prst="rect">
            <a:avLst/>
          </a:prstGeom>
        </p:spPr>
        <p:txBody>
          <a:bodyPr lIns="0" tIns="0" rIns="0" bIns="0" rtlCol="0" anchor="t">
            <a:spAutoFit/>
          </a:bodyPr>
          <a:lstStyle/>
          <a:p>
            <a:pPr algn="ctr">
              <a:lnSpc>
                <a:spcPts val="8959"/>
              </a:lnSpc>
            </a:pPr>
            <a:r>
              <a:rPr lang="en-US" sz="6399" b="1">
                <a:solidFill>
                  <a:srgbClr val="FFFFFF"/>
                </a:solidFill>
                <a:latin typeface="Nohemi Bold"/>
                <a:ea typeface="Nohemi Bold"/>
                <a:cs typeface="Nohemi Bold"/>
                <a:sym typeface="Nohemi Bold"/>
              </a:rPr>
              <a:t>7) Behandling af indkomne forslag</a:t>
            </a:r>
          </a:p>
        </p:txBody>
      </p:sp>
      <p:sp>
        <p:nvSpPr>
          <p:cNvPr id="3" name="Freeform 3"/>
          <p:cNvSpPr/>
          <p:nvPr/>
        </p:nvSpPr>
        <p:spPr>
          <a:xfrm>
            <a:off x="7800065" y="9005410"/>
            <a:ext cx="2687871" cy="1045891"/>
          </a:xfrm>
          <a:custGeom>
            <a:avLst/>
            <a:gdLst/>
            <a:ahLst/>
            <a:cxnLst/>
            <a:rect l="l" t="t" r="r" b="b"/>
            <a:pathLst>
              <a:path w="2687871" h="1045891">
                <a:moveTo>
                  <a:pt x="0" y="0"/>
                </a:moveTo>
                <a:lnTo>
                  <a:pt x="2687870" y="0"/>
                </a:lnTo>
                <a:lnTo>
                  <a:pt x="2687870" y="1045891"/>
                </a:lnTo>
                <a:lnTo>
                  <a:pt x="0" y="1045891"/>
                </a:lnTo>
                <a:lnTo>
                  <a:pt x="0" y="0"/>
                </a:lnTo>
                <a:close/>
              </a:path>
            </a:pathLst>
          </a:custGeom>
          <a:blipFill>
            <a:blip r:embed="rId2"/>
            <a:stretch>
              <a:fillRect/>
            </a:stretch>
          </a:blipFill>
        </p:spPr>
        <p:txBody>
          <a:bodyPr/>
          <a:lstStyle/>
          <a:p>
            <a:endParaRPr lang="da-DK"/>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4C0506"/>
        </a:solidFill>
        <a:effectLst/>
      </p:bgPr>
    </p:bg>
    <p:spTree>
      <p:nvGrpSpPr>
        <p:cNvPr id="1" name=""/>
        <p:cNvGrpSpPr/>
        <p:nvPr/>
      </p:nvGrpSpPr>
      <p:grpSpPr>
        <a:xfrm>
          <a:off x="0" y="0"/>
          <a:ext cx="0" cy="0"/>
          <a:chOff x="0" y="0"/>
          <a:chExt cx="0" cy="0"/>
        </a:xfrm>
      </p:grpSpPr>
      <p:sp>
        <p:nvSpPr>
          <p:cNvPr id="2" name="TextBox 2"/>
          <p:cNvSpPr txBox="1"/>
          <p:nvPr/>
        </p:nvSpPr>
        <p:spPr>
          <a:xfrm>
            <a:off x="1028700" y="1872297"/>
            <a:ext cx="16230600" cy="6370955"/>
          </a:xfrm>
          <a:prstGeom prst="rect">
            <a:avLst/>
          </a:prstGeom>
        </p:spPr>
        <p:txBody>
          <a:bodyPr lIns="0" tIns="0" rIns="0" bIns="0" rtlCol="0" anchor="t">
            <a:spAutoFit/>
          </a:bodyPr>
          <a:lstStyle/>
          <a:p>
            <a:pPr algn="ctr">
              <a:lnSpc>
                <a:spcPts val="8959"/>
              </a:lnSpc>
            </a:pPr>
            <a:r>
              <a:rPr lang="en-US" sz="6399" b="1">
                <a:solidFill>
                  <a:srgbClr val="FFFFFF"/>
                </a:solidFill>
                <a:latin typeface="Nohemi Bold"/>
                <a:ea typeface="Nohemi Bold"/>
                <a:cs typeface="Nohemi Bold"/>
                <a:sym typeface="Nohemi Bold"/>
              </a:rPr>
              <a:t>Forslag stillet af RK Speed</a:t>
            </a:r>
          </a:p>
          <a:p>
            <a:pPr algn="ctr">
              <a:lnSpc>
                <a:spcPts val="5880"/>
              </a:lnSpc>
            </a:pPr>
            <a:r>
              <a:rPr lang="en-US" sz="4200" b="1">
                <a:solidFill>
                  <a:srgbClr val="FFFFFF"/>
                </a:solidFill>
                <a:latin typeface="Nohemi Bold"/>
                <a:ea typeface="Nohemi Bold"/>
                <a:cs typeface="Nohemi Bold"/>
                <a:sym typeface="Nohemi Bold"/>
              </a:rPr>
              <a:t>Ang. ansvarsfordeling i Rugby Danmarks bestyrelse </a:t>
            </a:r>
          </a:p>
          <a:p>
            <a:pPr algn="ctr">
              <a:lnSpc>
                <a:spcPts val="5880"/>
              </a:lnSpc>
            </a:pPr>
            <a:endParaRPr lang="en-US" sz="4200" b="1">
              <a:solidFill>
                <a:srgbClr val="FFFFFF"/>
              </a:solidFill>
              <a:latin typeface="Nohemi Bold"/>
              <a:ea typeface="Nohemi Bold"/>
              <a:cs typeface="Nohemi Bold"/>
              <a:sym typeface="Nohemi Bold"/>
            </a:endParaRPr>
          </a:p>
          <a:p>
            <a:pPr algn="ctr">
              <a:lnSpc>
                <a:spcPts val="5880"/>
              </a:lnSpc>
            </a:pPr>
            <a:r>
              <a:rPr lang="en-US" sz="4200" b="1">
                <a:solidFill>
                  <a:srgbClr val="FFFFFF"/>
                </a:solidFill>
                <a:latin typeface="Nohemi Bold"/>
                <a:ea typeface="Nohemi Bold"/>
                <a:cs typeface="Nohemi Bold"/>
                <a:sym typeface="Nohemi Bold"/>
              </a:rPr>
              <a:t>Se bilag: </a:t>
            </a:r>
          </a:p>
          <a:p>
            <a:pPr algn="ctr">
              <a:lnSpc>
                <a:spcPts val="5880"/>
              </a:lnSpc>
            </a:pPr>
            <a:r>
              <a:rPr lang="en-US" sz="4200" b="1">
                <a:solidFill>
                  <a:srgbClr val="FFFFFF"/>
                </a:solidFill>
                <a:latin typeface="Nohemi Bold"/>
                <a:ea typeface="Nohemi Bold"/>
                <a:cs typeface="Nohemi Bold"/>
                <a:sym typeface="Nohemi Bold"/>
              </a:rPr>
              <a:t>Bilag 1 RK Speed – Forslag til DRU 2025-01</a:t>
            </a:r>
          </a:p>
          <a:p>
            <a:pPr algn="ctr">
              <a:lnSpc>
                <a:spcPts val="5880"/>
              </a:lnSpc>
            </a:pPr>
            <a:r>
              <a:rPr lang="en-US" sz="4200" b="1">
                <a:solidFill>
                  <a:srgbClr val="FFFFFF"/>
                </a:solidFill>
                <a:latin typeface="Nohemi Bold"/>
                <a:ea typeface="Nohemi Bold"/>
                <a:cs typeface="Nohemi Bold"/>
                <a:sym typeface="Nohemi Bold"/>
              </a:rPr>
              <a:t>Bilag 2 RK Speed – Forslag til DRU 2025-02 </a:t>
            </a:r>
          </a:p>
          <a:p>
            <a:pPr algn="ctr">
              <a:lnSpc>
                <a:spcPts val="5880"/>
              </a:lnSpc>
            </a:pPr>
            <a:r>
              <a:rPr lang="en-US" sz="4200" b="1">
                <a:solidFill>
                  <a:srgbClr val="FFFFFF"/>
                </a:solidFill>
                <a:latin typeface="Nohemi Bold"/>
                <a:ea typeface="Nohemi Bold"/>
                <a:cs typeface="Nohemi Bold"/>
                <a:sym typeface="Nohemi Bold"/>
              </a:rPr>
              <a:t>Bilag 3 RK Speed – Forslag til DRU 2025-03 </a:t>
            </a:r>
          </a:p>
          <a:p>
            <a:pPr algn="ctr">
              <a:lnSpc>
                <a:spcPts val="5880"/>
              </a:lnSpc>
            </a:pPr>
            <a:r>
              <a:rPr lang="en-US" sz="4200" b="1">
                <a:solidFill>
                  <a:srgbClr val="FFFFFF"/>
                </a:solidFill>
                <a:latin typeface="Nohemi Bold"/>
                <a:ea typeface="Nohemi Bold"/>
                <a:cs typeface="Nohemi Bold"/>
                <a:sym typeface="Nohemi Bold"/>
              </a:rPr>
              <a:t>Bilag 4 Bestyrelsens kommentar til forslag</a:t>
            </a:r>
          </a:p>
        </p:txBody>
      </p:sp>
      <p:sp>
        <p:nvSpPr>
          <p:cNvPr id="3" name="Freeform 3"/>
          <p:cNvSpPr/>
          <p:nvPr/>
        </p:nvSpPr>
        <p:spPr>
          <a:xfrm>
            <a:off x="7800065" y="9005410"/>
            <a:ext cx="2687871" cy="1045891"/>
          </a:xfrm>
          <a:custGeom>
            <a:avLst/>
            <a:gdLst/>
            <a:ahLst/>
            <a:cxnLst/>
            <a:rect l="l" t="t" r="r" b="b"/>
            <a:pathLst>
              <a:path w="2687871" h="1045891">
                <a:moveTo>
                  <a:pt x="0" y="0"/>
                </a:moveTo>
                <a:lnTo>
                  <a:pt x="2687870" y="0"/>
                </a:lnTo>
                <a:lnTo>
                  <a:pt x="2687870" y="1045891"/>
                </a:lnTo>
                <a:lnTo>
                  <a:pt x="0" y="1045891"/>
                </a:lnTo>
                <a:lnTo>
                  <a:pt x="0" y="0"/>
                </a:lnTo>
                <a:close/>
              </a:path>
            </a:pathLst>
          </a:custGeom>
          <a:blipFill>
            <a:blip r:embed="rId2"/>
            <a:stretch>
              <a:fillRect/>
            </a:stretch>
          </a:blipFill>
        </p:spPr>
        <p:txBody>
          <a:bodyPr/>
          <a:lstStyle/>
          <a:p>
            <a:endParaRPr lang="da-DK"/>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4C0506"/>
        </a:solidFill>
        <a:effectLst/>
      </p:bgPr>
    </p:bg>
    <p:spTree>
      <p:nvGrpSpPr>
        <p:cNvPr id="1" name=""/>
        <p:cNvGrpSpPr/>
        <p:nvPr/>
      </p:nvGrpSpPr>
      <p:grpSpPr>
        <a:xfrm>
          <a:off x="0" y="0"/>
          <a:ext cx="0" cy="0"/>
          <a:chOff x="0" y="0"/>
          <a:chExt cx="0" cy="0"/>
        </a:xfrm>
      </p:grpSpPr>
      <p:sp>
        <p:nvSpPr>
          <p:cNvPr id="2" name="TextBox 2"/>
          <p:cNvSpPr txBox="1"/>
          <p:nvPr/>
        </p:nvSpPr>
        <p:spPr>
          <a:xfrm>
            <a:off x="1028700" y="2791460"/>
            <a:ext cx="16230600" cy="4532630"/>
          </a:xfrm>
          <a:prstGeom prst="rect">
            <a:avLst/>
          </a:prstGeom>
        </p:spPr>
        <p:txBody>
          <a:bodyPr lIns="0" tIns="0" rIns="0" bIns="0" rtlCol="0" anchor="t">
            <a:spAutoFit/>
          </a:bodyPr>
          <a:lstStyle/>
          <a:p>
            <a:pPr algn="ctr">
              <a:lnSpc>
                <a:spcPts val="8959"/>
              </a:lnSpc>
            </a:pPr>
            <a:r>
              <a:rPr lang="en-US" sz="6399" b="1">
                <a:solidFill>
                  <a:srgbClr val="FFFFFF"/>
                </a:solidFill>
                <a:latin typeface="Nohemi Bold"/>
                <a:ea typeface="Nohemi Bold"/>
                <a:cs typeface="Nohemi Bold"/>
                <a:sym typeface="Nohemi Bold"/>
              </a:rPr>
              <a:t>Forslag stillet af Rugby Danmarks bestyrelse</a:t>
            </a:r>
          </a:p>
          <a:p>
            <a:pPr algn="ctr">
              <a:lnSpc>
                <a:spcPts val="5880"/>
              </a:lnSpc>
            </a:pPr>
            <a:r>
              <a:rPr lang="en-US" sz="4200" b="1">
                <a:solidFill>
                  <a:srgbClr val="FFFFFF"/>
                </a:solidFill>
                <a:latin typeface="Nohemi Bold"/>
                <a:ea typeface="Nohemi Bold"/>
                <a:cs typeface="Nohemi Bold"/>
                <a:sym typeface="Nohemi Bold"/>
              </a:rPr>
              <a:t>Ang. frikøbshonorar til formand og viceformand</a:t>
            </a:r>
          </a:p>
          <a:p>
            <a:pPr algn="ctr">
              <a:lnSpc>
                <a:spcPts val="5880"/>
              </a:lnSpc>
            </a:pPr>
            <a:endParaRPr lang="en-US" sz="4200" b="1">
              <a:solidFill>
                <a:srgbClr val="FFFFFF"/>
              </a:solidFill>
              <a:latin typeface="Nohemi Bold"/>
              <a:ea typeface="Nohemi Bold"/>
              <a:cs typeface="Nohemi Bold"/>
              <a:sym typeface="Nohemi Bold"/>
            </a:endParaRPr>
          </a:p>
          <a:p>
            <a:pPr algn="ctr">
              <a:lnSpc>
                <a:spcPts val="5880"/>
              </a:lnSpc>
            </a:pPr>
            <a:r>
              <a:rPr lang="en-US" sz="4200" b="1">
                <a:solidFill>
                  <a:srgbClr val="FFFFFF"/>
                </a:solidFill>
                <a:latin typeface="Nohemi Bold"/>
                <a:ea typeface="Nohemi Bold"/>
                <a:cs typeface="Nohemi Bold"/>
                <a:sym typeface="Nohemi Bold"/>
              </a:rPr>
              <a:t>Se Bilag 5</a:t>
            </a:r>
          </a:p>
        </p:txBody>
      </p:sp>
      <p:sp>
        <p:nvSpPr>
          <p:cNvPr id="3" name="Freeform 3"/>
          <p:cNvSpPr/>
          <p:nvPr/>
        </p:nvSpPr>
        <p:spPr>
          <a:xfrm>
            <a:off x="7800065" y="9005410"/>
            <a:ext cx="2687871" cy="1045891"/>
          </a:xfrm>
          <a:custGeom>
            <a:avLst/>
            <a:gdLst/>
            <a:ahLst/>
            <a:cxnLst/>
            <a:rect l="l" t="t" r="r" b="b"/>
            <a:pathLst>
              <a:path w="2687871" h="1045891">
                <a:moveTo>
                  <a:pt x="0" y="0"/>
                </a:moveTo>
                <a:lnTo>
                  <a:pt x="2687870" y="0"/>
                </a:lnTo>
                <a:lnTo>
                  <a:pt x="2687870" y="1045891"/>
                </a:lnTo>
                <a:lnTo>
                  <a:pt x="0" y="1045891"/>
                </a:lnTo>
                <a:lnTo>
                  <a:pt x="0" y="0"/>
                </a:lnTo>
                <a:close/>
              </a:path>
            </a:pathLst>
          </a:custGeom>
          <a:blipFill>
            <a:blip r:embed="rId3"/>
            <a:stretch>
              <a:fillRect/>
            </a:stretch>
          </a:blipFill>
        </p:spPr>
        <p:txBody>
          <a:bodyPr/>
          <a:lstStyle/>
          <a:p>
            <a:endParaRPr lang="da-DK"/>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4C0506"/>
        </a:solidFill>
        <a:effectLst/>
      </p:bgPr>
    </p:bg>
    <p:spTree>
      <p:nvGrpSpPr>
        <p:cNvPr id="1" name=""/>
        <p:cNvGrpSpPr/>
        <p:nvPr/>
      </p:nvGrpSpPr>
      <p:grpSpPr>
        <a:xfrm>
          <a:off x="0" y="0"/>
          <a:ext cx="0" cy="0"/>
          <a:chOff x="0" y="0"/>
          <a:chExt cx="0" cy="0"/>
        </a:xfrm>
      </p:grpSpPr>
      <p:sp>
        <p:nvSpPr>
          <p:cNvPr id="2" name="Freeform 2"/>
          <p:cNvSpPr/>
          <p:nvPr/>
        </p:nvSpPr>
        <p:spPr>
          <a:xfrm>
            <a:off x="7800065" y="9005410"/>
            <a:ext cx="2687871" cy="1045891"/>
          </a:xfrm>
          <a:custGeom>
            <a:avLst/>
            <a:gdLst/>
            <a:ahLst/>
            <a:cxnLst/>
            <a:rect l="l" t="t" r="r" b="b"/>
            <a:pathLst>
              <a:path w="2687871" h="1045891">
                <a:moveTo>
                  <a:pt x="0" y="0"/>
                </a:moveTo>
                <a:lnTo>
                  <a:pt x="2687870" y="0"/>
                </a:lnTo>
                <a:lnTo>
                  <a:pt x="2687870" y="1045891"/>
                </a:lnTo>
                <a:lnTo>
                  <a:pt x="0" y="1045891"/>
                </a:lnTo>
                <a:lnTo>
                  <a:pt x="0" y="0"/>
                </a:lnTo>
                <a:close/>
              </a:path>
            </a:pathLst>
          </a:custGeom>
          <a:blipFill>
            <a:blip r:embed="rId2"/>
            <a:stretch>
              <a:fillRect/>
            </a:stretch>
          </a:blipFill>
        </p:spPr>
        <p:txBody>
          <a:bodyPr/>
          <a:lstStyle/>
          <a:p>
            <a:endParaRPr lang="da-DK"/>
          </a:p>
        </p:txBody>
      </p:sp>
      <p:sp>
        <p:nvSpPr>
          <p:cNvPr id="3" name="TextBox 3"/>
          <p:cNvSpPr txBox="1"/>
          <p:nvPr/>
        </p:nvSpPr>
        <p:spPr>
          <a:xfrm>
            <a:off x="1174552" y="4486592"/>
            <a:ext cx="15938897" cy="1142365"/>
          </a:xfrm>
          <a:prstGeom prst="rect">
            <a:avLst/>
          </a:prstGeom>
        </p:spPr>
        <p:txBody>
          <a:bodyPr lIns="0" tIns="0" rIns="0" bIns="0" rtlCol="0" anchor="t">
            <a:spAutoFit/>
          </a:bodyPr>
          <a:lstStyle/>
          <a:p>
            <a:pPr algn="ctr">
              <a:lnSpc>
                <a:spcPts val="8959"/>
              </a:lnSpc>
              <a:spcBef>
                <a:spcPct val="0"/>
              </a:spcBef>
            </a:pPr>
            <a:r>
              <a:rPr lang="en-US" sz="6399" b="1">
                <a:solidFill>
                  <a:srgbClr val="FFFFFF"/>
                </a:solidFill>
                <a:latin typeface="Nohemi Bold"/>
                <a:ea typeface="Nohemi Bold"/>
                <a:cs typeface="Nohemi Bold"/>
                <a:sym typeface="Nohemi Bold"/>
              </a:rPr>
              <a:t>8) Valg til bestyrelse og valg af revisorer</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4C0506"/>
        </a:solidFill>
        <a:effectLst/>
      </p:bgPr>
    </p:bg>
    <p:spTree>
      <p:nvGrpSpPr>
        <p:cNvPr id="1" name=""/>
        <p:cNvGrpSpPr/>
        <p:nvPr/>
      </p:nvGrpSpPr>
      <p:grpSpPr>
        <a:xfrm>
          <a:off x="0" y="0"/>
          <a:ext cx="0" cy="0"/>
          <a:chOff x="0" y="0"/>
          <a:chExt cx="0" cy="0"/>
        </a:xfrm>
      </p:grpSpPr>
      <p:sp>
        <p:nvSpPr>
          <p:cNvPr id="2" name="AutoShape 2"/>
          <p:cNvSpPr/>
          <p:nvPr/>
        </p:nvSpPr>
        <p:spPr>
          <a:xfrm>
            <a:off x="5392882" y="1497275"/>
            <a:ext cx="11866418" cy="1019749"/>
          </a:xfrm>
          <a:prstGeom prst="rect">
            <a:avLst/>
          </a:prstGeom>
          <a:solidFill>
            <a:srgbClr val="FFFFFF">
              <a:alpha val="9804"/>
            </a:srgbClr>
          </a:solidFill>
        </p:spPr>
        <p:txBody>
          <a:bodyPr/>
          <a:lstStyle/>
          <a:p>
            <a:endParaRPr lang="da-DK"/>
          </a:p>
        </p:txBody>
      </p:sp>
      <p:grpSp>
        <p:nvGrpSpPr>
          <p:cNvPr id="3" name="Group 3"/>
          <p:cNvGrpSpPr/>
          <p:nvPr/>
        </p:nvGrpSpPr>
        <p:grpSpPr>
          <a:xfrm>
            <a:off x="1028700" y="1497275"/>
            <a:ext cx="5526076" cy="1019749"/>
            <a:chOff x="0" y="0"/>
            <a:chExt cx="5906632" cy="1106170"/>
          </a:xfrm>
        </p:grpSpPr>
        <p:sp>
          <p:nvSpPr>
            <p:cNvPr id="4" name="Freeform 4"/>
            <p:cNvSpPr/>
            <p:nvPr/>
          </p:nvSpPr>
          <p:spPr>
            <a:xfrm>
              <a:off x="0" y="0"/>
              <a:ext cx="5907902" cy="1107440"/>
            </a:xfrm>
            <a:custGeom>
              <a:avLst/>
              <a:gdLst/>
              <a:ahLst/>
              <a:cxnLst/>
              <a:rect l="l" t="t" r="r" b="b"/>
              <a:pathLst>
                <a:path w="5907902" h="1107440">
                  <a:moveTo>
                    <a:pt x="5906632" y="0"/>
                  </a:moveTo>
                  <a:lnTo>
                    <a:pt x="553720" y="0"/>
                  </a:lnTo>
                  <a:cubicBezTo>
                    <a:pt x="247650" y="0"/>
                    <a:pt x="0" y="247650"/>
                    <a:pt x="0" y="553720"/>
                  </a:cubicBezTo>
                  <a:cubicBezTo>
                    <a:pt x="0" y="859790"/>
                    <a:pt x="247650" y="1107440"/>
                    <a:pt x="553720" y="1107440"/>
                  </a:cubicBezTo>
                  <a:lnTo>
                    <a:pt x="5907902" y="1107440"/>
                  </a:lnTo>
                  <a:lnTo>
                    <a:pt x="5907902" y="0"/>
                  </a:lnTo>
                  <a:close/>
                </a:path>
              </a:pathLst>
            </a:custGeom>
            <a:solidFill>
              <a:srgbClr val="FFFFFF"/>
            </a:solidFill>
          </p:spPr>
          <p:txBody>
            <a:bodyPr/>
            <a:lstStyle/>
            <a:p>
              <a:endParaRPr lang="da-DK"/>
            </a:p>
          </p:txBody>
        </p:sp>
        <p:sp>
          <p:nvSpPr>
            <p:cNvPr id="5" name="Freeform 5"/>
            <p:cNvSpPr/>
            <p:nvPr/>
          </p:nvSpPr>
          <p:spPr>
            <a:xfrm>
              <a:off x="144174" y="172686"/>
              <a:ext cx="796232" cy="762069"/>
            </a:xfrm>
            <a:custGeom>
              <a:avLst/>
              <a:gdLst/>
              <a:ahLst/>
              <a:cxnLst/>
              <a:rect l="l" t="t" r="r" b="b"/>
              <a:pathLst>
                <a:path w="796232" h="762069">
                  <a:moveTo>
                    <a:pt x="398116" y="34"/>
                  </a:moveTo>
                  <a:cubicBezTo>
                    <a:pt x="261975" y="0"/>
                    <a:pt x="136161" y="72610"/>
                    <a:pt x="68080" y="190506"/>
                  </a:cubicBezTo>
                  <a:cubicBezTo>
                    <a:pt x="0" y="308402"/>
                    <a:pt x="0" y="453666"/>
                    <a:pt x="68080" y="571562"/>
                  </a:cubicBezTo>
                  <a:cubicBezTo>
                    <a:pt x="136161" y="689458"/>
                    <a:pt x="261975" y="762068"/>
                    <a:pt x="398116" y="762034"/>
                  </a:cubicBezTo>
                  <a:cubicBezTo>
                    <a:pt x="534257" y="762068"/>
                    <a:pt x="660071" y="689458"/>
                    <a:pt x="728152" y="571562"/>
                  </a:cubicBezTo>
                  <a:cubicBezTo>
                    <a:pt x="796232" y="453666"/>
                    <a:pt x="796232" y="308402"/>
                    <a:pt x="728152" y="190506"/>
                  </a:cubicBezTo>
                  <a:cubicBezTo>
                    <a:pt x="660071" y="72610"/>
                    <a:pt x="534257" y="0"/>
                    <a:pt x="398116" y="34"/>
                  </a:cubicBezTo>
                  <a:close/>
                </a:path>
              </a:pathLst>
            </a:custGeom>
            <a:solidFill>
              <a:srgbClr val="4C0506"/>
            </a:solidFill>
          </p:spPr>
          <p:txBody>
            <a:bodyPr/>
            <a:lstStyle/>
            <a:p>
              <a:endParaRPr lang="da-DK"/>
            </a:p>
          </p:txBody>
        </p:sp>
      </p:grpSp>
      <p:sp>
        <p:nvSpPr>
          <p:cNvPr id="6" name="AutoShape 6"/>
          <p:cNvSpPr/>
          <p:nvPr/>
        </p:nvSpPr>
        <p:spPr>
          <a:xfrm>
            <a:off x="5392882" y="2691876"/>
            <a:ext cx="11866418" cy="1019749"/>
          </a:xfrm>
          <a:prstGeom prst="rect">
            <a:avLst/>
          </a:prstGeom>
          <a:solidFill>
            <a:srgbClr val="FFFFFF">
              <a:alpha val="9804"/>
            </a:srgbClr>
          </a:solidFill>
        </p:spPr>
        <p:txBody>
          <a:bodyPr/>
          <a:lstStyle/>
          <a:p>
            <a:endParaRPr lang="da-DK"/>
          </a:p>
        </p:txBody>
      </p:sp>
      <p:grpSp>
        <p:nvGrpSpPr>
          <p:cNvPr id="7" name="Group 7"/>
          <p:cNvGrpSpPr/>
          <p:nvPr/>
        </p:nvGrpSpPr>
        <p:grpSpPr>
          <a:xfrm>
            <a:off x="1028700" y="2691876"/>
            <a:ext cx="5526076" cy="1019749"/>
            <a:chOff x="0" y="0"/>
            <a:chExt cx="5906632" cy="1106170"/>
          </a:xfrm>
        </p:grpSpPr>
        <p:sp>
          <p:nvSpPr>
            <p:cNvPr id="8" name="Freeform 8"/>
            <p:cNvSpPr/>
            <p:nvPr/>
          </p:nvSpPr>
          <p:spPr>
            <a:xfrm>
              <a:off x="0" y="0"/>
              <a:ext cx="5907902" cy="1107440"/>
            </a:xfrm>
            <a:custGeom>
              <a:avLst/>
              <a:gdLst/>
              <a:ahLst/>
              <a:cxnLst/>
              <a:rect l="l" t="t" r="r" b="b"/>
              <a:pathLst>
                <a:path w="5907902" h="1107440">
                  <a:moveTo>
                    <a:pt x="5906632" y="0"/>
                  </a:moveTo>
                  <a:lnTo>
                    <a:pt x="553720" y="0"/>
                  </a:lnTo>
                  <a:cubicBezTo>
                    <a:pt x="247650" y="0"/>
                    <a:pt x="0" y="247650"/>
                    <a:pt x="0" y="553720"/>
                  </a:cubicBezTo>
                  <a:cubicBezTo>
                    <a:pt x="0" y="859790"/>
                    <a:pt x="247650" y="1107440"/>
                    <a:pt x="553720" y="1107440"/>
                  </a:cubicBezTo>
                  <a:lnTo>
                    <a:pt x="5907902" y="1107440"/>
                  </a:lnTo>
                  <a:lnTo>
                    <a:pt x="5907902" y="0"/>
                  </a:lnTo>
                  <a:close/>
                </a:path>
              </a:pathLst>
            </a:custGeom>
            <a:solidFill>
              <a:srgbClr val="FFFFFF"/>
            </a:solidFill>
          </p:spPr>
          <p:txBody>
            <a:bodyPr/>
            <a:lstStyle/>
            <a:p>
              <a:endParaRPr lang="da-DK"/>
            </a:p>
          </p:txBody>
        </p:sp>
        <p:sp>
          <p:nvSpPr>
            <p:cNvPr id="9" name="Freeform 9"/>
            <p:cNvSpPr/>
            <p:nvPr/>
          </p:nvSpPr>
          <p:spPr>
            <a:xfrm>
              <a:off x="144174" y="172686"/>
              <a:ext cx="796232" cy="762069"/>
            </a:xfrm>
            <a:custGeom>
              <a:avLst/>
              <a:gdLst/>
              <a:ahLst/>
              <a:cxnLst/>
              <a:rect l="l" t="t" r="r" b="b"/>
              <a:pathLst>
                <a:path w="796232" h="762069">
                  <a:moveTo>
                    <a:pt x="398116" y="34"/>
                  </a:moveTo>
                  <a:cubicBezTo>
                    <a:pt x="261975" y="0"/>
                    <a:pt x="136161" y="72610"/>
                    <a:pt x="68080" y="190506"/>
                  </a:cubicBezTo>
                  <a:cubicBezTo>
                    <a:pt x="0" y="308402"/>
                    <a:pt x="0" y="453666"/>
                    <a:pt x="68080" y="571562"/>
                  </a:cubicBezTo>
                  <a:cubicBezTo>
                    <a:pt x="136161" y="689458"/>
                    <a:pt x="261975" y="762068"/>
                    <a:pt x="398116" y="762034"/>
                  </a:cubicBezTo>
                  <a:cubicBezTo>
                    <a:pt x="534257" y="762068"/>
                    <a:pt x="660071" y="689458"/>
                    <a:pt x="728152" y="571562"/>
                  </a:cubicBezTo>
                  <a:cubicBezTo>
                    <a:pt x="796232" y="453666"/>
                    <a:pt x="796232" y="308402"/>
                    <a:pt x="728152" y="190506"/>
                  </a:cubicBezTo>
                  <a:cubicBezTo>
                    <a:pt x="660071" y="72610"/>
                    <a:pt x="534257" y="0"/>
                    <a:pt x="398116" y="34"/>
                  </a:cubicBezTo>
                  <a:close/>
                </a:path>
              </a:pathLst>
            </a:custGeom>
            <a:solidFill>
              <a:srgbClr val="4C0506"/>
            </a:solidFill>
          </p:spPr>
          <p:txBody>
            <a:bodyPr/>
            <a:lstStyle/>
            <a:p>
              <a:endParaRPr lang="da-DK"/>
            </a:p>
          </p:txBody>
        </p:sp>
      </p:grpSp>
      <p:sp>
        <p:nvSpPr>
          <p:cNvPr id="10" name="AutoShape 10"/>
          <p:cNvSpPr/>
          <p:nvPr/>
        </p:nvSpPr>
        <p:spPr>
          <a:xfrm>
            <a:off x="5392882" y="3886477"/>
            <a:ext cx="11866418" cy="1019749"/>
          </a:xfrm>
          <a:prstGeom prst="rect">
            <a:avLst/>
          </a:prstGeom>
          <a:solidFill>
            <a:srgbClr val="FFFFFF">
              <a:alpha val="9804"/>
            </a:srgbClr>
          </a:solidFill>
        </p:spPr>
        <p:txBody>
          <a:bodyPr/>
          <a:lstStyle/>
          <a:p>
            <a:endParaRPr lang="da-DK"/>
          </a:p>
        </p:txBody>
      </p:sp>
      <p:grpSp>
        <p:nvGrpSpPr>
          <p:cNvPr id="11" name="Group 11"/>
          <p:cNvGrpSpPr/>
          <p:nvPr/>
        </p:nvGrpSpPr>
        <p:grpSpPr>
          <a:xfrm>
            <a:off x="1028700" y="3886477"/>
            <a:ext cx="5526076" cy="1019749"/>
            <a:chOff x="0" y="0"/>
            <a:chExt cx="5906632" cy="1106170"/>
          </a:xfrm>
        </p:grpSpPr>
        <p:sp>
          <p:nvSpPr>
            <p:cNvPr id="12" name="Freeform 12"/>
            <p:cNvSpPr/>
            <p:nvPr/>
          </p:nvSpPr>
          <p:spPr>
            <a:xfrm>
              <a:off x="0" y="0"/>
              <a:ext cx="5907902" cy="1107440"/>
            </a:xfrm>
            <a:custGeom>
              <a:avLst/>
              <a:gdLst/>
              <a:ahLst/>
              <a:cxnLst/>
              <a:rect l="l" t="t" r="r" b="b"/>
              <a:pathLst>
                <a:path w="5907902" h="1107440">
                  <a:moveTo>
                    <a:pt x="5906632" y="0"/>
                  </a:moveTo>
                  <a:lnTo>
                    <a:pt x="553720" y="0"/>
                  </a:lnTo>
                  <a:cubicBezTo>
                    <a:pt x="247650" y="0"/>
                    <a:pt x="0" y="247650"/>
                    <a:pt x="0" y="553720"/>
                  </a:cubicBezTo>
                  <a:cubicBezTo>
                    <a:pt x="0" y="859790"/>
                    <a:pt x="247650" y="1107440"/>
                    <a:pt x="553720" y="1107440"/>
                  </a:cubicBezTo>
                  <a:lnTo>
                    <a:pt x="5907902" y="1107440"/>
                  </a:lnTo>
                  <a:lnTo>
                    <a:pt x="5907902" y="0"/>
                  </a:lnTo>
                  <a:close/>
                </a:path>
              </a:pathLst>
            </a:custGeom>
            <a:solidFill>
              <a:srgbClr val="FFFFFF"/>
            </a:solidFill>
          </p:spPr>
          <p:txBody>
            <a:bodyPr/>
            <a:lstStyle/>
            <a:p>
              <a:endParaRPr lang="da-DK"/>
            </a:p>
          </p:txBody>
        </p:sp>
        <p:sp>
          <p:nvSpPr>
            <p:cNvPr id="13" name="Freeform 13"/>
            <p:cNvSpPr/>
            <p:nvPr/>
          </p:nvSpPr>
          <p:spPr>
            <a:xfrm>
              <a:off x="144174" y="172686"/>
              <a:ext cx="796232" cy="762069"/>
            </a:xfrm>
            <a:custGeom>
              <a:avLst/>
              <a:gdLst/>
              <a:ahLst/>
              <a:cxnLst/>
              <a:rect l="l" t="t" r="r" b="b"/>
              <a:pathLst>
                <a:path w="796232" h="762069">
                  <a:moveTo>
                    <a:pt x="398116" y="34"/>
                  </a:moveTo>
                  <a:cubicBezTo>
                    <a:pt x="261975" y="0"/>
                    <a:pt x="136161" y="72610"/>
                    <a:pt x="68080" y="190506"/>
                  </a:cubicBezTo>
                  <a:cubicBezTo>
                    <a:pt x="0" y="308402"/>
                    <a:pt x="0" y="453666"/>
                    <a:pt x="68080" y="571562"/>
                  </a:cubicBezTo>
                  <a:cubicBezTo>
                    <a:pt x="136161" y="689458"/>
                    <a:pt x="261975" y="762068"/>
                    <a:pt x="398116" y="762034"/>
                  </a:cubicBezTo>
                  <a:cubicBezTo>
                    <a:pt x="534257" y="762068"/>
                    <a:pt x="660071" y="689458"/>
                    <a:pt x="728152" y="571562"/>
                  </a:cubicBezTo>
                  <a:cubicBezTo>
                    <a:pt x="796232" y="453666"/>
                    <a:pt x="796232" y="308402"/>
                    <a:pt x="728152" y="190506"/>
                  </a:cubicBezTo>
                  <a:cubicBezTo>
                    <a:pt x="660071" y="72610"/>
                    <a:pt x="534257" y="0"/>
                    <a:pt x="398116" y="34"/>
                  </a:cubicBezTo>
                  <a:close/>
                </a:path>
              </a:pathLst>
            </a:custGeom>
            <a:solidFill>
              <a:srgbClr val="4C0506"/>
            </a:solidFill>
          </p:spPr>
          <p:txBody>
            <a:bodyPr/>
            <a:lstStyle/>
            <a:p>
              <a:endParaRPr lang="da-DK"/>
            </a:p>
          </p:txBody>
        </p:sp>
      </p:grpSp>
      <p:sp>
        <p:nvSpPr>
          <p:cNvPr id="14" name="AutoShape 14"/>
          <p:cNvSpPr/>
          <p:nvPr/>
        </p:nvSpPr>
        <p:spPr>
          <a:xfrm>
            <a:off x="5392882" y="5081078"/>
            <a:ext cx="11866418" cy="1019749"/>
          </a:xfrm>
          <a:prstGeom prst="rect">
            <a:avLst/>
          </a:prstGeom>
          <a:solidFill>
            <a:srgbClr val="FFFFFF">
              <a:alpha val="9804"/>
            </a:srgbClr>
          </a:solidFill>
        </p:spPr>
        <p:txBody>
          <a:bodyPr/>
          <a:lstStyle/>
          <a:p>
            <a:endParaRPr lang="da-DK"/>
          </a:p>
        </p:txBody>
      </p:sp>
      <p:grpSp>
        <p:nvGrpSpPr>
          <p:cNvPr id="15" name="Group 15"/>
          <p:cNvGrpSpPr/>
          <p:nvPr/>
        </p:nvGrpSpPr>
        <p:grpSpPr>
          <a:xfrm>
            <a:off x="1028700" y="5081078"/>
            <a:ext cx="5526076" cy="1019749"/>
            <a:chOff x="0" y="0"/>
            <a:chExt cx="5906632" cy="1106170"/>
          </a:xfrm>
        </p:grpSpPr>
        <p:sp>
          <p:nvSpPr>
            <p:cNvPr id="16" name="Freeform 16"/>
            <p:cNvSpPr/>
            <p:nvPr/>
          </p:nvSpPr>
          <p:spPr>
            <a:xfrm>
              <a:off x="0" y="0"/>
              <a:ext cx="5907902" cy="1107440"/>
            </a:xfrm>
            <a:custGeom>
              <a:avLst/>
              <a:gdLst/>
              <a:ahLst/>
              <a:cxnLst/>
              <a:rect l="l" t="t" r="r" b="b"/>
              <a:pathLst>
                <a:path w="5907902" h="1107440">
                  <a:moveTo>
                    <a:pt x="5906632" y="0"/>
                  </a:moveTo>
                  <a:lnTo>
                    <a:pt x="553720" y="0"/>
                  </a:lnTo>
                  <a:cubicBezTo>
                    <a:pt x="247650" y="0"/>
                    <a:pt x="0" y="247650"/>
                    <a:pt x="0" y="553720"/>
                  </a:cubicBezTo>
                  <a:cubicBezTo>
                    <a:pt x="0" y="859790"/>
                    <a:pt x="247650" y="1107440"/>
                    <a:pt x="553720" y="1107440"/>
                  </a:cubicBezTo>
                  <a:lnTo>
                    <a:pt x="5907902" y="1107440"/>
                  </a:lnTo>
                  <a:lnTo>
                    <a:pt x="5907902" y="0"/>
                  </a:lnTo>
                  <a:close/>
                </a:path>
              </a:pathLst>
            </a:custGeom>
            <a:solidFill>
              <a:srgbClr val="FFFFFF"/>
            </a:solidFill>
          </p:spPr>
          <p:txBody>
            <a:bodyPr/>
            <a:lstStyle/>
            <a:p>
              <a:endParaRPr lang="da-DK"/>
            </a:p>
          </p:txBody>
        </p:sp>
        <p:sp>
          <p:nvSpPr>
            <p:cNvPr id="17" name="Freeform 17"/>
            <p:cNvSpPr/>
            <p:nvPr/>
          </p:nvSpPr>
          <p:spPr>
            <a:xfrm>
              <a:off x="144174" y="172686"/>
              <a:ext cx="796232" cy="762069"/>
            </a:xfrm>
            <a:custGeom>
              <a:avLst/>
              <a:gdLst/>
              <a:ahLst/>
              <a:cxnLst/>
              <a:rect l="l" t="t" r="r" b="b"/>
              <a:pathLst>
                <a:path w="796232" h="762069">
                  <a:moveTo>
                    <a:pt x="398116" y="34"/>
                  </a:moveTo>
                  <a:cubicBezTo>
                    <a:pt x="261975" y="0"/>
                    <a:pt x="136161" y="72610"/>
                    <a:pt x="68080" y="190506"/>
                  </a:cubicBezTo>
                  <a:cubicBezTo>
                    <a:pt x="0" y="308402"/>
                    <a:pt x="0" y="453666"/>
                    <a:pt x="68080" y="571562"/>
                  </a:cubicBezTo>
                  <a:cubicBezTo>
                    <a:pt x="136161" y="689458"/>
                    <a:pt x="261975" y="762068"/>
                    <a:pt x="398116" y="762034"/>
                  </a:cubicBezTo>
                  <a:cubicBezTo>
                    <a:pt x="534257" y="762068"/>
                    <a:pt x="660071" y="689458"/>
                    <a:pt x="728152" y="571562"/>
                  </a:cubicBezTo>
                  <a:cubicBezTo>
                    <a:pt x="796232" y="453666"/>
                    <a:pt x="796232" y="308402"/>
                    <a:pt x="728152" y="190506"/>
                  </a:cubicBezTo>
                  <a:cubicBezTo>
                    <a:pt x="660071" y="72610"/>
                    <a:pt x="534257" y="0"/>
                    <a:pt x="398116" y="34"/>
                  </a:cubicBezTo>
                  <a:close/>
                </a:path>
              </a:pathLst>
            </a:custGeom>
            <a:solidFill>
              <a:srgbClr val="4C0506"/>
            </a:solidFill>
          </p:spPr>
          <p:txBody>
            <a:bodyPr/>
            <a:lstStyle/>
            <a:p>
              <a:endParaRPr lang="da-DK"/>
            </a:p>
          </p:txBody>
        </p:sp>
      </p:grpSp>
      <p:sp>
        <p:nvSpPr>
          <p:cNvPr id="18" name="AutoShape 18"/>
          <p:cNvSpPr/>
          <p:nvPr/>
        </p:nvSpPr>
        <p:spPr>
          <a:xfrm>
            <a:off x="5392882" y="6272277"/>
            <a:ext cx="11866418" cy="1019749"/>
          </a:xfrm>
          <a:prstGeom prst="rect">
            <a:avLst/>
          </a:prstGeom>
          <a:solidFill>
            <a:srgbClr val="FFFFFF">
              <a:alpha val="9804"/>
            </a:srgbClr>
          </a:solidFill>
        </p:spPr>
        <p:txBody>
          <a:bodyPr/>
          <a:lstStyle/>
          <a:p>
            <a:endParaRPr lang="da-DK"/>
          </a:p>
        </p:txBody>
      </p:sp>
      <p:grpSp>
        <p:nvGrpSpPr>
          <p:cNvPr id="19" name="Group 19"/>
          <p:cNvGrpSpPr/>
          <p:nvPr/>
        </p:nvGrpSpPr>
        <p:grpSpPr>
          <a:xfrm>
            <a:off x="1028700" y="6272277"/>
            <a:ext cx="5526076" cy="1019749"/>
            <a:chOff x="0" y="0"/>
            <a:chExt cx="5906632" cy="1106170"/>
          </a:xfrm>
        </p:grpSpPr>
        <p:sp>
          <p:nvSpPr>
            <p:cNvPr id="20" name="Freeform 20"/>
            <p:cNvSpPr/>
            <p:nvPr/>
          </p:nvSpPr>
          <p:spPr>
            <a:xfrm>
              <a:off x="0" y="0"/>
              <a:ext cx="5907902" cy="1107440"/>
            </a:xfrm>
            <a:custGeom>
              <a:avLst/>
              <a:gdLst/>
              <a:ahLst/>
              <a:cxnLst/>
              <a:rect l="l" t="t" r="r" b="b"/>
              <a:pathLst>
                <a:path w="5907902" h="1107440">
                  <a:moveTo>
                    <a:pt x="5906632" y="0"/>
                  </a:moveTo>
                  <a:lnTo>
                    <a:pt x="553720" y="0"/>
                  </a:lnTo>
                  <a:cubicBezTo>
                    <a:pt x="247650" y="0"/>
                    <a:pt x="0" y="247650"/>
                    <a:pt x="0" y="553720"/>
                  </a:cubicBezTo>
                  <a:cubicBezTo>
                    <a:pt x="0" y="859790"/>
                    <a:pt x="247650" y="1107440"/>
                    <a:pt x="553720" y="1107440"/>
                  </a:cubicBezTo>
                  <a:lnTo>
                    <a:pt x="5907902" y="1107440"/>
                  </a:lnTo>
                  <a:lnTo>
                    <a:pt x="5907902" y="0"/>
                  </a:lnTo>
                  <a:close/>
                </a:path>
              </a:pathLst>
            </a:custGeom>
            <a:solidFill>
              <a:srgbClr val="FFFFFF"/>
            </a:solidFill>
          </p:spPr>
          <p:txBody>
            <a:bodyPr/>
            <a:lstStyle/>
            <a:p>
              <a:endParaRPr lang="da-DK"/>
            </a:p>
          </p:txBody>
        </p:sp>
        <p:sp>
          <p:nvSpPr>
            <p:cNvPr id="21" name="Freeform 21"/>
            <p:cNvSpPr/>
            <p:nvPr/>
          </p:nvSpPr>
          <p:spPr>
            <a:xfrm>
              <a:off x="144174" y="172686"/>
              <a:ext cx="796232" cy="762069"/>
            </a:xfrm>
            <a:custGeom>
              <a:avLst/>
              <a:gdLst/>
              <a:ahLst/>
              <a:cxnLst/>
              <a:rect l="l" t="t" r="r" b="b"/>
              <a:pathLst>
                <a:path w="796232" h="762069">
                  <a:moveTo>
                    <a:pt x="398116" y="34"/>
                  </a:moveTo>
                  <a:cubicBezTo>
                    <a:pt x="261975" y="0"/>
                    <a:pt x="136161" y="72610"/>
                    <a:pt x="68080" y="190506"/>
                  </a:cubicBezTo>
                  <a:cubicBezTo>
                    <a:pt x="0" y="308402"/>
                    <a:pt x="0" y="453666"/>
                    <a:pt x="68080" y="571562"/>
                  </a:cubicBezTo>
                  <a:cubicBezTo>
                    <a:pt x="136161" y="689458"/>
                    <a:pt x="261975" y="762068"/>
                    <a:pt x="398116" y="762034"/>
                  </a:cubicBezTo>
                  <a:cubicBezTo>
                    <a:pt x="534257" y="762068"/>
                    <a:pt x="660071" y="689458"/>
                    <a:pt x="728152" y="571562"/>
                  </a:cubicBezTo>
                  <a:cubicBezTo>
                    <a:pt x="796232" y="453666"/>
                    <a:pt x="796232" y="308402"/>
                    <a:pt x="728152" y="190506"/>
                  </a:cubicBezTo>
                  <a:cubicBezTo>
                    <a:pt x="660071" y="72610"/>
                    <a:pt x="534257" y="0"/>
                    <a:pt x="398116" y="34"/>
                  </a:cubicBezTo>
                  <a:close/>
                </a:path>
              </a:pathLst>
            </a:custGeom>
            <a:solidFill>
              <a:srgbClr val="4C0506"/>
            </a:solidFill>
          </p:spPr>
          <p:txBody>
            <a:bodyPr/>
            <a:lstStyle/>
            <a:p>
              <a:endParaRPr lang="da-DK"/>
            </a:p>
          </p:txBody>
        </p:sp>
      </p:grpSp>
      <p:sp>
        <p:nvSpPr>
          <p:cNvPr id="22" name="AutoShape 22"/>
          <p:cNvSpPr/>
          <p:nvPr/>
        </p:nvSpPr>
        <p:spPr>
          <a:xfrm>
            <a:off x="5392882" y="7463476"/>
            <a:ext cx="11866418" cy="1019749"/>
          </a:xfrm>
          <a:prstGeom prst="rect">
            <a:avLst/>
          </a:prstGeom>
          <a:solidFill>
            <a:srgbClr val="FFFFFF">
              <a:alpha val="9804"/>
            </a:srgbClr>
          </a:solidFill>
        </p:spPr>
        <p:txBody>
          <a:bodyPr/>
          <a:lstStyle/>
          <a:p>
            <a:endParaRPr lang="da-DK"/>
          </a:p>
        </p:txBody>
      </p:sp>
      <p:grpSp>
        <p:nvGrpSpPr>
          <p:cNvPr id="23" name="Group 23"/>
          <p:cNvGrpSpPr/>
          <p:nvPr/>
        </p:nvGrpSpPr>
        <p:grpSpPr>
          <a:xfrm>
            <a:off x="1028700" y="7463476"/>
            <a:ext cx="5526076" cy="1019749"/>
            <a:chOff x="0" y="0"/>
            <a:chExt cx="5906632" cy="1106170"/>
          </a:xfrm>
        </p:grpSpPr>
        <p:sp>
          <p:nvSpPr>
            <p:cNvPr id="24" name="Freeform 24"/>
            <p:cNvSpPr/>
            <p:nvPr/>
          </p:nvSpPr>
          <p:spPr>
            <a:xfrm>
              <a:off x="0" y="0"/>
              <a:ext cx="5907902" cy="1107440"/>
            </a:xfrm>
            <a:custGeom>
              <a:avLst/>
              <a:gdLst/>
              <a:ahLst/>
              <a:cxnLst/>
              <a:rect l="l" t="t" r="r" b="b"/>
              <a:pathLst>
                <a:path w="5907902" h="1107440">
                  <a:moveTo>
                    <a:pt x="5906632" y="0"/>
                  </a:moveTo>
                  <a:lnTo>
                    <a:pt x="553720" y="0"/>
                  </a:lnTo>
                  <a:cubicBezTo>
                    <a:pt x="247650" y="0"/>
                    <a:pt x="0" y="247650"/>
                    <a:pt x="0" y="553720"/>
                  </a:cubicBezTo>
                  <a:cubicBezTo>
                    <a:pt x="0" y="859790"/>
                    <a:pt x="247650" y="1107440"/>
                    <a:pt x="553720" y="1107440"/>
                  </a:cubicBezTo>
                  <a:lnTo>
                    <a:pt x="5907902" y="1107440"/>
                  </a:lnTo>
                  <a:lnTo>
                    <a:pt x="5907902" y="0"/>
                  </a:lnTo>
                  <a:close/>
                </a:path>
              </a:pathLst>
            </a:custGeom>
            <a:solidFill>
              <a:srgbClr val="FFFFFF"/>
            </a:solidFill>
          </p:spPr>
          <p:txBody>
            <a:bodyPr/>
            <a:lstStyle/>
            <a:p>
              <a:endParaRPr lang="da-DK"/>
            </a:p>
          </p:txBody>
        </p:sp>
        <p:sp>
          <p:nvSpPr>
            <p:cNvPr id="25" name="Freeform 25"/>
            <p:cNvSpPr/>
            <p:nvPr/>
          </p:nvSpPr>
          <p:spPr>
            <a:xfrm>
              <a:off x="144174" y="172686"/>
              <a:ext cx="796232" cy="762069"/>
            </a:xfrm>
            <a:custGeom>
              <a:avLst/>
              <a:gdLst/>
              <a:ahLst/>
              <a:cxnLst/>
              <a:rect l="l" t="t" r="r" b="b"/>
              <a:pathLst>
                <a:path w="796232" h="762069">
                  <a:moveTo>
                    <a:pt x="398116" y="34"/>
                  </a:moveTo>
                  <a:cubicBezTo>
                    <a:pt x="261975" y="0"/>
                    <a:pt x="136161" y="72610"/>
                    <a:pt x="68080" y="190506"/>
                  </a:cubicBezTo>
                  <a:cubicBezTo>
                    <a:pt x="0" y="308402"/>
                    <a:pt x="0" y="453666"/>
                    <a:pt x="68080" y="571562"/>
                  </a:cubicBezTo>
                  <a:cubicBezTo>
                    <a:pt x="136161" y="689458"/>
                    <a:pt x="261975" y="762068"/>
                    <a:pt x="398116" y="762034"/>
                  </a:cubicBezTo>
                  <a:cubicBezTo>
                    <a:pt x="534257" y="762068"/>
                    <a:pt x="660071" y="689458"/>
                    <a:pt x="728152" y="571562"/>
                  </a:cubicBezTo>
                  <a:cubicBezTo>
                    <a:pt x="796232" y="453666"/>
                    <a:pt x="796232" y="308402"/>
                    <a:pt x="728152" y="190506"/>
                  </a:cubicBezTo>
                  <a:cubicBezTo>
                    <a:pt x="660071" y="72610"/>
                    <a:pt x="534257" y="0"/>
                    <a:pt x="398116" y="34"/>
                  </a:cubicBezTo>
                  <a:close/>
                </a:path>
              </a:pathLst>
            </a:custGeom>
            <a:solidFill>
              <a:srgbClr val="4C0506"/>
            </a:solidFill>
          </p:spPr>
          <p:txBody>
            <a:bodyPr/>
            <a:lstStyle/>
            <a:p>
              <a:endParaRPr lang="da-DK"/>
            </a:p>
          </p:txBody>
        </p:sp>
      </p:grpSp>
      <p:sp>
        <p:nvSpPr>
          <p:cNvPr id="26" name="Freeform 26"/>
          <p:cNvSpPr/>
          <p:nvPr/>
        </p:nvSpPr>
        <p:spPr>
          <a:xfrm>
            <a:off x="1321899" y="1692824"/>
            <a:ext cx="506002" cy="644226"/>
          </a:xfrm>
          <a:custGeom>
            <a:avLst/>
            <a:gdLst/>
            <a:ahLst/>
            <a:cxnLst/>
            <a:rect l="l" t="t" r="r" b="b"/>
            <a:pathLst>
              <a:path w="506002" h="644226">
                <a:moveTo>
                  <a:pt x="0" y="0"/>
                </a:moveTo>
                <a:lnTo>
                  <a:pt x="506002" y="0"/>
                </a:lnTo>
                <a:lnTo>
                  <a:pt x="506002" y="644226"/>
                </a:lnTo>
                <a:lnTo>
                  <a:pt x="0" y="644226"/>
                </a:lnTo>
                <a:lnTo>
                  <a:pt x="0" y="0"/>
                </a:lnTo>
                <a:close/>
              </a:path>
            </a:pathLst>
          </a:custGeom>
          <a:blipFill>
            <a:blip r:embed="rId2"/>
            <a:stretch>
              <a:fillRect r="-227195"/>
            </a:stretch>
          </a:blipFill>
        </p:spPr>
        <p:txBody>
          <a:bodyPr/>
          <a:lstStyle/>
          <a:p>
            <a:endParaRPr lang="da-DK"/>
          </a:p>
        </p:txBody>
      </p:sp>
      <p:sp>
        <p:nvSpPr>
          <p:cNvPr id="27" name="TextBox 27"/>
          <p:cNvSpPr txBox="1"/>
          <p:nvPr/>
        </p:nvSpPr>
        <p:spPr>
          <a:xfrm>
            <a:off x="2400110" y="1830936"/>
            <a:ext cx="3477250" cy="333375"/>
          </a:xfrm>
          <a:prstGeom prst="rect">
            <a:avLst/>
          </a:prstGeom>
        </p:spPr>
        <p:txBody>
          <a:bodyPr lIns="0" tIns="0" rIns="0" bIns="0" rtlCol="0" anchor="t">
            <a:spAutoFit/>
          </a:bodyPr>
          <a:lstStyle/>
          <a:p>
            <a:pPr algn="l">
              <a:lnSpc>
                <a:spcPts val="2520"/>
              </a:lnSpc>
            </a:pPr>
            <a:r>
              <a:rPr lang="en-US" sz="2100" dirty="0" err="1">
                <a:solidFill>
                  <a:srgbClr val="000000"/>
                </a:solidFill>
                <a:latin typeface="Poppins"/>
                <a:ea typeface="Poppins"/>
                <a:cs typeface="Poppins"/>
                <a:sym typeface="Poppins"/>
              </a:rPr>
              <a:t>Bestyrelsesmedlem</a:t>
            </a:r>
            <a:r>
              <a:rPr lang="en-US" sz="2100" dirty="0">
                <a:solidFill>
                  <a:srgbClr val="000000"/>
                </a:solidFill>
                <a:latin typeface="Poppins"/>
                <a:ea typeface="Poppins"/>
                <a:cs typeface="Poppins"/>
                <a:sym typeface="Poppins"/>
              </a:rPr>
              <a:t> 1 + 3</a:t>
            </a:r>
          </a:p>
        </p:txBody>
      </p:sp>
      <p:sp>
        <p:nvSpPr>
          <p:cNvPr id="28" name="TextBox 28"/>
          <p:cNvSpPr txBox="1"/>
          <p:nvPr/>
        </p:nvSpPr>
        <p:spPr>
          <a:xfrm>
            <a:off x="2400110" y="3025538"/>
            <a:ext cx="3477250" cy="333375"/>
          </a:xfrm>
          <a:prstGeom prst="rect">
            <a:avLst/>
          </a:prstGeom>
        </p:spPr>
        <p:txBody>
          <a:bodyPr lIns="0" tIns="0" rIns="0" bIns="0" rtlCol="0" anchor="t">
            <a:spAutoFit/>
          </a:bodyPr>
          <a:lstStyle/>
          <a:p>
            <a:pPr algn="l">
              <a:lnSpc>
                <a:spcPts val="2520"/>
              </a:lnSpc>
            </a:pPr>
            <a:r>
              <a:rPr lang="en-US" sz="2100">
                <a:solidFill>
                  <a:srgbClr val="000000"/>
                </a:solidFill>
                <a:latin typeface="Poppins"/>
                <a:ea typeface="Poppins"/>
                <a:cs typeface="Poppins"/>
                <a:sym typeface="Poppins"/>
              </a:rPr>
              <a:t>Bestyrelsesmedlem 4</a:t>
            </a:r>
          </a:p>
        </p:txBody>
      </p:sp>
      <p:sp>
        <p:nvSpPr>
          <p:cNvPr id="29" name="TextBox 29"/>
          <p:cNvSpPr txBox="1"/>
          <p:nvPr/>
        </p:nvSpPr>
        <p:spPr>
          <a:xfrm>
            <a:off x="2400110" y="4220139"/>
            <a:ext cx="3477250" cy="333375"/>
          </a:xfrm>
          <a:prstGeom prst="rect">
            <a:avLst/>
          </a:prstGeom>
        </p:spPr>
        <p:txBody>
          <a:bodyPr lIns="0" tIns="0" rIns="0" bIns="0" rtlCol="0" anchor="t">
            <a:spAutoFit/>
          </a:bodyPr>
          <a:lstStyle/>
          <a:p>
            <a:pPr algn="l">
              <a:lnSpc>
                <a:spcPts val="2520"/>
              </a:lnSpc>
            </a:pPr>
            <a:r>
              <a:rPr lang="en-US" sz="2100">
                <a:solidFill>
                  <a:srgbClr val="000000"/>
                </a:solidFill>
                <a:latin typeface="Poppins"/>
                <a:ea typeface="Poppins"/>
                <a:cs typeface="Poppins"/>
                <a:sym typeface="Poppins"/>
              </a:rPr>
              <a:t>Økonomiansvarlig</a:t>
            </a:r>
          </a:p>
        </p:txBody>
      </p:sp>
      <p:sp>
        <p:nvSpPr>
          <p:cNvPr id="30" name="TextBox 30"/>
          <p:cNvSpPr txBox="1"/>
          <p:nvPr/>
        </p:nvSpPr>
        <p:spPr>
          <a:xfrm>
            <a:off x="2400110" y="5414740"/>
            <a:ext cx="3477250" cy="333375"/>
          </a:xfrm>
          <a:prstGeom prst="rect">
            <a:avLst/>
          </a:prstGeom>
        </p:spPr>
        <p:txBody>
          <a:bodyPr lIns="0" tIns="0" rIns="0" bIns="0" rtlCol="0" anchor="t">
            <a:spAutoFit/>
          </a:bodyPr>
          <a:lstStyle/>
          <a:p>
            <a:pPr algn="l">
              <a:lnSpc>
                <a:spcPts val="2520"/>
              </a:lnSpc>
            </a:pPr>
            <a:r>
              <a:rPr lang="en-US" sz="2100">
                <a:solidFill>
                  <a:srgbClr val="000000"/>
                </a:solidFill>
                <a:latin typeface="Poppins"/>
                <a:ea typeface="Poppins"/>
                <a:cs typeface="Poppins"/>
                <a:sym typeface="Poppins"/>
              </a:rPr>
              <a:t>1. suppleant</a:t>
            </a:r>
          </a:p>
        </p:txBody>
      </p:sp>
      <p:sp>
        <p:nvSpPr>
          <p:cNvPr id="31" name="TextBox 31"/>
          <p:cNvSpPr txBox="1"/>
          <p:nvPr/>
        </p:nvSpPr>
        <p:spPr>
          <a:xfrm>
            <a:off x="6700898" y="1673773"/>
            <a:ext cx="4576702" cy="641201"/>
          </a:xfrm>
          <a:prstGeom prst="rect">
            <a:avLst/>
          </a:prstGeom>
        </p:spPr>
        <p:txBody>
          <a:bodyPr wrap="square" lIns="0" tIns="0" rIns="0" bIns="0" rtlCol="0" anchor="t">
            <a:spAutoFit/>
          </a:bodyPr>
          <a:lstStyle/>
          <a:p>
            <a:pPr algn="ctr">
              <a:lnSpc>
                <a:spcPts val="2520"/>
              </a:lnSpc>
            </a:pPr>
            <a:r>
              <a:rPr lang="en-US" sz="2100" dirty="0">
                <a:solidFill>
                  <a:srgbClr val="FFFFFF"/>
                </a:solidFill>
                <a:latin typeface="Poppins"/>
                <a:ea typeface="Poppins"/>
                <a:cs typeface="Poppins"/>
                <a:sym typeface="Poppins"/>
              </a:rPr>
              <a:t>Marlene </a:t>
            </a:r>
            <a:r>
              <a:rPr lang="en-US" sz="2100" dirty="0" err="1">
                <a:solidFill>
                  <a:srgbClr val="FFFFFF"/>
                </a:solidFill>
                <a:latin typeface="Poppins"/>
                <a:ea typeface="Poppins"/>
                <a:cs typeface="Poppins"/>
                <a:sym typeface="Poppins"/>
              </a:rPr>
              <a:t>Lindbjerg</a:t>
            </a:r>
            <a:r>
              <a:rPr lang="en-US" sz="2100" dirty="0">
                <a:solidFill>
                  <a:srgbClr val="FFFFFF"/>
                </a:solidFill>
                <a:latin typeface="Poppins"/>
                <a:ea typeface="Poppins"/>
                <a:cs typeface="Poppins"/>
                <a:sym typeface="Poppins"/>
              </a:rPr>
              <a:t> Jacobsen</a:t>
            </a:r>
          </a:p>
          <a:p>
            <a:pPr algn="ctr">
              <a:lnSpc>
                <a:spcPts val="2520"/>
              </a:lnSpc>
            </a:pPr>
            <a:r>
              <a:rPr lang="en-US" sz="2100" dirty="0">
                <a:solidFill>
                  <a:srgbClr val="FFFFFF"/>
                </a:solidFill>
                <a:latin typeface="Poppins"/>
                <a:ea typeface="Poppins"/>
                <a:cs typeface="Poppins"/>
                <a:sym typeface="Poppins"/>
              </a:rPr>
              <a:t>Maria </a:t>
            </a:r>
            <a:r>
              <a:rPr lang="en-US" sz="2100" dirty="0" err="1">
                <a:solidFill>
                  <a:srgbClr val="FFFFFF"/>
                </a:solidFill>
                <a:latin typeface="Poppins"/>
                <a:ea typeface="Poppins"/>
                <a:cs typeface="Poppins"/>
                <a:sym typeface="Poppins"/>
              </a:rPr>
              <a:t>Hornbech</a:t>
            </a:r>
            <a:r>
              <a:rPr lang="en-US" sz="2100" dirty="0">
                <a:solidFill>
                  <a:srgbClr val="FFFFFF"/>
                </a:solidFill>
                <a:latin typeface="Poppins"/>
                <a:ea typeface="Poppins"/>
                <a:cs typeface="Poppins"/>
                <a:sym typeface="Poppins"/>
              </a:rPr>
              <a:t> Olsen</a:t>
            </a:r>
          </a:p>
        </p:txBody>
      </p:sp>
      <p:sp>
        <p:nvSpPr>
          <p:cNvPr id="32" name="TextBox 32"/>
          <p:cNvSpPr txBox="1"/>
          <p:nvPr/>
        </p:nvSpPr>
        <p:spPr>
          <a:xfrm>
            <a:off x="6833100" y="3029227"/>
            <a:ext cx="2541049" cy="333375"/>
          </a:xfrm>
          <a:prstGeom prst="rect">
            <a:avLst/>
          </a:prstGeom>
        </p:spPr>
        <p:txBody>
          <a:bodyPr lIns="0" tIns="0" rIns="0" bIns="0" rtlCol="0" anchor="t">
            <a:spAutoFit/>
          </a:bodyPr>
          <a:lstStyle/>
          <a:p>
            <a:pPr algn="ctr">
              <a:lnSpc>
                <a:spcPts val="2520"/>
              </a:lnSpc>
            </a:pPr>
            <a:r>
              <a:rPr lang="en-US" sz="2100">
                <a:solidFill>
                  <a:srgbClr val="FFFFFF"/>
                </a:solidFill>
                <a:latin typeface="Poppins"/>
                <a:ea typeface="Poppins"/>
                <a:cs typeface="Poppins"/>
                <a:sym typeface="Poppins"/>
              </a:rPr>
              <a:t>Nico Blier-Silvestri</a:t>
            </a:r>
          </a:p>
        </p:txBody>
      </p:sp>
      <p:sp>
        <p:nvSpPr>
          <p:cNvPr id="33" name="TextBox 33"/>
          <p:cNvSpPr txBox="1"/>
          <p:nvPr/>
        </p:nvSpPr>
        <p:spPr>
          <a:xfrm>
            <a:off x="6873769" y="4062976"/>
            <a:ext cx="2327509" cy="647700"/>
          </a:xfrm>
          <a:prstGeom prst="rect">
            <a:avLst/>
          </a:prstGeom>
        </p:spPr>
        <p:txBody>
          <a:bodyPr lIns="0" tIns="0" rIns="0" bIns="0" rtlCol="0" anchor="t">
            <a:spAutoFit/>
          </a:bodyPr>
          <a:lstStyle/>
          <a:p>
            <a:pPr algn="ctr">
              <a:lnSpc>
                <a:spcPts val="2520"/>
              </a:lnSpc>
            </a:pPr>
            <a:r>
              <a:rPr lang="en-US" sz="2100">
                <a:solidFill>
                  <a:srgbClr val="FFFFFF"/>
                </a:solidFill>
                <a:latin typeface="Poppins"/>
                <a:ea typeface="Poppins"/>
                <a:cs typeface="Poppins"/>
                <a:sym typeface="Poppins"/>
              </a:rPr>
              <a:t>Thomas Andersen</a:t>
            </a:r>
          </a:p>
        </p:txBody>
      </p:sp>
      <p:sp>
        <p:nvSpPr>
          <p:cNvPr id="34" name="TextBox 34"/>
          <p:cNvSpPr txBox="1"/>
          <p:nvPr/>
        </p:nvSpPr>
        <p:spPr>
          <a:xfrm>
            <a:off x="11107456" y="1673774"/>
            <a:ext cx="1609238" cy="647700"/>
          </a:xfrm>
          <a:prstGeom prst="rect">
            <a:avLst/>
          </a:prstGeom>
        </p:spPr>
        <p:txBody>
          <a:bodyPr lIns="0" tIns="0" rIns="0" bIns="0" rtlCol="0" anchor="t">
            <a:spAutoFit/>
          </a:bodyPr>
          <a:lstStyle/>
          <a:p>
            <a:pPr algn="ctr">
              <a:lnSpc>
                <a:spcPts val="2520"/>
              </a:lnSpc>
            </a:pPr>
            <a:r>
              <a:rPr lang="en-US" sz="2100">
                <a:solidFill>
                  <a:srgbClr val="FFFFFF"/>
                </a:solidFill>
                <a:latin typeface="Poppins"/>
                <a:ea typeface="Poppins"/>
                <a:cs typeface="Poppins"/>
                <a:sym typeface="Poppins"/>
              </a:rPr>
              <a:t>Modtager genvalg</a:t>
            </a:r>
          </a:p>
        </p:txBody>
      </p:sp>
      <p:sp>
        <p:nvSpPr>
          <p:cNvPr id="35" name="TextBox 35"/>
          <p:cNvSpPr txBox="1"/>
          <p:nvPr/>
        </p:nvSpPr>
        <p:spPr>
          <a:xfrm>
            <a:off x="11107455" y="2868375"/>
            <a:ext cx="1880065" cy="641201"/>
          </a:xfrm>
          <a:prstGeom prst="rect">
            <a:avLst/>
          </a:prstGeom>
        </p:spPr>
        <p:txBody>
          <a:bodyPr wrap="square" lIns="0" tIns="0" rIns="0" bIns="0" rtlCol="0" anchor="t">
            <a:spAutoFit/>
          </a:bodyPr>
          <a:lstStyle/>
          <a:p>
            <a:pPr algn="ctr">
              <a:lnSpc>
                <a:spcPts val="2520"/>
              </a:lnSpc>
            </a:pPr>
            <a:r>
              <a:rPr lang="en-US" sz="2100" dirty="0" err="1">
                <a:solidFill>
                  <a:srgbClr val="FFFFFF"/>
                </a:solidFill>
                <a:latin typeface="Poppins"/>
                <a:ea typeface="Poppins"/>
                <a:cs typeface="Poppins"/>
                <a:sym typeface="Poppins"/>
              </a:rPr>
              <a:t>Udtrådt</a:t>
            </a:r>
            <a:r>
              <a:rPr lang="en-US" sz="2100" dirty="0">
                <a:solidFill>
                  <a:srgbClr val="FFFFFF"/>
                </a:solidFill>
                <a:latin typeface="Poppins"/>
                <a:ea typeface="Poppins"/>
                <a:cs typeface="Poppins"/>
                <a:sym typeface="Poppins"/>
              </a:rPr>
              <a:t> – </a:t>
            </a:r>
            <a:r>
              <a:rPr lang="en-US" sz="2100" dirty="0" err="1">
                <a:solidFill>
                  <a:srgbClr val="FFFFFF"/>
                </a:solidFill>
                <a:latin typeface="Poppins"/>
                <a:ea typeface="Poppins"/>
                <a:cs typeface="Poppins"/>
                <a:sym typeface="Poppins"/>
              </a:rPr>
              <a:t>nyvalg</a:t>
            </a:r>
            <a:r>
              <a:rPr lang="en-US" sz="2100" dirty="0">
                <a:solidFill>
                  <a:srgbClr val="FFFFFF"/>
                </a:solidFill>
                <a:latin typeface="Poppins"/>
                <a:ea typeface="Poppins"/>
                <a:cs typeface="Poppins"/>
                <a:sym typeface="Poppins"/>
              </a:rPr>
              <a:t> for 1 </a:t>
            </a:r>
            <a:r>
              <a:rPr lang="en-US" sz="2100" dirty="0" err="1">
                <a:solidFill>
                  <a:srgbClr val="FFFFFF"/>
                </a:solidFill>
                <a:latin typeface="Poppins"/>
                <a:ea typeface="Poppins"/>
                <a:cs typeface="Poppins"/>
                <a:sym typeface="Poppins"/>
              </a:rPr>
              <a:t>år</a:t>
            </a:r>
            <a:endParaRPr lang="en-US" sz="2100" dirty="0">
              <a:solidFill>
                <a:srgbClr val="FFFFFF"/>
              </a:solidFill>
              <a:latin typeface="Poppins"/>
              <a:ea typeface="Poppins"/>
              <a:cs typeface="Poppins"/>
              <a:sym typeface="Poppins"/>
            </a:endParaRPr>
          </a:p>
        </p:txBody>
      </p:sp>
      <p:sp>
        <p:nvSpPr>
          <p:cNvPr id="36" name="TextBox 36"/>
          <p:cNvSpPr txBox="1"/>
          <p:nvPr/>
        </p:nvSpPr>
        <p:spPr>
          <a:xfrm>
            <a:off x="11107456" y="4062976"/>
            <a:ext cx="1609238" cy="647700"/>
          </a:xfrm>
          <a:prstGeom prst="rect">
            <a:avLst/>
          </a:prstGeom>
        </p:spPr>
        <p:txBody>
          <a:bodyPr lIns="0" tIns="0" rIns="0" bIns="0" rtlCol="0" anchor="t">
            <a:spAutoFit/>
          </a:bodyPr>
          <a:lstStyle/>
          <a:p>
            <a:pPr algn="ctr">
              <a:lnSpc>
                <a:spcPts val="2520"/>
              </a:lnSpc>
            </a:pPr>
            <a:r>
              <a:rPr lang="en-US" sz="2100">
                <a:solidFill>
                  <a:srgbClr val="FFFFFF"/>
                </a:solidFill>
                <a:latin typeface="Poppins"/>
                <a:ea typeface="Poppins"/>
                <a:cs typeface="Poppins"/>
                <a:sym typeface="Poppins"/>
              </a:rPr>
              <a:t>Modtager genvalg</a:t>
            </a:r>
          </a:p>
        </p:txBody>
      </p:sp>
      <p:sp>
        <p:nvSpPr>
          <p:cNvPr id="37" name="TextBox 37"/>
          <p:cNvSpPr txBox="1"/>
          <p:nvPr/>
        </p:nvSpPr>
        <p:spPr>
          <a:xfrm>
            <a:off x="14438879" y="2860587"/>
            <a:ext cx="2695494" cy="647700"/>
          </a:xfrm>
          <a:prstGeom prst="rect">
            <a:avLst/>
          </a:prstGeom>
        </p:spPr>
        <p:txBody>
          <a:bodyPr lIns="0" tIns="0" rIns="0" bIns="0" rtlCol="0" anchor="t">
            <a:spAutoFit/>
          </a:bodyPr>
          <a:lstStyle/>
          <a:p>
            <a:pPr algn="ctr">
              <a:lnSpc>
                <a:spcPts val="2520"/>
              </a:lnSpc>
            </a:pPr>
            <a:r>
              <a:rPr lang="en-US" sz="2100">
                <a:solidFill>
                  <a:srgbClr val="FFFFFF"/>
                </a:solidFill>
                <a:latin typeface="Poppins"/>
                <a:ea typeface="Poppins"/>
                <a:cs typeface="Poppins"/>
                <a:sym typeface="Poppins"/>
              </a:rPr>
              <a:t>Anders Mindstrup </a:t>
            </a:r>
          </a:p>
          <a:p>
            <a:pPr algn="ctr">
              <a:lnSpc>
                <a:spcPts val="2520"/>
              </a:lnSpc>
            </a:pPr>
            <a:r>
              <a:rPr lang="en-US" sz="2100">
                <a:solidFill>
                  <a:srgbClr val="FFFFFF"/>
                </a:solidFill>
                <a:latin typeface="Poppins"/>
                <a:ea typeface="Poppins"/>
                <a:cs typeface="Poppins"/>
                <a:sym typeface="Poppins"/>
              </a:rPr>
              <a:t>Bilag 6</a:t>
            </a:r>
          </a:p>
        </p:txBody>
      </p:sp>
      <p:sp>
        <p:nvSpPr>
          <p:cNvPr id="38" name="TextBox 38"/>
          <p:cNvSpPr txBox="1"/>
          <p:nvPr/>
        </p:nvSpPr>
        <p:spPr>
          <a:xfrm>
            <a:off x="1574900" y="707562"/>
            <a:ext cx="4848660" cy="342900"/>
          </a:xfrm>
          <a:prstGeom prst="rect">
            <a:avLst/>
          </a:prstGeom>
        </p:spPr>
        <p:txBody>
          <a:bodyPr lIns="0" tIns="0" rIns="0" bIns="0" rtlCol="0" anchor="t">
            <a:spAutoFit/>
          </a:bodyPr>
          <a:lstStyle/>
          <a:p>
            <a:pPr algn="ctr">
              <a:lnSpc>
                <a:spcPts val="2520"/>
              </a:lnSpc>
            </a:pPr>
            <a:r>
              <a:rPr lang="en-US" sz="2100" b="1" dirty="0">
                <a:solidFill>
                  <a:srgbClr val="FFFFFF"/>
                </a:solidFill>
                <a:latin typeface="Nohemi Bold"/>
                <a:ea typeface="Nohemi Bold"/>
                <a:cs typeface="Nohemi Bold"/>
                <a:sym typeface="Nohemi Bold"/>
              </a:rPr>
              <a:t>Post</a:t>
            </a:r>
          </a:p>
        </p:txBody>
      </p:sp>
      <p:sp>
        <p:nvSpPr>
          <p:cNvPr id="39" name="TextBox 39"/>
          <p:cNvSpPr txBox="1"/>
          <p:nvPr/>
        </p:nvSpPr>
        <p:spPr>
          <a:xfrm>
            <a:off x="6962077" y="707562"/>
            <a:ext cx="2150892" cy="342900"/>
          </a:xfrm>
          <a:prstGeom prst="rect">
            <a:avLst/>
          </a:prstGeom>
        </p:spPr>
        <p:txBody>
          <a:bodyPr lIns="0" tIns="0" rIns="0" bIns="0" rtlCol="0" anchor="t">
            <a:spAutoFit/>
          </a:bodyPr>
          <a:lstStyle/>
          <a:p>
            <a:pPr algn="ctr">
              <a:lnSpc>
                <a:spcPts val="2520"/>
              </a:lnSpc>
            </a:pPr>
            <a:r>
              <a:rPr lang="en-US" sz="2100" b="1">
                <a:solidFill>
                  <a:srgbClr val="FFFFFF"/>
                </a:solidFill>
                <a:latin typeface="Nohemi Bold"/>
                <a:ea typeface="Nohemi Bold"/>
                <a:cs typeface="Nohemi Bold"/>
                <a:sym typeface="Nohemi Bold"/>
              </a:rPr>
              <a:t>Navn</a:t>
            </a:r>
          </a:p>
        </p:txBody>
      </p:sp>
      <p:sp>
        <p:nvSpPr>
          <p:cNvPr id="40" name="TextBox 40"/>
          <p:cNvSpPr txBox="1"/>
          <p:nvPr/>
        </p:nvSpPr>
        <p:spPr>
          <a:xfrm>
            <a:off x="10836629" y="707562"/>
            <a:ext cx="2150892" cy="342900"/>
          </a:xfrm>
          <a:prstGeom prst="rect">
            <a:avLst/>
          </a:prstGeom>
        </p:spPr>
        <p:txBody>
          <a:bodyPr lIns="0" tIns="0" rIns="0" bIns="0" rtlCol="0" anchor="t">
            <a:spAutoFit/>
          </a:bodyPr>
          <a:lstStyle/>
          <a:p>
            <a:pPr algn="ctr">
              <a:lnSpc>
                <a:spcPts val="2520"/>
              </a:lnSpc>
            </a:pPr>
            <a:r>
              <a:rPr lang="en-US" sz="2100" b="1">
                <a:solidFill>
                  <a:srgbClr val="FFFFFF"/>
                </a:solidFill>
                <a:latin typeface="Nohemi Bold"/>
                <a:ea typeface="Nohemi Bold"/>
                <a:cs typeface="Nohemi Bold"/>
                <a:sym typeface="Nohemi Bold"/>
              </a:rPr>
              <a:t>Status</a:t>
            </a:r>
          </a:p>
        </p:txBody>
      </p:sp>
      <p:sp>
        <p:nvSpPr>
          <p:cNvPr id="41" name="TextBox 41"/>
          <p:cNvSpPr txBox="1"/>
          <p:nvPr/>
        </p:nvSpPr>
        <p:spPr>
          <a:xfrm>
            <a:off x="14711180" y="707562"/>
            <a:ext cx="2150892" cy="342900"/>
          </a:xfrm>
          <a:prstGeom prst="rect">
            <a:avLst/>
          </a:prstGeom>
        </p:spPr>
        <p:txBody>
          <a:bodyPr lIns="0" tIns="0" rIns="0" bIns="0" rtlCol="0" anchor="t">
            <a:spAutoFit/>
          </a:bodyPr>
          <a:lstStyle/>
          <a:p>
            <a:pPr algn="ctr">
              <a:lnSpc>
                <a:spcPts val="2520"/>
              </a:lnSpc>
            </a:pPr>
            <a:r>
              <a:rPr lang="en-US" sz="2100" b="1">
                <a:solidFill>
                  <a:srgbClr val="FFFFFF"/>
                </a:solidFill>
                <a:latin typeface="Nohemi Bold"/>
                <a:ea typeface="Nohemi Bold"/>
                <a:cs typeface="Nohemi Bold"/>
                <a:sym typeface="Nohemi Bold"/>
              </a:rPr>
              <a:t>Forslag</a:t>
            </a:r>
          </a:p>
        </p:txBody>
      </p:sp>
      <p:sp>
        <p:nvSpPr>
          <p:cNvPr id="42" name="TextBox 42"/>
          <p:cNvSpPr txBox="1"/>
          <p:nvPr/>
        </p:nvSpPr>
        <p:spPr>
          <a:xfrm>
            <a:off x="2400110" y="6605939"/>
            <a:ext cx="3477250" cy="333375"/>
          </a:xfrm>
          <a:prstGeom prst="rect">
            <a:avLst/>
          </a:prstGeom>
        </p:spPr>
        <p:txBody>
          <a:bodyPr lIns="0" tIns="0" rIns="0" bIns="0" rtlCol="0" anchor="t">
            <a:spAutoFit/>
          </a:bodyPr>
          <a:lstStyle/>
          <a:p>
            <a:pPr algn="l">
              <a:lnSpc>
                <a:spcPts val="2520"/>
              </a:lnSpc>
            </a:pPr>
            <a:r>
              <a:rPr lang="en-US" sz="2100">
                <a:solidFill>
                  <a:srgbClr val="000000"/>
                </a:solidFill>
                <a:latin typeface="Poppins"/>
                <a:ea typeface="Poppins"/>
                <a:cs typeface="Poppins"/>
                <a:sym typeface="Poppins"/>
              </a:rPr>
              <a:t>2. suppleant</a:t>
            </a:r>
          </a:p>
        </p:txBody>
      </p:sp>
      <p:sp>
        <p:nvSpPr>
          <p:cNvPr id="43" name="TextBox 43"/>
          <p:cNvSpPr txBox="1"/>
          <p:nvPr/>
        </p:nvSpPr>
        <p:spPr>
          <a:xfrm>
            <a:off x="7232904" y="6605939"/>
            <a:ext cx="1609238" cy="333375"/>
          </a:xfrm>
          <a:prstGeom prst="rect">
            <a:avLst/>
          </a:prstGeom>
        </p:spPr>
        <p:txBody>
          <a:bodyPr lIns="0" tIns="0" rIns="0" bIns="0" rtlCol="0" anchor="t">
            <a:spAutoFit/>
          </a:bodyPr>
          <a:lstStyle/>
          <a:p>
            <a:pPr algn="ctr">
              <a:lnSpc>
                <a:spcPts val="2520"/>
              </a:lnSpc>
            </a:pPr>
            <a:r>
              <a:rPr lang="en-US" sz="2100">
                <a:solidFill>
                  <a:srgbClr val="FFFFFF"/>
                </a:solidFill>
                <a:latin typeface="Poppins"/>
                <a:ea typeface="Poppins"/>
                <a:cs typeface="Poppins"/>
                <a:sym typeface="Poppins"/>
              </a:rPr>
              <a:t>Peter Munk</a:t>
            </a:r>
          </a:p>
        </p:txBody>
      </p:sp>
      <p:sp>
        <p:nvSpPr>
          <p:cNvPr id="44" name="TextBox 44"/>
          <p:cNvSpPr txBox="1"/>
          <p:nvPr/>
        </p:nvSpPr>
        <p:spPr>
          <a:xfrm>
            <a:off x="11107456" y="6448776"/>
            <a:ext cx="1609238" cy="647700"/>
          </a:xfrm>
          <a:prstGeom prst="rect">
            <a:avLst/>
          </a:prstGeom>
        </p:spPr>
        <p:txBody>
          <a:bodyPr lIns="0" tIns="0" rIns="0" bIns="0" rtlCol="0" anchor="t">
            <a:spAutoFit/>
          </a:bodyPr>
          <a:lstStyle/>
          <a:p>
            <a:pPr algn="ctr">
              <a:lnSpc>
                <a:spcPts val="2520"/>
              </a:lnSpc>
            </a:pPr>
            <a:r>
              <a:rPr lang="en-US" sz="2100">
                <a:solidFill>
                  <a:srgbClr val="FFFFFF"/>
                </a:solidFill>
                <a:latin typeface="Poppins"/>
                <a:ea typeface="Poppins"/>
                <a:cs typeface="Poppins"/>
                <a:sym typeface="Poppins"/>
              </a:rPr>
              <a:t>Modtager genvalg</a:t>
            </a:r>
          </a:p>
        </p:txBody>
      </p:sp>
      <p:sp>
        <p:nvSpPr>
          <p:cNvPr id="45" name="TextBox 45"/>
          <p:cNvSpPr txBox="1"/>
          <p:nvPr/>
        </p:nvSpPr>
        <p:spPr>
          <a:xfrm>
            <a:off x="2400110" y="7797137"/>
            <a:ext cx="3477250" cy="333375"/>
          </a:xfrm>
          <a:prstGeom prst="rect">
            <a:avLst/>
          </a:prstGeom>
        </p:spPr>
        <p:txBody>
          <a:bodyPr lIns="0" tIns="0" rIns="0" bIns="0" rtlCol="0" anchor="t">
            <a:spAutoFit/>
          </a:bodyPr>
          <a:lstStyle/>
          <a:p>
            <a:pPr algn="l">
              <a:lnSpc>
                <a:spcPts val="2520"/>
              </a:lnSpc>
            </a:pPr>
            <a:r>
              <a:rPr lang="en-US" sz="2100">
                <a:solidFill>
                  <a:srgbClr val="000000"/>
                </a:solidFill>
                <a:latin typeface="Poppins"/>
                <a:ea typeface="Poppins"/>
                <a:cs typeface="Poppins"/>
                <a:sym typeface="Poppins"/>
              </a:rPr>
              <a:t>Revisor</a:t>
            </a:r>
          </a:p>
        </p:txBody>
      </p:sp>
      <p:sp>
        <p:nvSpPr>
          <p:cNvPr id="46" name="TextBox 46"/>
          <p:cNvSpPr txBox="1"/>
          <p:nvPr/>
        </p:nvSpPr>
        <p:spPr>
          <a:xfrm>
            <a:off x="7078495" y="7797137"/>
            <a:ext cx="2034475" cy="333375"/>
          </a:xfrm>
          <a:prstGeom prst="rect">
            <a:avLst/>
          </a:prstGeom>
        </p:spPr>
        <p:txBody>
          <a:bodyPr lIns="0" tIns="0" rIns="0" bIns="0" rtlCol="0" anchor="t">
            <a:spAutoFit/>
          </a:bodyPr>
          <a:lstStyle/>
          <a:p>
            <a:pPr algn="ctr">
              <a:lnSpc>
                <a:spcPts val="2520"/>
              </a:lnSpc>
            </a:pPr>
            <a:r>
              <a:rPr lang="en-US" sz="2100">
                <a:solidFill>
                  <a:srgbClr val="FFFFFF"/>
                </a:solidFill>
                <a:latin typeface="Poppins"/>
                <a:ea typeface="Poppins"/>
                <a:cs typeface="Poppins"/>
                <a:sym typeface="Poppins"/>
              </a:rPr>
              <a:t>Palle Andersen</a:t>
            </a:r>
          </a:p>
        </p:txBody>
      </p:sp>
      <p:sp>
        <p:nvSpPr>
          <p:cNvPr id="47" name="TextBox 47"/>
          <p:cNvSpPr txBox="1"/>
          <p:nvPr/>
        </p:nvSpPr>
        <p:spPr>
          <a:xfrm>
            <a:off x="11107456" y="7639975"/>
            <a:ext cx="1609238" cy="647700"/>
          </a:xfrm>
          <a:prstGeom prst="rect">
            <a:avLst/>
          </a:prstGeom>
        </p:spPr>
        <p:txBody>
          <a:bodyPr lIns="0" tIns="0" rIns="0" bIns="0" rtlCol="0" anchor="t">
            <a:spAutoFit/>
          </a:bodyPr>
          <a:lstStyle/>
          <a:p>
            <a:pPr algn="ctr">
              <a:lnSpc>
                <a:spcPts val="2520"/>
              </a:lnSpc>
            </a:pPr>
            <a:r>
              <a:rPr lang="en-US" sz="2100">
                <a:solidFill>
                  <a:srgbClr val="FFFFFF"/>
                </a:solidFill>
                <a:latin typeface="Poppins"/>
                <a:ea typeface="Poppins"/>
                <a:cs typeface="Poppins"/>
                <a:sym typeface="Poppins"/>
              </a:rPr>
              <a:t>Modtager genvalg</a:t>
            </a:r>
          </a:p>
        </p:txBody>
      </p:sp>
      <p:sp>
        <p:nvSpPr>
          <p:cNvPr id="48" name="Freeform 48"/>
          <p:cNvSpPr/>
          <p:nvPr/>
        </p:nvSpPr>
        <p:spPr>
          <a:xfrm>
            <a:off x="1321899" y="2879637"/>
            <a:ext cx="506002" cy="644226"/>
          </a:xfrm>
          <a:custGeom>
            <a:avLst/>
            <a:gdLst/>
            <a:ahLst/>
            <a:cxnLst/>
            <a:rect l="l" t="t" r="r" b="b"/>
            <a:pathLst>
              <a:path w="506002" h="644226">
                <a:moveTo>
                  <a:pt x="0" y="0"/>
                </a:moveTo>
                <a:lnTo>
                  <a:pt x="506002" y="0"/>
                </a:lnTo>
                <a:lnTo>
                  <a:pt x="506002" y="644226"/>
                </a:lnTo>
                <a:lnTo>
                  <a:pt x="0" y="644226"/>
                </a:lnTo>
                <a:lnTo>
                  <a:pt x="0" y="0"/>
                </a:lnTo>
                <a:close/>
              </a:path>
            </a:pathLst>
          </a:custGeom>
          <a:blipFill>
            <a:blip r:embed="rId2"/>
            <a:stretch>
              <a:fillRect r="-227195"/>
            </a:stretch>
          </a:blipFill>
        </p:spPr>
        <p:txBody>
          <a:bodyPr/>
          <a:lstStyle/>
          <a:p>
            <a:endParaRPr lang="da-DK"/>
          </a:p>
        </p:txBody>
      </p:sp>
      <p:sp>
        <p:nvSpPr>
          <p:cNvPr id="49" name="Freeform 49"/>
          <p:cNvSpPr/>
          <p:nvPr/>
        </p:nvSpPr>
        <p:spPr>
          <a:xfrm>
            <a:off x="1321899" y="4074238"/>
            <a:ext cx="506002" cy="644226"/>
          </a:xfrm>
          <a:custGeom>
            <a:avLst/>
            <a:gdLst/>
            <a:ahLst/>
            <a:cxnLst/>
            <a:rect l="l" t="t" r="r" b="b"/>
            <a:pathLst>
              <a:path w="506002" h="644226">
                <a:moveTo>
                  <a:pt x="0" y="0"/>
                </a:moveTo>
                <a:lnTo>
                  <a:pt x="506002" y="0"/>
                </a:lnTo>
                <a:lnTo>
                  <a:pt x="506002" y="644226"/>
                </a:lnTo>
                <a:lnTo>
                  <a:pt x="0" y="644226"/>
                </a:lnTo>
                <a:lnTo>
                  <a:pt x="0" y="0"/>
                </a:lnTo>
                <a:close/>
              </a:path>
            </a:pathLst>
          </a:custGeom>
          <a:blipFill>
            <a:blip r:embed="rId2"/>
            <a:stretch>
              <a:fillRect r="-227195"/>
            </a:stretch>
          </a:blipFill>
        </p:spPr>
        <p:txBody>
          <a:bodyPr/>
          <a:lstStyle/>
          <a:p>
            <a:endParaRPr lang="da-DK"/>
          </a:p>
        </p:txBody>
      </p:sp>
      <p:sp>
        <p:nvSpPr>
          <p:cNvPr id="50" name="Freeform 50"/>
          <p:cNvSpPr/>
          <p:nvPr/>
        </p:nvSpPr>
        <p:spPr>
          <a:xfrm>
            <a:off x="1321899" y="5268840"/>
            <a:ext cx="506002" cy="644226"/>
          </a:xfrm>
          <a:custGeom>
            <a:avLst/>
            <a:gdLst/>
            <a:ahLst/>
            <a:cxnLst/>
            <a:rect l="l" t="t" r="r" b="b"/>
            <a:pathLst>
              <a:path w="506002" h="644226">
                <a:moveTo>
                  <a:pt x="0" y="0"/>
                </a:moveTo>
                <a:lnTo>
                  <a:pt x="506002" y="0"/>
                </a:lnTo>
                <a:lnTo>
                  <a:pt x="506002" y="644226"/>
                </a:lnTo>
                <a:lnTo>
                  <a:pt x="0" y="644226"/>
                </a:lnTo>
                <a:lnTo>
                  <a:pt x="0" y="0"/>
                </a:lnTo>
                <a:close/>
              </a:path>
            </a:pathLst>
          </a:custGeom>
          <a:blipFill>
            <a:blip r:embed="rId2"/>
            <a:stretch>
              <a:fillRect r="-227195"/>
            </a:stretch>
          </a:blipFill>
        </p:spPr>
        <p:txBody>
          <a:bodyPr/>
          <a:lstStyle/>
          <a:p>
            <a:endParaRPr lang="da-DK"/>
          </a:p>
        </p:txBody>
      </p:sp>
      <p:sp>
        <p:nvSpPr>
          <p:cNvPr id="51" name="Freeform 51"/>
          <p:cNvSpPr/>
          <p:nvPr/>
        </p:nvSpPr>
        <p:spPr>
          <a:xfrm>
            <a:off x="1321899" y="6462777"/>
            <a:ext cx="506002" cy="644226"/>
          </a:xfrm>
          <a:custGeom>
            <a:avLst/>
            <a:gdLst/>
            <a:ahLst/>
            <a:cxnLst/>
            <a:rect l="l" t="t" r="r" b="b"/>
            <a:pathLst>
              <a:path w="506002" h="644226">
                <a:moveTo>
                  <a:pt x="0" y="0"/>
                </a:moveTo>
                <a:lnTo>
                  <a:pt x="506002" y="0"/>
                </a:lnTo>
                <a:lnTo>
                  <a:pt x="506002" y="644226"/>
                </a:lnTo>
                <a:lnTo>
                  <a:pt x="0" y="644226"/>
                </a:lnTo>
                <a:lnTo>
                  <a:pt x="0" y="0"/>
                </a:lnTo>
                <a:close/>
              </a:path>
            </a:pathLst>
          </a:custGeom>
          <a:blipFill>
            <a:blip r:embed="rId2"/>
            <a:stretch>
              <a:fillRect r="-227195"/>
            </a:stretch>
          </a:blipFill>
        </p:spPr>
        <p:txBody>
          <a:bodyPr/>
          <a:lstStyle/>
          <a:p>
            <a:endParaRPr lang="da-DK"/>
          </a:p>
        </p:txBody>
      </p:sp>
      <p:sp>
        <p:nvSpPr>
          <p:cNvPr id="52" name="TextBox 52"/>
          <p:cNvSpPr txBox="1"/>
          <p:nvPr/>
        </p:nvSpPr>
        <p:spPr>
          <a:xfrm>
            <a:off x="6939870" y="5420576"/>
            <a:ext cx="2327509" cy="333375"/>
          </a:xfrm>
          <a:prstGeom prst="rect">
            <a:avLst/>
          </a:prstGeom>
        </p:spPr>
        <p:txBody>
          <a:bodyPr lIns="0" tIns="0" rIns="0" bIns="0" rtlCol="0" anchor="t">
            <a:spAutoFit/>
          </a:bodyPr>
          <a:lstStyle/>
          <a:p>
            <a:pPr algn="ctr">
              <a:lnSpc>
                <a:spcPts val="2520"/>
              </a:lnSpc>
            </a:pPr>
            <a:r>
              <a:rPr lang="en-US" sz="2100">
                <a:solidFill>
                  <a:srgbClr val="FFFFFF"/>
                </a:solidFill>
                <a:latin typeface="Poppins"/>
                <a:ea typeface="Poppins"/>
                <a:cs typeface="Poppins"/>
                <a:sym typeface="Poppins"/>
              </a:rPr>
              <a:t>Jette Kristiansen</a:t>
            </a:r>
          </a:p>
        </p:txBody>
      </p:sp>
      <p:sp>
        <p:nvSpPr>
          <p:cNvPr id="53" name="TextBox 53"/>
          <p:cNvSpPr txBox="1"/>
          <p:nvPr/>
        </p:nvSpPr>
        <p:spPr>
          <a:xfrm>
            <a:off x="11107456" y="5263413"/>
            <a:ext cx="1609238" cy="647700"/>
          </a:xfrm>
          <a:prstGeom prst="rect">
            <a:avLst/>
          </a:prstGeom>
        </p:spPr>
        <p:txBody>
          <a:bodyPr lIns="0" tIns="0" rIns="0" bIns="0" rtlCol="0" anchor="t">
            <a:spAutoFit/>
          </a:bodyPr>
          <a:lstStyle/>
          <a:p>
            <a:pPr algn="ctr">
              <a:lnSpc>
                <a:spcPts val="2520"/>
              </a:lnSpc>
            </a:pPr>
            <a:r>
              <a:rPr lang="en-US" sz="2100">
                <a:solidFill>
                  <a:srgbClr val="FFFFFF"/>
                </a:solidFill>
                <a:latin typeface="Poppins"/>
                <a:ea typeface="Poppins"/>
                <a:cs typeface="Poppins"/>
                <a:sym typeface="Poppins"/>
              </a:rPr>
              <a:t>Modtager genvalg</a:t>
            </a:r>
          </a:p>
        </p:txBody>
      </p:sp>
      <p:sp>
        <p:nvSpPr>
          <p:cNvPr id="54" name="AutoShape 54"/>
          <p:cNvSpPr/>
          <p:nvPr/>
        </p:nvSpPr>
        <p:spPr>
          <a:xfrm>
            <a:off x="5392882" y="8654674"/>
            <a:ext cx="11866418" cy="1019749"/>
          </a:xfrm>
          <a:prstGeom prst="rect">
            <a:avLst/>
          </a:prstGeom>
          <a:solidFill>
            <a:srgbClr val="FFFFFF">
              <a:alpha val="9804"/>
            </a:srgbClr>
          </a:solidFill>
        </p:spPr>
        <p:txBody>
          <a:bodyPr/>
          <a:lstStyle/>
          <a:p>
            <a:endParaRPr lang="da-DK"/>
          </a:p>
        </p:txBody>
      </p:sp>
      <p:grpSp>
        <p:nvGrpSpPr>
          <p:cNvPr id="55" name="Group 55"/>
          <p:cNvGrpSpPr/>
          <p:nvPr/>
        </p:nvGrpSpPr>
        <p:grpSpPr>
          <a:xfrm>
            <a:off x="1028700" y="8654674"/>
            <a:ext cx="5526076" cy="1019749"/>
            <a:chOff x="0" y="0"/>
            <a:chExt cx="5906632" cy="1106170"/>
          </a:xfrm>
        </p:grpSpPr>
        <p:sp>
          <p:nvSpPr>
            <p:cNvPr id="56" name="Freeform 56"/>
            <p:cNvSpPr/>
            <p:nvPr/>
          </p:nvSpPr>
          <p:spPr>
            <a:xfrm>
              <a:off x="0" y="0"/>
              <a:ext cx="5907902" cy="1107440"/>
            </a:xfrm>
            <a:custGeom>
              <a:avLst/>
              <a:gdLst/>
              <a:ahLst/>
              <a:cxnLst/>
              <a:rect l="l" t="t" r="r" b="b"/>
              <a:pathLst>
                <a:path w="5907902" h="1107440">
                  <a:moveTo>
                    <a:pt x="5906632" y="0"/>
                  </a:moveTo>
                  <a:lnTo>
                    <a:pt x="553720" y="0"/>
                  </a:lnTo>
                  <a:cubicBezTo>
                    <a:pt x="247650" y="0"/>
                    <a:pt x="0" y="247650"/>
                    <a:pt x="0" y="553720"/>
                  </a:cubicBezTo>
                  <a:cubicBezTo>
                    <a:pt x="0" y="859790"/>
                    <a:pt x="247650" y="1107440"/>
                    <a:pt x="553720" y="1107440"/>
                  </a:cubicBezTo>
                  <a:lnTo>
                    <a:pt x="5907902" y="1107440"/>
                  </a:lnTo>
                  <a:lnTo>
                    <a:pt x="5907902" y="0"/>
                  </a:lnTo>
                  <a:close/>
                </a:path>
              </a:pathLst>
            </a:custGeom>
            <a:solidFill>
              <a:srgbClr val="FFFFFF"/>
            </a:solidFill>
          </p:spPr>
          <p:txBody>
            <a:bodyPr/>
            <a:lstStyle/>
            <a:p>
              <a:endParaRPr lang="da-DK"/>
            </a:p>
          </p:txBody>
        </p:sp>
        <p:sp>
          <p:nvSpPr>
            <p:cNvPr id="57" name="Freeform 57"/>
            <p:cNvSpPr/>
            <p:nvPr/>
          </p:nvSpPr>
          <p:spPr>
            <a:xfrm>
              <a:off x="144174" y="172686"/>
              <a:ext cx="796232" cy="762069"/>
            </a:xfrm>
            <a:custGeom>
              <a:avLst/>
              <a:gdLst/>
              <a:ahLst/>
              <a:cxnLst/>
              <a:rect l="l" t="t" r="r" b="b"/>
              <a:pathLst>
                <a:path w="796232" h="762069">
                  <a:moveTo>
                    <a:pt x="398116" y="34"/>
                  </a:moveTo>
                  <a:cubicBezTo>
                    <a:pt x="261975" y="0"/>
                    <a:pt x="136161" y="72610"/>
                    <a:pt x="68080" y="190506"/>
                  </a:cubicBezTo>
                  <a:cubicBezTo>
                    <a:pt x="0" y="308402"/>
                    <a:pt x="0" y="453666"/>
                    <a:pt x="68080" y="571562"/>
                  </a:cubicBezTo>
                  <a:cubicBezTo>
                    <a:pt x="136161" y="689458"/>
                    <a:pt x="261975" y="762068"/>
                    <a:pt x="398116" y="762034"/>
                  </a:cubicBezTo>
                  <a:cubicBezTo>
                    <a:pt x="534257" y="762068"/>
                    <a:pt x="660071" y="689458"/>
                    <a:pt x="728152" y="571562"/>
                  </a:cubicBezTo>
                  <a:cubicBezTo>
                    <a:pt x="796232" y="453666"/>
                    <a:pt x="796232" y="308402"/>
                    <a:pt x="728152" y="190506"/>
                  </a:cubicBezTo>
                  <a:cubicBezTo>
                    <a:pt x="660071" y="72610"/>
                    <a:pt x="534257" y="0"/>
                    <a:pt x="398116" y="34"/>
                  </a:cubicBezTo>
                  <a:close/>
                </a:path>
              </a:pathLst>
            </a:custGeom>
            <a:solidFill>
              <a:srgbClr val="4C0506"/>
            </a:solidFill>
          </p:spPr>
          <p:txBody>
            <a:bodyPr/>
            <a:lstStyle/>
            <a:p>
              <a:endParaRPr lang="da-DK"/>
            </a:p>
          </p:txBody>
        </p:sp>
      </p:grpSp>
      <p:sp>
        <p:nvSpPr>
          <p:cNvPr id="58" name="TextBox 58"/>
          <p:cNvSpPr txBox="1"/>
          <p:nvPr/>
        </p:nvSpPr>
        <p:spPr>
          <a:xfrm>
            <a:off x="2400110" y="8988336"/>
            <a:ext cx="3477250" cy="333375"/>
          </a:xfrm>
          <a:prstGeom prst="rect">
            <a:avLst/>
          </a:prstGeom>
        </p:spPr>
        <p:txBody>
          <a:bodyPr lIns="0" tIns="0" rIns="0" bIns="0" rtlCol="0" anchor="t">
            <a:spAutoFit/>
          </a:bodyPr>
          <a:lstStyle/>
          <a:p>
            <a:pPr algn="l">
              <a:lnSpc>
                <a:spcPts val="2520"/>
              </a:lnSpc>
            </a:pPr>
            <a:r>
              <a:rPr lang="en-US" sz="2100">
                <a:solidFill>
                  <a:srgbClr val="000000"/>
                </a:solidFill>
                <a:latin typeface="Poppins"/>
                <a:ea typeface="Poppins"/>
                <a:cs typeface="Poppins"/>
                <a:sym typeface="Poppins"/>
              </a:rPr>
              <a:t>Revisorsuppleant</a:t>
            </a:r>
          </a:p>
        </p:txBody>
      </p:sp>
      <p:sp>
        <p:nvSpPr>
          <p:cNvPr id="59" name="TextBox 59"/>
          <p:cNvSpPr txBox="1"/>
          <p:nvPr/>
        </p:nvSpPr>
        <p:spPr>
          <a:xfrm>
            <a:off x="7078495" y="8831174"/>
            <a:ext cx="2141245" cy="647700"/>
          </a:xfrm>
          <a:prstGeom prst="rect">
            <a:avLst/>
          </a:prstGeom>
        </p:spPr>
        <p:txBody>
          <a:bodyPr lIns="0" tIns="0" rIns="0" bIns="0" rtlCol="0" anchor="t">
            <a:spAutoFit/>
          </a:bodyPr>
          <a:lstStyle/>
          <a:p>
            <a:pPr algn="ctr">
              <a:lnSpc>
                <a:spcPts val="2520"/>
              </a:lnSpc>
            </a:pPr>
            <a:r>
              <a:rPr lang="en-US" sz="2100">
                <a:solidFill>
                  <a:srgbClr val="FFFFFF"/>
                </a:solidFill>
                <a:latin typeface="Poppins"/>
                <a:ea typeface="Poppins"/>
                <a:cs typeface="Poppins"/>
                <a:sym typeface="Poppins"/>
              </a:rPr>
              <a:t>Daniel J. Larsen </a:t>
            </a:r>
          </a:p>
        </p:txBody>
      </p:sp>
      <p:sp>
        <p:nvSpPr>
          <p:cNvPr id="60" name="TextBox 60"/>
          <p:cNvSpPr txBox="1"/>
          <p:nvPr/>
        </p:nvSpPr>
        <p:spPr>
          <a:xfrm>
            <a:off x="11107456" y="8831174"/>
            <a:ext cx="1609238" cy="647700"/>
          </a:xfrm>
          <a:prstGeom prst="rect">
            <a:avLst/>
          </a:prstGeom>
        </p:spPr>
        <p:txBody>
          <a:bodyPr lIns="0" tIns="0" rIns="0" bIns="0" rtlCol="0" anchor="t">
            <a:spAutoFit/>
          </a:bodyPr>
          <a:lstStyle/>
          <a:p>
            <a:pPr algn="ctr">
              <a:lnSpc>
                <a:spcPts val="2520"/>
              </a:lnSpc>
            </a:pPr>
            <a:r>
              <a:rPr lang="en-US" sz="2100">
                <a:solidFill>
                  <a:srgbClr val="FFFFFF"/>
                </a:solidFill>
                <a:latin typeface="Poppins"/>
                <a:ea typeface="Poppins"/>
                <a:cs typeface="Poppins"/>
                <a:sym typeface="Poppins"/>
              </a:rPr>
              <a:t>Modtager genvalg</a:t>
            </a:r>
          </a:p>
        </p:txBody>
      </p:sp>
      <p:sp>
        <p:nvSpPr>
          <p:cNvPr id="61" name="Freeform 61"/>
          <p:cNvSpPr/>
          <p:nvPr/>
        </p:nvSpPr>
        <p:spPr>
          <a:xfrm>
            <a:off x="1321899" y="8845174"/>
            <a:ext cx="506002" cy="644226"/>
          </a:xfrm>
          <a:custGeom>
            <a:avLst/>
            <a:gdLst/>
            <a:ahLst/>
            <a:cxnLst/>
            <a:rect l="l" t="t" r="r" b="b"/>
            <a:pathLst>
              <a:path w="506002" h="644226">
                <a:moveTo>
                  <a:pt x="0" y="0"/>
                </a:moveTo>
                <a:lnTo>
                  <a:pt x="506002" y="0"/>
                </a:lnTo>
                <a:lnTo>
                  <a:pt x="506002" y="644226"/>
                </a:lnTo>
                <a:lnTo>
                  <a:pt x="0" y="644226"/>
                </a:lnTo>
                <a:lnTo>
                  <a:pt x="0" y="0"/>
                </a:lnTo>
                <a:close/>
              </a:path>
            </a:pathLst>
          </a:custGeom>
          <a:blipFill>
            <a:blip r:embed="rId2"/>
            <a:stretch>
              <a:fillRect r="-227195"/>
            </a:stretch>
          </a:blipFill>
        </p:spPr>
        <p:txBody>
          <a:bodyPr/>
          <a:lstStyle/>
          <a:p>
            <a:endParaRPr lang="da-DK"/>
          </a:p>
        </p:txBody>
      </p:sp>
      <p:sp>
        <p:nvSpPr>
          <p:cNvPr id="62" name="Freeform 62"/>
          <p:cNvSpPr/>
          <p:nvPr/>
        </p:nvSpPr>
        <p:spPr>
          <a:xfrm>
            <a:off x="1321899" y="7653976"/>
            <a:ext cx="506002" cy="644226"/>
          </a:xfrm>
          <a:custGeom>
            <a:avLst/>
            <a:gdLst/>
            <a:ahLst/>
            <a:cxnLst/>
            <a:rect l="l" t="t" r="r" b="b"/>
            <a:pathLst>
              <a:path w="506002" h="644226">
                <a:moveTo>
                  <a:pt x="0" y="0"/>
                </a:moveTo>
                <a:lnTo>
                  <a:pt x="506002" y="0"/>
                </a:lnTo>
                <a:lnTo>
                  <a:pt x="506002" y="644226"/>
                </a:lnTo>
                <a:lnTo>
                  <a:pt x="0" y="644226"/>
                </a:lnTo>
                <a:lnTo>
                  <a:pt x="0" y="0"/>
                </a:lnTo>
                <a:close/>
              </a:path>
            </a:pathLst>
          </a:custGeom>
          <a:blipFill>
            <a:blip r:embed="rId2"/>
            <a:stretch>
              <a:fillRect r="-227195"/>
            </a:stretch>
          </a:blipFill>
        </p:spPr>
        <p:txBody>
          <a:bodyPr/>
          <a:lstStyle/>
          <a:p>
            <a:endParaRPr lang="da-DK"/>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4C0506"/>
        </a:solidFill>
        <a:effectLst/>
      </p:bgPr>
    </p:bg>
    <p:spTree>
      <p:nvGrpSpPr>
        <p:cNvPr id="1" name=""/>
        <p:cNvGrpSpPr/>
        <p:nvPr/>
      </p:nvGrpSpPr>
      <p:grpSpPr>
        <a:xfrm>
          <a:off x="0" y="0"/>
          <a:ext cx="0" cy="0"/>
          <a:chOff x="0" y="0"/>
          <a:chExt cx="0" cy="0"/>
        </a:xfrm>
      </p:grpSpPr>
      <p:sp>
        <p:nvSpPr>
          <p:cNvPr id="2" name="Freeform 2"/>
          <p:cNvSpPr/>
          <p:nvPr/>
        </p:nvSpPr>
        <p:spPr>
          <a:xfrm>
            <a:off x="7800065" y="9005410"/>
            <a:ext cx="2687871" cy="1045891"/>
          </a:xfrm>
          <a:custGeom>
            <a:avLst/>
            <a:gdLst/>
            <a:ahLst/>
            <a:cxnLst/>
            <a:rect l="l" t="t" r="r" b="b"/>
            <a:pathLst>
              <a:path w="2687871" h="1045891">
                <a:moveTo>
                  <a:pt x="0" y="0"/>
                </a:moveTo>
                <a:lnTo>
                  <a:pt x="2687870" y="0"/>
                </a:lnTo>
                <a:lnTo>
                  <a:pt x="2687870" y="1045891"/>
                </a:lnTo>
                <a:lnTo>
                  <a:pt x="0" y="1045891"/>
                </a:lnTo>
                <a:lnTo>
                  <a:pt x="0" y="0"/>
                </a:lnTo>
                <a:close/>
              </a:path>
            </a:pathLst>
          </a:custGeom>
          <a:blipFill>
            <a:blip r:embed="rId2"/>
            <a:stretch>
              <a:fillRect/>
            </a:stretch>
          </a:blipFill>
        </p:spPr>
        <p:txBody>
          <a:bodyPr/>
          <a:lstStyle/>
          <a:p>
            <a:endParaRPr lang="da-DK"/>
          </a:p>
        </p:txBody>
      </p:sp>
      <p:sp>
        <p:nvSpPr>
          <p:cNvPr id="3" name="TextBox 3"/>
          <p:cNvSpPr txBox="1"/>
          <p:nvPr/>
        </p:nvSpPr>
        <p:spPr>
          <a:xfrm>
            <a:off x="2064916" y="4486592"/>
            <a:ext cx="14158168" cy="1142365"/>
          </a:xfrm>
          <a:prstGeom prst="rect">
            <a:avLst/>
          </a:prstGeom>
        </p:spPr>
        <p:txBody>
          <a:bodyPr lIns="0" tIns="0" rIns="0" bIns="0" rtlCol="0" anchor="t">
            <a:spAutoFit/>
          </a:bodyPr>
          <a:lstStyle/>
          <a:p>
            <a:pPr algn="ctr">
              <a:lnSpc>
                <a:spcPts val="8959"/>
              </a:lnSpc>
              <a:spcBef>
                <a:spcPct val="0"/>
              </a:spcBef>
            </a:pPr>
            <a:r>
              <a:rPr lang="en-US" sz="6399" b="1">
                <a:solidFill>
                  <a:srgbClr val="FFFFFF"/>
                </a:solidFill>
                <a:latin typeface="Nohemi Bold"/>
                <a:ea typeface="Nohemi Bold"/>
                <a:cs typeface="Nohemi Bold"/>
                <a:sym typeface="Nohemi Bold"/>
              </a:rPr>
              <a:t>9) Valg til Amatør- og Ordensudvalg</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4C0506"/>
        </a:solidFill>
        <a:effectLst/>
      </p:bgPr>
    </p:bg>
    <p:spTree>
      <p:nvGrpSpPr>
        <p:cNvPr id="1" name=""/>
        <p:cNvGrpSpPr/>
        <p:nvPr/>
      </p:nvGrpSpPr>
      <p:grpSpPr>
        <a:xfrm>
          <a:off x="0" y="0"/>
          <a:ext cx="0" cy="0"/>
          <a:chOff x="0" y="0"/>
          <a:chExt cx="0" cy="0"/>
        </a:xfrm>
      </p:grpSpPr>
      <p:sp>
        <p:nvSpPr>
          <p:cNvPr id="2" name="AutoShape 2"/>
          <p:cNvSpPr/>
          <p:nvPr/>
        </p:nvSpPr>
        <p:spPr>
          <a:xfrm>
            <a:off x="6714018" y="4416894"/>
            <a:ext cx="9224145" cy="1019749"/>
          </a:xfrm>
          <a:prstGeom prst="rect">
            <a:avLst/>
          </a:prstGeom>
          <a:solidFill>
            <a:srgbClr val="FFFFFF">
              <a:alpha val="9804"/>
            </a:srgbClr>
          </a:solidFill>
        </p:spPr>
        <p:txBody>
          <a:bodyPr/>
          <a:lstStyle/>
          <a:p>
            <a:endParaRPr lang="da-DK"/>
          </a:p>
        </p:txBody>
      </p:sp>
      <p:grpSp>
        <p:nvGrpSpPr>
          <p:cNvPr id="3" name="Group 3"/>
          <p:cNvGrpSpPr/>
          <p:nvPr/>
        </p:nvGrpSpPr>
        <p:grpSpPr>
          <a:xfrm>
            <a:off x="2349837" y="4416894"/>
            <a:ext cx="5526076" cy="1019749"/>
            <a:chOff x="0" y="0"/>
            <a:chExt cx="5906632" cy="1106170"/>
          </a:xfrm>
        </p:grpSpPr>
        <p:sp>
          <p:nvSpPr>
            <p:cNvPr id="4" name="Freeform 4"/>
            <p:cNvSpPr/>
            <p:nvPr/>
          </p:nvSpPr>
          <p:spPr>
            <a:xfrm>
              <a:off x="0" y="0"/>
              <a:ext cx="5907902" cy="1107440"/>
            </a:xfrm>
            <a:custGeom>
              <a:avLst/>
              <a:gdLst/>
              <a:ahLst/>
              <a:cxnLst/>
              <a:rect l="l" t="t" r="r" b="b"/>
              <a:pathLst>
                <a:path w="5907902" h="1107440">
                  <a:moveTo>
                    <a:pt x="5906632" y="0"/>
                  </a:moveTo>
                  <a:lnTo>
                    <a:pt x="553720" y="0"/>
                  </a:lnTo>
                  <a:cubicBezTo>
                    <a:pt x="247650" y="0"/>
                    <a:pt x="0" y="247650"/>
                    <a:pt x="0" y="553720"/>
                  </a:cubicBezTo>
                  <a:cubicBezTo>
                    <a:pt x="0" y="859790"/>
                    <a:pt x="247650" y="1107440"/>
                    <a:pt x="553720" y="1107440"/>
                  </a:cubicBezTo>
                  <a:lnTo>
                    <a:pt x="5907902" y="1107440"/>
                  </a:lnTo>
                  <a:lnTo>
                    <a:pt x="5907902" y="0"/>
                  </a:lnTo>
                  <a:close/>
                </a:path>
              </a:pathLst>
            </a:custGeom>
            <a:solidFill>
              <a:srgbClr val="FFFFFF"/>
            </a:solidFill>
          </p:spPr>
          <p:txBody>
            <a:bodyPr/>
            <a:lstStyle/>
            <a:p>
              <a:endParaRPr lang="da-DK"/>
            </a:p>
          </p:txBody>
        </p:sp>
        <p:sp>
          <p:nvSpPr>
            <p:cNvPr id="5" name="Freeform 5"/>
            <p:cNvSpPr/>
            <p:nvPr/>
          </p:nvSpPr>
          <p:spPr>
            <a:xfrm>
              <a:off x="144174" y="172686"/>
              <a:ext cx="796232" cy="762069"/>
            </a:xfrm>
            <a:custGeom>
              <a:avLst/>
              <a:gdLst/>
              <a:ahLst/>
              <a:cxnLst/>
              <a:rect l="l" t="t" r="r" b="b"/>
              <a:pathLst>
                <a:path w="796232" h="762069">
                  <a:moveTo>
                    <a:pt x="398116" y="34"/>
                  </a:moveTo>
                  <a:cubicBezTo>
                    <a:pt x="261975" y="0"/>
                    <a:pt x="136161" y="72610"/>
                    <a:pt x="68080" y="190506"/>
                  </a:cubicBezTo>
                  <a:cubicBezTo>
                    <a:pt x="0" y="308402"/>
                    <a:pt x="0" y="453666"/>
                    <a:pt x="68080" y="571562"/>
                  </a:cubicBezTo>
                  <a:cubicBezTo>
                    <a:pt x="136161" y="689458"/>
                    <a:pt x="261975" y="762068"/>
                    <a:pt x="398116" y="762034"/>
                  </a:cubicBezTo>
                  <a:cubicBezTo>
                    <a:pt x="534257" y="762068"/>
                    <a:pt x="660071" y="689458"/>
                    <a:pt x="728152" y="571562"/>
                  </a:cubicBezTo>
                  <a:cubicBezTo>
                    <a:pt x="796232" y="453666"/>
                    <a:pt x="796232" y="308402"/>
                    <a:pt x="728152" y="190506"/>
                  </a:cubicBezTo>
                  <a:cubicBezTo>
                    <a:pt x="660071" y="72610"/>
                    <a:pt x="534257" y="0"/>
                    <a:pt x="398116" y="34"/>
                  </a:cubicBezTo>
                  <a:close/>
                </a:path>
              </a:pathLst>
            </a:custGeom>
            <a:solidFill>
              <a:srgbClr val="4C0506"/>
            </a:solidFill>
          </p:spPr>
          <p:txBody>
            <a:bodyPr/>
            <a:lstStyle/>
            <a:p>
              <a:endParaRPr lang="da-DK"/>
            </a:p>
          </p:txBody>
        </p:sp>
      </p:grpSp>
      <p:sp>
        <p:nvSpPr>
          <p:cNvPr id="6" name="AutoShape 6"/>
          <p:cNvSpPr/>
          <p:nvPr/>
        </p:nvSpPr>
        <p:spPr>
          <a:xfrm>
            <a:off x="6714018" y="5611495"/>
            <a:ext cx="9224145" cy="1019749"/>
          </a:xfrm>
          <a:prstGeom prst="rect">
            <a:avLst/>
          </a:prstGeom>
          <a:solidFill>
            <a:srgbClr val="FFFFFF">
              <a:alpha val="9804"/>
            </a:srgbClr>
          </a:solidFill>
        </p:spPr>
        <p:txBody>
          <a:bodyPr/>
          <a:lstStyle/>
          <a:p>
            <a:endParaRPr lang="da-DK"/>
          </a:p>
        </p:txBody>
      </p:sp>
      <p:grpSp>
        <p:nvGrpSpPr>
          <p:cNvPr id="7" name="Group 7"/>
          <p:cNvGrpSpPr/>
          <p:nvPr/>
        </p:nvGrpSpPr>
        <p:grpSpPr>
          <a:xfrm>
            <a:off x="2349837" y="5611495"/>
            <a:ext cx="5526076" cy="1019749"/>
            <a:chOff x="0" y="0"/>
            <a:chExt cx="5906632" cy="1106170"/>
          </a:xfrm>
        </p:grpSpPr>
        <p:sp>
          <p:nvSpPr>
            <p:cNvPr id="8" name="Freeform 8"/>
            <p:cNvSpPr/>
            <p:nvPr/>
          </p:nvSpPr>
          <p:spPr>
            <a:xfrm>
              <a:off x="0" y="0"/>
              <a:ext cx="5907902" cy="1107440"/>
            </a:xfrm>
            <a:custGeom>
              <a:avLst/>
              <a:gdLst/>
              <a:ahLst/>
              <a:cxnLst/>
              <a:rect l="l" t="t" r="r" b="b"/>
              <a:pathLst>
                <a:path w="5907902" h="1107440">
                  <a:moveTo>
                    <a:pt x="5906632" y="0"/>
                  </a:moveTo>
                  <a:lnTo>
                    <a:pt x="553720" y="0"/>
                  </a:lnTo>
                  <a:cubicBezTo>
                    <a:pt x="247650" y="0"/>
                    <a:pt x="0" y="247650"/>
                    <a:pt x="0" y="553720"/>
                  </a:cubicBezTo>
                  <a:cubicBezTo>
                    <a:pt x="0" y="859790"/>
                    <a:pt x="247650" y="1107440"/>
                    <a:pt x="553720" y="1107440"/>
                  </a:cubicBezTo>
                  <a:lnTo>
                    <a:pt x="5907902" y="1107440"/>
                  </a:lnTo>
                  <a:lnTo>
                    <a:pt x="5907902" y="0"/>
                  </a:lnTo>
                  <a:close/>
                </a:path>
              </a:pathLst>
            </a:custGeom>
            <a:solidFill>
              <a:srgbClr val="FFFFFF"/>
            </a:solidFill>
          </p:spPr>
          <p:txBody>
            <a:bodyPr/>
            <a:lstStyle/>
            <a:p>
              <a:endParaRPr lang="da-DK"/>
            </a:p>
          </p:txBody>
        </p:sp>
        <p:sp>
          <p:nvSpPr>
            <p:cNvPr id="9" name="Freeform 9"/>
            <p:cNvSpPr/>
            <p:nvPr/>
          </p:nvSpPr>
          <p:spPr>
            <a:xfrm>
              <a:off x="144174" y="172686"/>
              <a:ext cx="796232" cy="762069"/>
            </a:xfrm>
            <a:custGeom>
              <a:avLst/>
              <a:gdLst/>
              <a:ahLst/>
              <a:cxnLst/>
              <a:rect l="l" t="t" r="r" b="b"/>
              <a:pathLst>
                <a:path w="796232" h="762069">
                  <a:moveTo>
                    <a:pt x="398116" y="34"/>
                  </a:moveTo>
                  <a:cubicBezTo>
                    <a:pt x="261975" y="0"/>
                    <a:pt x="136161" y="72610"/>
                    <a:pt x="68080" y="190506"/>
                  </a:cubicBezTo>
                  <a:cubicBezTo>
                    <a:pt x="0" y="308402"/>
                    <a:pt x="0" y="453666"/>
                    <a:pt x="68080" y="571562"/>
                  </a:cubicBezTo>
                  <a:cubicBezTo>
                    <a:pt x="136161" y="689458"/>
                    <a:pt x="261975" y="762068"/>
                    <a:pt x="398116" y="762034"/>
                  </a:cubicBezTo>
                  <a:cubicBezTo>
                    <a:pt x="534257" y="762068"/>
                    <a:pt x="660071" y="689458"/>
                    <a:pt x="728152" y="571562"/>
                  </a:cubicBezTo>
                  <a:cubicBezTo>
                    <a:pt x="796232" y="453666"/>
                    <a:pt x="796232" y="308402"/>
                    <a:pt x="728152" y="190506"/>
                  </a:cubicBezTo>
                  <a:cubicBezTo>
                    <a:pt x="660071" y="72610"/>
                    <a:pt x="534257" y="0"/>
                    <a:pt x="398116" y="34"/>
                  </a:cubicBezTo>
                  <a:close/>
                </a:path>
              </a:pathLst>
            </a:custGeom>
            <a:solidFill>
              <a:srgbClr val="4C0506"/>
            </a:solidFill>
          </p:spPr>
          <p:txBody>
            <a:bodyPr/>
            <a:lstStyle/>
            <a:p>
              <a:endParaRPr lang="da-DK"/>
            </a:p>
          </p:txBody>
        </p:sp>
      </p:grpSp>
      <p:sp>
        <p:nvSpPr>
          <p:cNvPr id="10" name="Freeform 10"/>
          <p:cNvSpPr/>
          <p:nvPr/>
        </p:nvSpPr>
        <p:spPr>
          <a:xfrm>
            <a:off x="2643036" y="4612443"/>
            <a:ext cx="506002" cy="644226"/>
          </a:xfrm>
          <a:custGeom>
            <a:avLst/>
            <a:gdLst/>
            <a:ahLst/>
            <a:cxnLst/>
            <a:rect l="l" t="t" r="r" b="b"/>
            <a:pathLst>
              <a:path w="506002" h="644226">
                <a:moveTo>
                  <a:pt x="0" y="0"/>
                </a:moveTo>
                <a:lnTo>
                  <a:pt x="506002" y="0"/>
                </a:lnTo>
                <a:lnTo>
                  <a:pt x="506002" y="644226"/>
                </a:lnTo>
                <a:lnTo>
                  <a:pt x="0" y="644226"/>
                </a:lnTo>
                <a:lnTo>
                  <a:pt x="0" y="0"/>
                </a:lnTo>
                <a:close/>
              </a:path>
            </a:pathLst>
          </a:custGeom>
          <a:blipFill>
            <a:blip r:embed="rId2"/>
            <a:stretch>
              <a:fillRect r="-227195"/>
            </a:stretch>
          </a:blipFill>
        </p:spPr>
        <p:txBody>
          <a:bodyPr/>
          <a:lstStyle/>
          <a:p>
            <a:endParaRPr lang="da-DK"/>
          </a:p>
        </p:txBody>
      </p:sp>
      <p:sp>
        <p:nvSpPr>
          <p:cNvPr id="11" name="TextBox 11"/>
          <p:cNvSpPr txBox="1"/>
          <p:nvPr/>
        </p:nvSpPr>
        <p:spPr>
          <a:xfrm>
            <a:off x="3721247" y="4750556"/>
            <a:ext cx="3477250" cy="333375"/>
          </a:xfrm>
          <a:prstGeom prst="rect">
            <a:avLst/>
          </a:prstGeom>
        </p:spPr>
        <p:txBody>
          <a:bodyPr lIns="0" tIns="0" rIns="0" bIns="0" rtlCol="0" anchor="t">
            <a:spAutoFit/>
          </a:bodyPr>
          <a:lstStyle/>
          <a:p>
            <a:pPr algn="l">
              <a:lnSpc>
                <a:spcPts val="2520"/>
              </a:lnSpc>
            </a:pPr>
            <a:r>
              <a:rPr lang="en-US" sz="2100">
                <a:solidFill>
                  <a:srgbClr val="000000"/>
                </a:solidFill>
                <a:latin typeface="Poppins"/>
                <a:ea typeface="Poppins"/>
                <a:cs typeface="Poppins"/>
                <a:sym typeface="Poppins"/>
              </a:rPr>
              <a:t>Medlem</a:t>
            </a:r>
          </a:p>
        </p:txBody>
      </p:sp>
      <p:sp>
        <p:nvSpPr>
          <p:cNvPr id="12" name="TextBox 12"/>
          <p:cNvSpPr txBox="1"/>
          <p:nvPr/>
        </p:nvSpPr>
        <p:spPr>
          <a:xfrm>
            <a:off x="3721247" y="5945157"/>
            <a:ext cx="3477250" cy="333375"/>
          </a:xfrm>
          <a:prstGeom prst="rect">
            <a:avLst/>
          </a:prstGeom>
        </p:spPr>
        <p:txBody>
          <a:bodyPr lIns="0" tIns="0" rIns="0" bIns="0" rtlCol="0" anchor="t">
            <a:spAutoFit/>
          </a:bodyPr>
          <a:lstStyle/>
          <a:p>
            <a:pPr algn="l">
              <a:lnSpc>
                <a:spcPts val="2520"/>
              </a:lnSpc>
            </a:pPr>
            <a:r>
              <a:rPr lang="en-US" sz="2100">
                <a:solidFill>
                  <a:srgbClr val="000000"/>
                </a:solidFill>
                <a:latin typeface="Poppins"/>
                <a:ea typeface="Poppins"/>
                <a:cs typeface="Poppins"/>
                <a:sym typeface="Poppins"/>
              </a:rPr>
              <a:t>Suppleant</a:t>
            </a:r>
          </a:p>
        </p:txBody>
      </p:sp>
      <p:sp>
        <p:nvSpPr>
          <p:cNvPr id="13" name="TextBox 13"/>
          <p:cNvSpPr txBox="1"/>
          <p:nvPr/>
        </p:nvSpPr>
        <p:spPr>
          <a:xfrm>
            <a:off x="8022034" y="4750556"/>
            <a:ext cx="2673251" cy="333375"/>
          </a:xfrm>
          <a:prstGeom prst="rect">
            <a:avLst/>
          </a:prstGeom>
        </p:spPr>
        <p:txBody>
          <a:bodyPr lIns="0" tIns="0" rIns="0" bIns="0" rtlCol="0" anchor="t">
            <a:spAutoFit/>
          </a:bodyPr>
          <a:lstStyle/>
          <a:p>
            <a:pPr algn="ctr">
              <a:lnSpc>
                <a:spcPts val="2520"/>
              </a:lnSpc>
            </a:pPr>
            <a:r>
              <a:rPr lang="en-US" sz="2100">
                <a:solidFill>
                  <a:srgbClr val="FFFFFF"/>
                </a:solidFill>
                <a:latin typeface="Poppins"/>
                <a:ea typeface="Poppins"/>
                <a:cs typeface="Poppins"/>
                <a:sym typeface="Poppins"/>
              </a:rPr>
              <a:t>Peter Rohde</a:t>
            </a:r>
          </a:p>
        </p:txBody>
      </p:sp>
      <p:sp>
        <p:nvSpPr>
          <p:cNvPr id="14" name="TextBox 14"/>
          <p:cNvSpPr txBox="1"/>
          <p:nvPr/>
        </p:nvSpPr>
        <p:spPr>
          <a:xfrm>
            <a:off x="8154237" y="5948846"/>
            <a:ext cx="2541049" cy="333375"/>
          </a:xfrm>
          <a:prstGeom prst="rect">
            <a:avLst/>
          </a:prstGeom>
        </p:spPr>
        <p:txBody>
          <a:bodyPr lIns="0" tIns="0" rIns="0" bIns="0" rtlCol="0" anchor="t">
            <a:spAutoFit/>
          </a:bodyPr>
          <a:lstStyle/>
          <a:p>
            <a:pPr algn="ctr">
              <a:lnSpc>
                <a:spcPts val="2520"/>
              </a:lnSpc>
            </a:pPr>
            <a:r>
              <a:rPr lang="en-US" sz="2100">
                <a:solidFill>
                  <a:srgbClr val="FFFFFF"/>
                </a:solidFill>
                <a:latin typeface="Poppins"/>
                <a:ea typeface="Poppins"/>
                <a:cs typeface="Poppins"/>
                <a:sym typeface="Poppins"/>
              </a:rPr>
              <a:t>Ole Nielsen</a:t>
            </a:r>
          </a:p>
        </p:txBody>
      </p:sp>
      <p:sp>
        <p:nvSpPr>
          <p:cNvPr id="15" name="TextBox 15"/>
          <p:cNvSpPr txBox="1"/>
          <p:nvPr/>
        </p:nvSpPr>
        <p:spPr>
          <a:xfrm>
            <a:off x="12428592" y="4593393"/>
            <a:ext cx="1609238" cy="647700"/>
          </a:xfrm>
          <a:prstGeom prst="rect">
            <a:avLst/>
          </a:prstGeom>
        </p:spPr>
        <p:txBody>
          <a:bodyPr lIns="0" tIns="0" rIns="0" bIns="0" rtlCol="0" anchor="t">
            <a:spAutoFit/>
          </a:bodyPr>
          <a:lstStyle/>
          <a:p>
            <a:pPr algn="ctr">
              <a:lnSpc>
                <a:spcPts val="2520"/>
              </a:lnSpc>
            </a:pPr>
            <a:r>
              <a:rPr lang="en-US" sz="2100">
                <a:solidFill>
                  <a:srgbClr val="FFFFFF"/>
                </a:solidFill>
                <a:latin typeface="Poppins"/>
                <a:ea typeface="Poppins"/>
                <a:cs typeface="Poppins"/>
                <a:sym typeface="Poppins"/>
              </a:rPr>
              <a:t>Modtager genvalg</a:t>
            </a:r>
          </a:p>
        </p:txBody>
      </p:sp>
      <p:sp>
        <p:nvSpPr>
          <p:cNvPr id="16" name="TextBox 16"/>
          <p:cNvSpPr txBox="1"/>
          <p:nvPr/>
        </p:nvSpPr>
        <p:spPr>
          <a:xfrm>
            <a:off x="12428592" y="5787994"/>
            <a:ext cx="1609238" cy="647700"/>
          </a:xfrm>
          <a:prstGeom prst="rect">
            <a:avLst/>
          </a:prstGeom>
        </p:spPr>
        <p:txBody>
          <a:bodyPr lIns="0" tIns="0" rIns="0" bIns="0" rtlCol="0" anchor="t">
            <a:spAutoFit/>
          </a:bodyPr>
          <a:lstStyle/>
          <a:p>
            <a:pPr algn="ctr">
              <a:lnSpc>
                <a:spcPts val="2520"/>
              </a:lnSpc>
            </a:pPr>
            <a:r>
              <a:rPr lang="en-US" sz="2100">
                <a:solidFill>
                  <a:srgbClr val="FFFFFF"/>
                </a:solidFill>
                <a:latin typeface="Poppins"/>
                <a:ea typeface="Poppins"/>
                <a:cs typeface="Poppins"/>
                <a:sym typeface="Poppins"/>
              </a:rPr>
              <a:t>Modtager genvalg</a:t>
            </a:r>
          </a:p>
        </p:txBody>
      </p:sp>
      <p:sp>
        <p:nvSpPr>
          <p:cNvPr id="17" name="TextBox 17"/>
          <p:cNvSpPr txBox="1"/>
          <p:nvPr/>
        </p:nvSpPr>
        <p:spPr>
          <a:xfrm>
            <a:off x="2896037" y="3627181"/>
            <a:ext cx="4848660" cy="342900"/>
          </a:xfrm>
          <a:prstGeom prst="rect">
            <a:avLst/>
          </a:prstGeom>
        </p:spPr>
        <p:txBody>
          <a:bodyPr lIns="0" tIns="0" rIns="0" bIns="0" rtlCol="0" anchor="t">
            <a:spAutoFit/>
          </a:bodyPr>
          <a:lstStyle/>
          <a:p>
            <a:pPr algn="ctr">
              <a:lnSpc>
                <a:spcPts val="2520"/>
              </a:lnSpc>
            </a:pPr>
            <a:r>
              <a:rPr lang="en-US" sz="2100" b="1">
                <a:solidFill>
                  <a:srgbClr val="FFFFFF"/>
                </a:solidFill>
                <a:latin typeface="Nohemi Bold"/>
                <a:ea typeface="Nohemi Bold"/>
                <a:cs typeface="Nohemi Bold"/>
                <a:sym typeface="Nohemi Bold"/>
              </a:rPr>
              <a:t>Post</a:t>
            </a:r>
          </a:p>
        </p:txBody>
      </p:sp>
      <p:sp>
        <p:nvSpPr>
          <p:cNvPr id="18" name="TextBox 18"/>
          <p:cNvSpPr txBox="1"/>
          <p:nvPr/>
        </p:nvSpPr>
        <p:spPr>
          <a:xfrm>
            <a:off x="8283214" y="3627181"/>
            <a:ext cx="2150892" cy="342900"/>
          </a:xfrm>
          <a:prstGeom prst="rect">
            <a:avLst/>
          </a:prstGeom>
        </p:spPr>
        <p:txBody>
          <a:bodyPr lIns="0" tIns="0" rIns="0" bIns="0" rtlCol="0" anchor="t">
            <a:spAutoFit/>
          </a:bodyPr>
          <a:lstStyle/>
          <a:p>
            <a:pPr algn="ctr">
              <a:lnSpc>
                <a:spcPts val="2520"/>
              </a:lnSpc>
            </a:pPr>
            <a:r>
              <a:rPr lang="en-US" sz="2100" b="1">
                <a:solidFill>
                  <a:srgbClr val="FFFFFF"/>
                </a:solidFill>
                <a:latin typeface="Nohemi Bold"/>
                <a:ea typeface="Nohemi Bold"/>
                <a:cs typeface="Nohemi Bold"/>
                <a:sym typeface="Nohemi Bold"/>
              </a:rPr>
              <a:t>Navn</a:t>
            </a:r>
          </a:p>
        </p:txBody>
      </p:sp>
      <p:sp>
        <p:nvSpPr>
          <p:cNvPr id="19" name="TextBox 19"/>
          <p:cNvSpPr txBox="1"/>
          <p:nvPr/>
        </p:nvSpPr>
        <p:spPr>
          <a:xfrm>
            <a:off x="12157765" y="3627181"/>
            <a:ext cx="2150892" cy="342900"/>
          </a:xfrm>
          <a:prstGeom prst="rect">
            <a:avLst/>
          </a:prstGeom>
        </p:spPr>
        <p:txBody>
          <a:bodyPr lIns="0" tIns="0" rIns="0" bIns="0" rtlCol="0" anchor="t">
            <a:spAutoFit/>
          </a:bodyPr>
          <a:lstStyle/>
          <a:p>
            <a:pPr algn="ctr">
              <a:lnSpc>
                <a:spcPts val="2520"/>
              </a:lnSpc>
            </a:pPr>
            <a:r>
              <a:rPr lang="en-US" sz="2100" b="1">
                <a:solidFill>
                  <a:srgbClr val="FFFFFF"/>
                </a:solidFill>
                <a:latin typeface="Nohemi Bold"/>
                <a:ea typeface="Nohemi Bold"/>
                <a:cs typeface="Nohemi Bold"/>
                <a:sym typeface="Nohemi Bold"/>
              </a:rPr>
              <a:t>Status</a:t>
            </a:r>
          </a:p>
        </p:txBody>
      </p:sp>
      <p:sp>
        <p:nvSpPr>
          <p:cNvPr id="20" name="Freeform 20"/>
          <p:cNvSpPr/>
          <p:nvPr/>
        </p:nvSpPr>
        <p:spPr>
          <a:xfrm>
            <a:off x="2643036" y="5799256"/>
            <a:ext cx="506002" cy="644226"/>
          </a:xfrm>
          <a:custGeom>
            <a:avLst/>
            <a:gdLst/>
            <a:ahLst/>
            <a:cxnLst/>
            <a:rect l="l" t="t" r="r" b="b"/>
            <a:pathLst>
              <a:path w="506002" h="644226">
                <a:moveTo>
                  <a:pt x="0" y="0"/>
                </a:moveTo>
                <a:lnTo>
                  <a:pt x="506002" y="0"/>
                </a:lnTo>
                <a:lnTo>
                  <a:pt x="506002" y="644226"/>
                </a:lnTo>
                <a:lnTo>
                  <a:pt x="0" y="644226"/>
                </a:lnTo>
                <a:lnTo>
                  <a:pt x="0" y="0"/>
                </a:lnTo>
                <a:close/>
              </a:path>
            </a:pathLst>
          </a:custGeom>
          <a:blipFill>
            <a:blip r:embed="rId2"/>
            <a:stretch>
              <a:fillRect r="-227195"/>
            </a:stretch>
          </a:blipFill>
        </p:spPr>
        <p:txBody>
          <a:bodyPr/>
          <a:lstStyle/>
          <a:p>
            <a:endParaRPr lang="da-DK"/>
          </a:p>
        </p:txBody>
      </p:sp>
      <p:sp>
        <p:nvSpPr>
          <p:cNvPr id="21" name="Freeform 21"/>
          <p:cNvSpPr/>
          <p:nvPr/>
        </p:nvSpPr>
        <p:spPr>
          <a:xfrm>
            <a:off x="7800065" y="9005410"/>
            <a:ext cx="2687871" cy="1045891"/>
          </a:xfrm>
          <a:custGeom>
            <a:avLst/>
            <a:gdLst/>
            <a:ahLst/>
            <a:cxnLst/>
            <a:rect l="l" t="t" r="r" b="b"/>
            <a:pathLst>
              <a:path w="2687871" h="1045891">
                <a:moveTo>
                  <a:pt x="0" y="0"/>
                </a:moveTo>
                <a:lnTo>
                  <a:pt x="2687870" y="0"/>
                </a:lnTo>
                <a:lnTo>
                  <a:pt x="2687870" y="1045891"/>
                </a:lnTo>
                <a:lnTo>
                  <a:pt x="0" y="1045891"/>
                </a:lnTo>
                <a:lnTo>
                  <a:pt x="0" y="0"/>
                </a:lnTo>
                <a:close/>
              </a:path>
            </a:pathLst>
          </a:custGeom>
          <a:blipFill>
            <a:blip r:embed="rId2"/>
            <a:stretch>
              <a:fillRect/>
            </a:stretch>
          </a:blipFill>
        </p:spPr>
        <p:txBody>
          <a:bodyPr/>
          <a:lstStyle/>
          <a:p>
            <a:endParaRPr lang="da-DK"/>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4C0506"/>
        </a:solidFill>
        <a:effectLst/>
      </p:bgPr>
    </p:bg>
    <p:spTree>
      <p:nvGrpSpPr>
        <p:cNvPr id="1" name=""/>
        <p:cNvGrpSpPr/>
        <p:nvPr/>
      </p:nvGrpSpPr>
      <p:grpSpPr>
        <a:xfrm>
          <a:off x="0" y="0"/>
          <a:ext cx="0" cy="0"/>
          <a:chOff x="0" y="0"/>
          <a:chExt cx="0" cy="0"/>
        </a:xfrm>
      </p:grpSpPr>
      <p:sp>
        <p:nvSpPr>
          <p:cNvPr id="2" name="Freeform 2"/>
          <p:cNvSpPr/>
          <p:nvPr/>
        </p:nvSpPr>
        <p:spPr>
          <a:xfrm>
            <a:off x="7800065" y="9005410"/>
            <a:ext cx="2687871" cy="1045891"/>
          </a:xfrm>
          <a:custGeom>
            <a:avLst/>
            <a:gdLst/>
            <a:ahLst/>
            <a:cxnLst/>
            <a:rect l="l" t="t" r="r" b="b"/>
            <a:pathLst>
              <a:path w="2687871" h="1045891">
                <a:moveTo>
                  <a:pt x="0" y="0"/>
                </a:moveTo>
                <a:lnTo>
                  <a:pt x="2687870" y="0"/>
                </a:lnTo>
                <a:lnTo>
                  <a:pt x="2687870" y="1045891"/>
                </a:lnTo>
                <a:lnTo>
                  <a:pt x="0" y="1045891"/>
                </a:lnTo>
                <a:lnTo>
                  <a:pt x="0" y="0"/>
                </a:lnTo>
                <a:close/>
              </a:path>
            </a:pathLst>
          </a:custGeom>
          <a:blipFill>
            <a:blip r:embed="rId2"/>
            <a:stretch>
              <a:fillRect/>
            </a:stretch>
          </a:blipFill>
        </p:spPr>
        <p:txBody>
          <a:bodyPr/>
          <a:lstStyle/>
          <a:p>
            <a:endParaRPr lang="da-DK"/>
          </a:p>
        </p:txBody>
      </p:sp>
      <p:sp>
        <p:nvSpPr>
          <p:cNvPr id="3" name="TextBox 3"/>
          <p:cNvSpPr txBox="1"/>
          <p:nvPr/>
        </p:nvSpPr>
        <p:spPr>
          <a:xfrm>
            <a:off x="6569943" y="4486592"/>
            <a:ext cx="5148114" cy="1142365"/>
          </a:xfrm>
          <a:prstGeom prst="rect">
            <a:avLst/>
          </a:prstGeom>
        </p:spPr>
        <p:txBody>
          <a:bodyPr lIns="0" tIns="0" rIns="0" bIns="0" rtlCol="0" anchor="t">
            <a:spAutoFit/>
          </a:bodyPr>
          <a:lstStyle/>
          <a:p>
            <a:pPr algn="ctr">
              <a:lnSpc>
                <a:spcPts val="8959"/>
              </a:lnSpc>
              <a:spcBef>
                <a:spcPct val="0"/>
              </a:spcBef>
            </a:pPr>
            <a:r>
              <a:rPr lang="en-US" sz="6399" b="1">
                <a:solidFill>
                  <a:srgbClr val="FFFFFF"/>
                </a:solidFill>
                <a:latin typeface="Nohemi Bold"/>
                <a:ea typeface="Nohemi Bold"/>
                <a:cs typeface="Nohemi Bold"/>
                <a:sym typeface="Nohemi Bold"/>
              </a:rPr>
              <a:t>10) Eventuelt</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965C42-21B5-4782-3764-00D346F90808}"/>
            </a:ext>
          </a:extLst>
        </p:cNvPr>
        <p:cNvGrpSpPr/>
        <p:nvPr/>
      </p:nvGrpSpPr>
      <p:grpSpPr>
        <a:xfrm>
          <a:off x="0" y="0"/>
          <a:ext cx="0" cy="0"/>
          <a:chOff x="0" y="0"/>
          <a:chExt cx="0" cy="0"/>
        </a:xfrm>
      </p:grpSpPr>
      <p:grpSp>
        <p:nvGrpSpPr>
          <p:cNvPr id="4" name="Group 4">
            <a:extLst>
              <a:ext uri="{FF2B5EF4-FFF2-40B4-BE49-F238E27FC236}">
                <a16:creationId xmlns:a16="http://schemas.microsoft.com/office/drawing/2014/main" id="{40E23DD9-93AF-F9F4-E015-B6EFC6948629}"/>
              </a:ext>
            </a:extLst>
          </p:cNvPr>
          <p:cNvGrpSpPr/>
          <p:nvPr/>
        </p:nvGrpSpPr>
        <p:grpSpPr>
          <a:xfrm>
            <a:off x="0" y="9227820"/>
            <a:ext cx="18288000" cy="1417320"/>
            <a:chOff x="0" y="0"/>
            <a:chExt cx="24384000" cy="1889760"/>
          </a:xfrm>
        </p:grpSpPr>
        <p:sp>
          <p:nvSpPr>
            <p:cNvPr id="5" name="Freeform 5">
              <a:extLst>
                <a:ext uri="{FF2B5EF4-FFF2-40B4-BE49-F238E27FC236}">
                  <a16:creationId xmlns:a16="http://schemas.microsoft.com/office/drawing/2014/main" id="{9F9DB063-D27F-F1A4-95F1-1A91BA6432D7}"/>
                </a:ext>
              </a:extLst>
            </p:cNvPr>
            <p:cNvSpPr/>
            <p:nvPr/>
          </p:nvSpPr>
          <p:spPr>
            <a:xfrm>
              <a:off x="0" y="0"/>
              <a:ext cx="24384000" cy="1889760"/>
            </a:xfrm>
            <a:custGeom>
              <a:avLst/>
              <a:gdLst/>
              <a:ahLst/>
              <a:cxnLst/>
              <a:rect l="l" t="t" r="r" b="b"/>
              <a:pathLst>
                <a:path w="24384000" h="1889760">
                  <a:moveTo>
                    <a:pt x="0" y="0"/>
                  </a:moveTo>
                  <a:lnTo>
                    <a:pt x="24384000" y="0"/>
                  </a:lnTo>
                  <a:lnTo>
                    <a:pt x="24384000" y="1889760"/>
                  </a:lnTo>
                  <a:lnTo>
                    <a:pt x="0" y="188976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da-DK"/>
            </a:p>
          </p:txBody>
        </p:sp>
        <p:sp>
          <p:nvSpPr>
            <p:cNvPr id="6" name="TextBox 6">
              <a:extLst>
                <a:ext uri="{FF2B5EF4-FFF2-40B4-BE49-F238E27FC236}">
                  <a16:creationId xmlns:a16="http://schemas.microsoft.com/office/drawing/2014/main" id="{CF301634-5ADF-8195-8EA0-BDDC49F8FA02}"/>
                </a:ext>
              </a:extLst>
            </p:cNvPr>
            <p:cNvSpPr txBox="1"/>
            <p:nvPr/>
          </p:nvSpPr>
          <p:spPr>
            <a:xfrm>
              <a:off x="6062365" y="338904"/>
              <a:ext cx="11497271" cy="550920"/>
            </a:xfrm>
            <a:prstGeom prst="rect">
              <a:avLst/>
            </a:prstGeom>
          </p:spPr>
          <p:txBody>
            <a:bodyPr wrap="square" lIns="0" tIns="0" rIns="0" bIns="0" rtlCol="0" anchor="t">
              <a:spAutoFit/>
            </a:bodyPr>
            <a:lstStyle/>
            <a:p>
              <a:pPr algn="ctr">
                <a:lnSpc>
                  <a:spcPts val="3360"/>
                </a:lnSpc>
                <a:spcBef>
                  <a:spcPct val="0"/>
                </a:spcBef>
              </a:pPr>
              <a:r>
                <a:rPr lang="en-US" sz="2400">
                  <a:solidFill>
                    <a:srgbClr val="FF0000"/>
                  </a:solidFill>
                  <a:latin typeface="Poppins"/>
                  <a:ea typeface="Poppins"/>
                  <a:cs typeface="Poppins"/>
                  <a:sym typeface="Poppins"/>
                </a:rPr>
                <a:t>Passion • Sammenhold • Respekt • Disciplin • Fairplay</a:t>
              </a:r>
            </a:p>
          </p:txBody>
        </p:sp>
      </p:grpSp>
      <p:sp>
        <p:nvSpPr>
          <p:cNvPr id="8" name="Freeform 8">
            <a:extLst>
              <a:ext uri="{FF2B5EF4-FFF2-40B4-BE49-F238E27FC236}">
                <a16:creationId xmlns:a16="http://schemas.microsoft.com/office/drawing/2014/main" id="{7574CDB3-C7F3-F8CE-E84F-04FACB82A285}"/>
              </a:ext>
            </a:extLst>
          </p:cNvPr>
          <p:cNvSpPr/>
          <p:nvPr/>
        </p:nvSpPr>
        <p:spPr>
          <a:xfrm>
            <a:off x="482780" y="16494"/>
            <a:ext cx="17322439" cy="9201104"/>
          </a:xfrm>
          <a:custGeom>
            <a:avLst/>
            <a:gdLst/>
            <a:ahLst/>
            <a:cxnLst/>
            <a:rect l="l" t="t" r="r" b="b"/>
            <a:pathLst>
              <a:path w="16230600" h="8680381">
                <a:moveTo>
                  <a:pt x="0" y="0"/>
                </a:moveTo>
                <a:lnTo>
                  <a:pt x="16230600" y="0"/>
                </a:lnTo>
                <a:lnTo>
                  <a:pt x="16230600" y="8680381"/>
                </a:lnTo>
                <a:lnTo>
                  <a:pt x="0" y="8680381"/>
                </a:lnTo>
                <a:lnTo>
                  <a:pt x="0" y="0"/>
                </a:lnTo>
                <a:close/>
              </a:path>
            </a:pathLst>
          </a:custGeom>
          <a:blipFill>
            <a:blip r:embed="rId5">
              <a:alphaModFix amt="6999"/>
            </a:blip>
            <a:stretch>
              <a:fillRect t="-2612" b="-3031"/>
            </a:stretch>
          </a:blipFill>
          <a:ln cap="sq">
            <a:noFill/>
            <a:prstDash val="solid"/>
            <a:miter/>
          </a:ln>
        </p:spPr>
        <p:txBody>
          <a:bodyPr/>
          <a:lstStyle/>
          <a:p>
            <a:endParaRPr lang="da-DK"/>
          </a:p>
        </p:txBody>
      </p:sp>
      <p:sp>
        <p:nvSpPr>
          <p:cNvPr id="11" name="Freeform 11">
            <a:extLst>
              <a:ext uri="{FF2B5EF4-FFF2-40B4-BE49-F238E27FC236}">
                <a16:creationId xmlns:a16="http://schemas.microsoft.com/office/drawing/2014/main" id="{F81F571A-E0AE-3470-A27C-92E3C928F152}"/>
              </a:ext>
            </a:extLst>
          </p:cNvPr>
          <p:cNvSpPr/>
          <p:nvPr/>
        </p:nvSpPr>
        <p:spPr>
          <a:xfrm>
            <a:off x="16539475" y="9458325"/>
            <a:ext cx="1439650" cy="560190"/>
          </a:xfrm>
          <a:custGeom>
            <a:avLst/>
            <a:gdLst/>
            <a:ahLst/>
            <a:cxnLst/>
            <a:rect l="l" t="t" r="r" b="b"/>
            <a:pathLst>
              <a:path w="1439650" h="560190">
                <a:moveTo>
                  <a:pt x="0" y="0"/>
                </a:moveTo>
                <a:lnTo>
                  <a:pt x="1439650" y="0"/>
                </a:lnTo>
                <a:lnTo>
                  <a:pt x="1439650" y="560190"/>
                </a:lnTo>
                <a:lnTo>
                  <a:pt x="0" y="560190"/>
                </a:lnTo>
                <a:lnTo>
                  <a:pt x="0" y="0"/>
                </a:lnTo>
                <a:close/>
              </a:path>
            </a:pathLst>
          </a:custGeom>
          <a:blipFill>
            <a:blip r:embed="rId6"/>
            <a:stretch>
              <a:fillRect/>
            </a:stretch>
          </a:blipFill>
        </p:spPr>
        <p:txBody>
          <a:bodyPr/>
          <a:lstStyle/>
          <a:p>
            <a:endParaRPr lang="da-DK"/>
          </a:p>
        </p:txBody>
      </p:sp>
      <p:pic>
        <p:nvPicPr>
          <p:cNvPr id="3" name="Billede 2" descr="Guldkonfetti i luften">
            <a:extLst>
              <a:ext uri="{FF2B5EF4-FFF2-40B4-BE49-F238E27FC236}">
                <a16:creationId xmlns:a16="http://schemas.microsoft.com/office/drawing/2014/main" id="{30342C32-7E55-4DD0-A694-7E00E97931F3}"/>
              </a:ext>
            </a:extLst>
          </p:cNvPr>
          <p:cNvPicPr>
            <a:picLocks noChangeAspect="1"/>
          </p:cNvPicPr>
          <p:nvPr/>
        </p:nvPicPr>
        <p:blipFill>
          <a:blip r:embed="rId7">
            <a:alphaModFix amt="40000"/>
          </a:blip>
          <a:stretch>
            <a:fillRect/>
          </a:stretch>
        </p:blipFill>
        <p:spPr>
          <a:xfrm>
            <a:off x="0" y="-1961081"/>
            <a:ext cx="18288000" cy="11188901"/>
          </a:xfrm>
          <a:prstGeom prst="rect">
            <a:avLst/>
          </a:prstGeom>
        </p:spPr>
      </p:pic>
      <p:sp>
        <p:nvSpPr>
          <p:cNvPr id="10" name="TextBox 10">
            <a:extLst>
              <a:ext uri="{FF2B5EF4-FFF2-40B4-BE49-F238E27FC236}">
                <a16:creationId xmlns:a16="http://schemas.microsoft.com/office/drawing/2014/main" id="{E780C953-F85E-8E49-F4BE-46367F9D165E}"/>
              </a:ext>
            </a:extLst>
          </p:cNvPr>
          <p:cNvSpPr txBox="1"/>
          <p:nvPr/>
        </p:nvSpPr>
        <p:spPr>
          <a:xfrm>
            <a:off x="1295400" y="1866900"/>
            <a:ext cx="15468600" cy="7065652"/>
          </a:xfrm>
          <a:prstGeom prst="rect">
            <a:avLst/>
          </a:prstGeom>
        </p:spPr>
        <p:txBody>
          <a:bodyPr wrap="square" lIns="0" tIns="0" rIns="0" bIns="0" rtlCol="0" anchor="t">
            <a:spAutoFit/>
          </a:bodyPr>
          <a:lstStyle/>
          <a:p>
            <a:pPr marL="0" lvl="0" indent="0" algn="ctr">
              <a:lnSpc>
                <a:spcPts val="8730"/>
              </a:lnSpc>
            </a:pPr>
            <a:r>
              <a:rPr lang="da-DK" sz="6000" b="1" dirty="0">
                <a:solidFill>
                  <a:srgbClr val="000000"/>
                </a:solidFill>
                <a:latin typeface="Nohemi Bold"/>
                <a:ea typeface="Nohemi Bold"/>
                <a:cs typeface="Nohemi Bold"/>
                <a:sym typeface="Nohemi Bold"/>
              </a:rPr>
              <a:t>RUGBY </a:t>
            </a:r>
            <a:r>
              <a:rPr lang="da-DK" sz="6000" b="1" dirty="0" err="1">
                <a:solidFill>
                  <a:srgbClr val="000000"/>
                </a:solidFill>
                <a:latin typeface="Nohemi Bold"/>
                <a:ea typeface="Nohemi Bold"/>
                <a:cs typeface="Nohemi Bold"/>
                <a:sym typeface="Nohemi Bold"/>
              </a:rPr>
              <a:t>DANMARKs</a:t>
            </a:r>
            <a:endParaRPr lang="da-DK" sz="6000" b="1" dirty="0">
              <a:solidFill>
                <a:srgbClr val="000000"/>
              </a:solidFill>
              <a:latin typeface="Nohemi Bold"/>
              <a:ea typeface="Nohemi Bold"/>
              <a:cs typeface="Nohemi Bold"/>
              <a:sym typeface="Nohemi Bold"/>
            </a:endParaRPr>
          </a:p>
          <a:p>
            <a:pPr marL="0" lvl="0" indent="0" algn="ctr">
              <a:lnSpc>
                <a:spcPts val="8730"/>
              </a:lnSpc>
            </a:pPr>
            <a:r>
              <a:rPr lang="da-DK" sz="6000" b="1" u="none" strike="noStrike" dirty="0">
                <a:solidFill>
                  <a:srgbClr val="000000"/>
                </a:solidFill>
                <a:latin typeface="Nohemi Bold"/>
                <a:ea typeface="Poppins"/>
                <a:cs typeface="Poppins" panose="00000500000000000000" pitchFamily="2" charset="0"/>
                <a:sym typeface="Nohemi Bold"/>
              </a:rPr>
              <a:t>75 års </a:t>
            </a:r>
            <a:r>
              <a:rPr lang="da-DK" sz="6000" b="1" dirty="0">
                <a:solidFill>
                  <a:srgbClr val="000000"/>
                </a:solidFill>
                <a:latin typeface="Nohemi Bold"/>
                <a:ea typeface="Poppins"/>
                <a:cs typeface="Poppins" panose="00000500000000000000" pitchFamily="2" charset="0"/>
                <a:sym typeface="Nohemi Bold"/>
              </a:rPr>
              <a:t>jubilæum</a:t>
            </a:r>
          </a:p>
          <a:p>
            <a:pPr marL="0" lvl="0" indent="0" algn="ctr">
              <a:lnSpc>
                <a:spcPts val="8730"/>
              </a:lnSpc>
            </a:pPr>
            <a:endParaRPr lang="da-DK" sz="6000" b="1" u="none" strike="noStrike" dirty="0">
              <a:solidFill>
                <a:srgbClr val="000000"/>
              </a:solidFill>
              <a:latin typeface="Nohemi Bold"/>
              <a:ea typeface="Poppins"/>
              <a:cs typeface="Poppins" panose="00000500000000000000" pitchFamily="2" charset="0"/>
              <a:sym typeface="Nohemi Bold"/>
            </a:endParaRPr>
          </a:p>
          <a:p>
            <a:pPr marL="0" lvl="0" indent="0" algn="ctr">
              <a:lnSpc>
                <a:spcPts val="8730"/>
              </a:lnSpc>
            </a:pPr>
            <a:r>
              <a:rPr lang="da-DK" sz="6000" b="1" u="none" strike="noStrike" dirty="0">
                <a:solidFill>
                  <a:srgbClr val="000000"/>
                </a:solidFill>
                <a:latin typeface="Nohemi Bold"/>
                <a:ea typeface="Poppins"/>
                <a:cs typeface="Poppins" panose="00000500000000000000" pitchFamily="2" charset="0"/>
                <a:sym typeface="Nohemi Bold"/>
              </a:rPr>
              <a:t>Markeres i forbindelse med DM </a:t>
            </a:r>
            <a:r>
              <a:rPr lang="da-DK" sz="6000" b="1" dirty="0" err="1">
                <a:solidFill>
                  <a:srgbClr val="000000"/>
                </a:solidFill>
                <a:latin typeface="Nohemi Bold"/>
                <a:ea typeface="Poppins"/>
                <a:cs typeface="Poppins" panose="00000500000000000000" pitchFamily="2" charset="0"/>
                <a:sym typeface="Nohemi Bold"/>
              </a:rPr>
              <a:t>Sevnes</a:t>
            </a:r>
            <a:endParaRPr lang="da-DK" sz="6000" b="1" dirty="0">
              <a:solidFill>
                <a:srgbClr val="000000"/>
              </a:solidFill>
              <a:latin typeface="Nohemi Bold"/>
              <a:ea typeface="Poppins"/>
              <a:cs typeface="Poppins" panose="00000500000000000000" pitchFamily="2" charset="0"/>
              <a:sym typeface="Nohemi Bold"/>
            </a:endParaRPr>
          </a:p>
          <a:p>
            <a:pPr marL="0" lvl="0" indent="0" algn="ctr">
              <a:lnSpc>
                <a:spcPts val="8730"/>
              </a:lnSpc>
            </a:pPr>
            <a:r>
              <a:rPr lang="da-DK" sz="6000" b="1" u="none" strike="noStrike" dirty="0">
                <a:solidFill>
                  <a:srgbClr val="000000"/>
                </a:solidFill>
                <a:latin typeface="Nohemi Bold"/>
                <a:ea typeface="Poppins"/>
                <a:cs typeface="Poppins" panose="00000500000000000000" pitchFamily="2" charset="0"/>
                <a:sym typeface="Nohemi Bold"/>
              </a:rPr>
              <a:t> i Odense den 6. september</a:t>
            </a:r>
            <a:endParaRPr lang="en-US" sz="6000" u="none" strike="noStrike" dirty="0">
              <a:solidFill>
                <a:srgbClr val="000000"/>
              </a:solidFill>
              <a:latin typeface="Poppins" panose="00000500000000000000" pitchFamily="2" charset="0"/>
              <a:ea typeface="Poppins"/>
              <a:cs typeface="Poppins" panose="00000500000000000000" pitchFamily="2" charset="0"/>
              <a:sym typeface="Poppins"/>
            </a:endParaRPr>
          </a:p>
          <a:p>
            <a:pPr marL="0" lvl="0" indent="0" algn="l">
              <a:lnSpc>
                <a:spcPts val="4200"/>
              </a:lnSpc>
              <a:spcBef>
                <a:spcPct val="0"/>
              </a:spcBef>
            </a:pPr>
            <a:endParaRPr lang="en-US" sz="2400" u="none" strike="noStrike" dirty="0">
              <a:solidFill>
                <a:srgbClr val="000000"/>
              </a:solidFill>
              <a:latin typeface="Poppins"/>
              <a:ea typeface="Poppins"/>
              <a:cs typeface="Poppins"/>
              <a:sym typeface="Poppins"/>
            </a:endParaRPr>
          </a:p>
          <a:p>
            <a:pPr marL="0" lvl="0" indent="0" algn="l">
              <a:lnSpc>
                <a:spcPts val="3500"/>
              </a:lnSpc>
              <a:spcBef>
                <a:spcPct val="0"/>
              </a:spcBef>
            </a:pPr>
            <a:endParaRPr lang="en-US" sz="2400" u="none" strike="noStrike" dirty="0">
              <a:solidFill>
                <a:srgbClr val="000000"/>
              </a:solidFill>
              <a:latin typeface="Poppins"/>
              <a:ea typeface="Poppins"/>
              <a:cs typeface="Poppins"/>
              <a:sym typeface="Poppins"/>
            </a:endParaRPr>
          </a:p>
          <a:p>
            <a:pPr algn="l">
              <a:lnSpc>
                <a:spcPts val="4339"/>
              </a:lnSpc>
              <a:spcBef>
                <a:spcPct val="0"/>
              </a:spcBef>
            </a:pPr>
            <a:endParaRPr lang="en-US" sz="2400" u="none" strike="noStrike" dirty="0">
              <a:solidFill>
                <a:srgbClr val="000000"/>
              </a:solidFill>
              <a:latin typeface="Poppins"/>
              <a:ea typeface="Poppins"/>
              <a:cs typeface="Poppins"/>
              <a:sym typeface="Poppins"/>
            </a:endParaRPr>
          </a:p>
        </p:txBody>
      </p:sp>
    </p:spTree>
    <p:extLst>
      <p:ext uri="{BB962C8B-B14F-4D97-AF65-F5344CB8AC3E}">
        <p14:creationId xmlns:p14="http://schemas.microsoft.com/office/powerpoint/2010/main" val="33880672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2301</TotalTime>
  <Words>1756</Words>
  <Application>Microsoft Office PowerPoint</Application>
  <PresentationFormat>Brugerdefineret</PresentationFormat>
  <Paragraphs>268</Paragraphs>
  <Slides>56</Slides>
  <Notes>36</Notes>
  <HiddenSlides>0</HiddenSlides>
  <MMClips>0</MMClips>
  <ScaleCrop>false</ScaleCrop>
  <HeadingPairs>
    <vt:vector size="6" baseType="variant">
      <vt:variant>
        <vt:lpstr>Benyttede skrifttyper</vt:lpstr>
      </vt:variant>
      <vt:variant>
        <vt:i4>8</vt:i4>
      </vt:variant>
      <vt:variant>
        <vt:lpstr>Tema</vt:lpstr>
      </vt:variant>
      <vt:variant>
        <vt:i4>1</vt:i4>
      </vt:variant>
      <vt:variant>
        <vt:lpstr>Slidetitler</vt:lpstr>
      </vt:variant>
      <vt:variant>
        <vt:i4>56</vt:i4>
      </vt:variant>
    </vt:vector>
  </HeadingPairs>
  <TitlesOfParts>
    <vt:vector size="65" baseType="lpstr">
      <vt:lpstr>Arial</vt:lpstr>
      <vt:lpstr>Calibri</vt:lpstr>
      <vt:lpstr>Poppins Bold</vt:lpstr>
      <vt:lpstr>Nohemi Bold</vt:lpstr>
      <vt:lpstr>Poppins</vt:lpstr>
      <vt:lpstr>Nohemi</vt:lpstr>
      <vt:lpstr>Aptos</vt:lpstr>
      <vt:lpstr>Poppins Italics</vt:lpstr>
      <vt:lpstr>Office Theme</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Slides rep-møde 2025</dc:title>
  <dc:creator>Ulrikka</dc:creator>
  <cp:lastModifiedBy>Ulrikka Brændgaard</cp:lastModifiedBy>
  <cp:revision>493</cp:revision>
  <dcterms:created xsi:type="dcterms:W3CDTF">2006-08-16T00:00:00Z</dcterms:created>
  <dcterms:modified xsi:type="dcterms:W3CDTF">2025-03-17T20:08:54Z</dcterms:modified>
  <dc:identifier>DAGgqBbF2aU</dc:identifier>
</cp:coreProperties>
</file>