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70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sektion" id="{C3557C7A-1012-42DE-9F6D-19BCE1E41B31}">
          <p14:sldIdLst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929"/>
    <a:srgbClr val="F60000"/>
    <a:srgbClr val="B9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1ADE83-7A21-1D4E-9EB9-065212B1302F}" v="9" dt="2024-08-07T22:18:10.7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7722" autoAdjust="0"/>
    <p:restoredTop sz="94660"/>
  </p:normalViewPr>
  <p:slideViewPr>
    <p:cSldViewPr snapToGrid="0">
      <p:cViewPr>
        <p:scale>
          <a:sx n="160" d="100"/>
          <a:sy n="160" d="100"/>
        </p:scale>
        <p:origin x="456" y="-6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Jensen" userId="f471ad0adfdbf71a" providerId="LiveId" clId="{EF1ADE83-7A21-1D4E-9EB9-065212B1302F}"/>
    <pc:docChg chg="custSel modSld modMainMaster">
      <pc:chgData name="Michael Jensen" userId="f471ad0adfdbf71a" providerId="LiveId" clId="{EF1ADE83-7A21-1D4E-9EB9-065212B1302F}" dt="2024-08-07T22:19:17.306" v="313" actId="1076"/>
      <pc:docMkLst>
        <pc:docMk/>
      </pc:docMkLst>
      <pc:sldChg chg="addSp delSp modSp mod">
        <pc:chgData name="Michael Jensen" userId="f471ad0adfdbf71a" providerId="LiveId" clId="{EF1ADE83-7A21-1D4E-9EB9-065212B1302F}" dt="2024-07-27T10:24:05.510" v="45" actId="207"/>
        <pc:sldMkLst>
          <pc:docMk/>
          <pc:sldMk cId="3356538481" sldId="270"/>
        </pc:sldMkLst>
        <pc:spChg chg="add mod">
          <ac:chgData name="Michael Jensen" userId="f471ad0adfdbf71a" providerId="LiveId" clId="{EF1ADE83-7A21-1D4E-9EB9-065212B1302F}" dt="2024-07-27T10:23:06.948" v="8" actId="1076"/>
          <ac:spMkLst>
            <pc:docMk/>
            <pc:sldMk cId="3356538481" sldId="270"/>
            <ac:spMk id="2" creationId="{5E44B780-9B5F-93C1-990B-134E91450F97}"/>
          </ac:spMkLst>
        </pc:spChg>
        <pc:spChg chg="mod">
          <ac:chgData name="Michael Jensen" userId="f471ad0adfdbf71a" providerId="LiveId" clId="{EF1ADE83-7A21-1D4E-9EB9-065212B1302F}" dt="2024-07-27T10:23:24.790" v="43" actId="20577"/>
          <ac:spMkLst>
            <pc:docMk/>
            <pc:sldMk cId="3356538481" sldId="270"/>
            <ac:spMk id="7" creationId="{279F6AFB-4D13-4CF2-9FE4-D1974F5CD0A2}"/>
          </ac:spMkLst>
        </pc:spChg>
        <pc:spChg chg="mod">
          <ac:chgData name="Michael Jensen" userId="f471ad0adfdbf71a" providerId="LiveId" clId="{EF1ADE83-7A21-1D4E-9EB9-065212B1302F}" dt="2024-07-27T10:22:59.209" v="7"/>
          <ac:spMkLst>
            <pc:docMk/>
            <pc:sldMk cId="3356538481" sldId="270"/>
            <ac:spMk id="8" creationId="{AA0554EA-AB0C-F1AE-43D6-D78B1527CE3E}"/>
          </ac:spMkLst>
        </pc:spChg>
        <pc:spChg chg="mod">
          <ac:chgData name="Michael Jensen" userId="f471ad0adfdbf71a" providerId="LiveId" clId="{EF1ADE83-7A21-1D4E-9EB9-065212B1302F}" dt="2024-07-27T10:22:59.209" v="7"/>
          <ac:spMkLst>
            <pc:docMk/>
            <pc:sldMk cId="3356538481" sldId="270"/>
            <ac:spMk id="9" creationId="{508A556D-56F2-233B-566E-D807AC8680F4}"/>
          </ac:spMkLst>
        </pc:spChg>
        <pc:spChg chg="add mod">
          <ac:chgData name="Michael Jensen" userId="f471ad0adfdbf71a" providerId="LiveId" clId="{EF1ADE83-7A21-1D4E-9EB9-065212B1302F}" dt="2024-07-27T10:24:05.510" v="45" actId="207"/>
          <ac:spMkLst>
            <pc:docMk/>
            <pc:sldMk cId="3356538481" sldId="270"/>
            <ac:spMk id="10" creationId="{E3B1C945-DBDF-10F3-255E-562934C2B6F9}"/>
          </ac:spMkLst>
        </pc:spChg>
        <pc:spChg chg="add mod">
          <ac:chgData name="Michael Jensen" userId="f471ad0adfdbf71a" providerId="LiveId" clId="{EF1ADE83-7A21-1D4E-9EB9-065212B1302F}" dt="2024-07-27T10:23:06.948" v="8" actId="1076"/>
          <ac:spMkLst>
            <pc:docMk/>
            <pc:sldMk cId="3356538481" sldId="270"/>
            <ac:spMk id="11" creationId="{B5EA95D9-A22F-1A8B-56EF-C8AB990A04BE}"/>
          </ac:spMkLst>
        </pc:spChg>
        <pc:spChg chg="mod">
          <ac:chgData name="Michael Jensen" userId="f471ad0adfdbf71a" providerId="LiveId" clId="{EF1ADE83-7A21-1D4E-9EB9-065212B1302F}" dt="2024-07-14T09:28:52.167" v="1" actId="2711"/>
          <ac:spMkLst>
            <pc:docMk/>
            <pc:sldMk cId="3356538481" sldId="270"/>
            <ac:spMk id="12" creationId="{D0D41BD4-CEAF-4A90-8EAB-A6765D097B00}"/>
          </ac:spMkLst>
        </pc:spChg>
        <pc:spChg chg="add del mod">
          <ac:chgData name="Michael Jensen" userId="f471ad0adfdbf71a" providerId="LiveId" clId="{EF1ADE83-7A21-1D4E-9EB9-065212B1302F}" dt="2024-07-27T10:23:28.528" v="44" actId="478"/>
          <ac:spMkLst>
            <pc:docMk/>
            <pc:sldMk cId="3356538481" sldId="270"/>
            <ac:spMk id="13" creationId="{C7693561-EE56-72EC-D1FE-818DAD36D3CE}"/>
          </ac:spMkLst>
        </pc:spChg>
        <pc:grpChg chg="add mod">
          <ac:chgData name="Michael Jensen" userId="f471ad0adfdbf71a" providerId="LiveId" clId="{EF1ADE83-7A21-1D4E-9EB9-065212B1302F}" dt="2024-07-27T10:23:06.948" v="8" actId="1076"/>
          <ac:grpSpMkLst>
            <pc:docMk/>
            <pc:sldMk cId="3356538481" sldId="270"/>
            <ac:grpSpMk id="3" creationId="{20CA0A26-8593-A0EA-9D4E-E49730FA4BFD}"/>
          </ac:grpSpMkLst>
        </pc:grpChg>
      </pc:sldChg>
      <pc:sldMasterChg chg="addSp delSp modSp mod modSldLayout">
        <pc:chgData name="Michael Jensen" userId="f471ad0adfdbf71a" providerId="LiveId" clId="{EF1ADE83-7A21-1D4E-9EB9-065212B1302F}" dt="2024-08-07T22:19:17.306" v="313" actId="1076"/>
        <pc:sldMasterMkLst>
          <pc:docMk/>
          <pc:sldMasterMk cId="638102085" sldId="2147483660"/>
        </pc:sldMasterMkLst>
        <pc:spChg chg="mod">
          <ac:chgData name="Michael Jensen" userId="f471ad0adfdbf71a" providerId="LiveId" clId="{EF1ADE83-7A21-1D4E-9EB9-065212B1302F}" dt="2024-07-14T09:29:22.034" v="3" actId="207"/>
          <ac:spMkLst>
            <pc:docMk/>
            <pc:sldMasterMk cId="638102085" sldId="2147483660"/>
            <ac:spMk id="2" creationId="{00000000-0000-0000-0000-000000000000}"/>
          </ac:spMkLst>
        </pc:spChg>
        <pc:spChg chg="mod">
          <ac:chgData name="Michael Jensen" userId="f471ad0adfdbf71a" providerId="LiveId" clId="{EF1ADE83-7A21-1D4E-9EB9-065212B1302F}" dt="2024-07-14T09:29:32.564" v="4" actId="2711"/>
          <ac:spMkLst>
            <pc:docMk/>
            <pc:sldMasterMk cId="638102085" sldId="2147483660"/>
            <ac:spMk id="3" creationId="{00000000-0000-0000-0000-000000000000}"/>
          </ac:spMkLst>
        </pc:spChg>
        <pc:spChg chg="mod">
          <ac:chgData name="Michael Jensen" userId="f471ad0adfdbf71a" providerId="LiveId" clId="{EF1ADE83-7A21-1D4E-9EB9-065212B1302F}" dt="2024-07-14T09:29:42.302" v="5" actId="2711"/>
          <ac:spMkLst>
            <pc:docMk/>
            <pc:sldMasterMk cId="638102085" sldId="2147483660"/>
            <ac:spMk id="4" creationId="{00000000-0000-0000-0000-000000000000}"/>
          </ac:spMkLst>
        </pc:spChg>
        <pc:spChg chg="mod">
          <ac:chgData name="Michael Jensen" userId="f471ad0adfdbf71a" providerId="LiveId" clId="{EF1ADE83-7A21-1D4E-9EB9-065212B1302F}" dt="2024-07-14T09:29:42.302" v="5" actId="2711"/>
          <ac:spMkLst>
            <pc:docMk/>
            <pc:sldMasterMk cId="638102085" sldId="2147483660"/>
            <ac:spMk id="5" creationId="{00000000-0000-0000-0000-000000000000}"/>
          </ac:spMkLst>
        </pc:spChg>
        <pc:spChg chg="mod">
          <ac:chgData name="Michael Jensen" userId="f471ad0adfdbf71a" providerId="LiveId" clId="{EF1ADE83-7A21-1D4E-9EB9-065212B1302F}" dt="2024-07-14T09:29:42.302" v="5" actId="2711"/>
          <ac:spMkLst>
            <pc:docMk/>
            <pc:sldMasterMk cId="638102085" sldId="2147483660"/>
            <ac:spMk id="6" creationId="{00000000-0000-0000-0000-000000000000}"/>
          </ac:spMkLst>
        </pc:spChg>
        <pc:spChg chg="del mod">
          <ac:chgData name="Michael Jensen" userId="f471ad0adfdbf71a" providerId="LiveId" clId="{EF1ADE83-7A21-1D4E-9EB9-065212B1302F}" dt="2024-07-27T10:31:56.197" v="225" actId="478"/>
          <ac:spMkLst>
            <pc:docMk/>
            <pc:sldMasterMk cId="638102085" sldId="2147483660"/>
            <ac:spMk id="7" creationId="{841AE3A7-F14D-4920-82DA-939C3520D9C1}"/>
          </ac:spMkLst>
        </pc:spChg>
        <pc:spChg chg="mod">
          <ac:chgData name="Michael Jensen" userId="f471ad0adfdbf71a" providerId="LiveId" clId="{EF1ADE83-7A21-1D4E-9EB9-065212B1302F}" dt="2024-07-27T11:33:29.505" v="228" actId="2711"/>
          <ac:spMkLst>
            <pc:docMk/>
            <pc:sldMasterMk cId="638102085" sldId="2147483660"/>
            <ac:spMk id="9" creationId="{177E28E9-1B91-4FB2-B002-01124FD86380}"/>
          </ac:spMkLst>
        </pc:spChg>
        <pc:picChg chg="del mod">
          <ac:chgData name="Michael Jensen" userId="f471ad0adfdbf71a" providerId="LiveId" clId="{EF1ADE83-7A21-1D4E-9EB9-065212B1302F}" dt="2024-07-28T20:09:09.318" v="286" actId="478"/>
          <ac:picMkLst>
            <pc:docMk/>
            <pc:sldMasterMk cId="638102085" sldId="2147483660"/>
            <ac:picMk id="8" creationId="{4226ED6C-7873-41A7-AA79-8717116A32FB}"/>
          </ac:picMkLst>
        </pc:picChg>
        <pc:picChg chg="add mod">
          <ac:chgData name="Michael Jensen" userId="f471ad0adfdbf71a" providerId="LiveId" clId="{EF1ADE83-7A21-1D4E-9EB9-065212B1302F}" dt="2024-08-07T22:19:17.306" v="313" actId="1076"/>
          <ac:picMkLst>
            <pc:docMk/>
            <pc:sldMasterMk cId="638102085" sldId="2147483660"/>
            <ac:picMk id="8" creationId="{5B892F49-A56E-39AA-40B3-7C777DFE9193}"/>
          </ac:picMkLst>
        </pc:picChg>
        <pc:picChg chg="add del mod">
          <ac:chgData name="Michael Jensen" userId="f471ad0adfdbf71a" providerId="LiveId" clId="{EF1ADE83-7A21-1D4E-9EB9-065212B1302F}" dt="2024-08-07T22:17:55.874" v="300" actId="478"/>
          <ac:picMkLst>
            <pc:docMk/>
            <pc:sldMasterMk cId="638102085" sldId="2147483660"/>
            <ac:picMk id="10" creationId="{29FB00DE-3C79-84FF-F06B-4D32442B6270}"/>
          </ac:picMkLst>
        </pc:picChg>
        <pc:sldLayoutChg chg="modSp">
          <pc:chgData name="Michael Jensen" userId="f471ad0adfdbf71a" providerId="LiveId" clId="{EF1ADE83-7A21-1D4E-9EB9-065212B1302F}" dt="2024-07-27T10:25:06.225" v="47" actId="207"/>
          <pc:sldLayoutMkLst>
            <pc:docMk/>
            <pc:sldMasterMk cId="638102085" sldId="2147483660"/>
            <pc:sldLayoutMk cId="1866594244" sldId="2147483662"/>
          </pc:sldLayoutMkLst>
          <pc:spChg chg="mod">
            <ac:chgData name="Michael Jensen" userId="f471ad0adfdbf71a" providerId="LiveId" clId="{EF1ADE83-7A21-1D4E-9EB9-065212B1302F}" dt="2024-07-27T10:25:06.225" v="47" actId="207"/>
            <ac:spMkLst>
              <pc:docMk/>
              <pc:sldMasterMk cId="638102085" sldId="2147483660"/>
              <pc:sldLayoutMk cId="1866594244" sldId="2147483662"/>
              <ac:spMk id="2" creationId="{00000000-0000-0000-0000-000000000000}"/>
            </ac:spMkLst>
          </pc:spChg>
        </pc:sldLayoutChg>
      </pc:sldMasterChg>
    </pc:docChg>
  </pc:docChgLst>
  <pc:docChgLst>
    <pc:chgData name="Michael Jensen" userId="f471ad0adfdbf71a" providerId="LiveId" clId="{0049BD9C-0691-45AF-90D8-EB9E38121232}"/>
    <pc:docChg chg="custSel modSld">
      <pc:chgData name="Michael Jensen" userId="f471ad0adfdbf71a" providerId="LiveId" clId="{0049BD9C-0691-45AF-90D8-EB9E38121232}" dt="2021-04-04T09:23:03.349" v="5" actId="700"/>
      <pc:docMkLst>
        <pc:docMk/>
      </pc:docMkLst>
      <pc:sldChg chg="addSp delSp modSp mod chgLayout">
        <pc:chgData name="Michael Jensen" userId="f471ad0adfdbf71a" providerId="LiveId" clId="{0049BD9C-0691-45AF-90D8-EB9E38121232}" dt="2021-04-04T09:23:03.349" v="5" actId="700"/>
        <pc:sldMkLst>
          <pc:docMk/>
          <pc:sldMk cId="3356538481" sldId="270"/>
        </pc:sldMkLst>
        <pc:spChg chg="del mo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2" creationId="{9602010F-3474-4A88-B208-6EAA12E43C0C}"/>
          </ac:spMkLst>
        </pc:spChg>
        <pc:spChg chg="del mo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3" creationId="{F2845199-9966-4C9B-A060-6BE129E9F5D7}"/>
          </ac:spMkLst>
        </pc:spChg>
        <pc:spChg chg="mod or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4" creationId="{2B7E30EF-80F9-4CF0-BF8E-E61F205CA1E9}"/>
          </ac:spMkLst>
        </pc:spChg>
        <pc:spChg chg="mod or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5" creationId="{1F634644-00C2-4745-895E-950B8196C93C}"/>
          </ac:spMkLst>
        </pc:spChg>
        <pc:spChg chg="mod or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6" creationId="{EB8851EA-0055-45F2-9835-0086B2622F47}"/>
          </ac:spMkLst>
        </pc:spChg>
        <pc:spChg chg="add mod or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7" creationId="{279F6AFB-4D13-4CF2-9FE4-D1974F5CD0A2}"/>
          </ac:spMkLst>
        </pc:spChg>
        <pc:spChg chg="del">
          <ac:chgData name="Michael Jensen" userId="f471ad0adfdbf71a" providerId="LiveId" clId="{0049BD9C-0691-45AF-90D8-EB9E38121232}" dt="2021-04-04T09:22:43.769" v="2" actId="478"/>
          <ac:spMkLst>
            <pc:docMk/>
            <pc:sldMk cId="3356538481" sldId="270"/>
            <ac:spMk id="8" creationId="{63283CF5-AFBA-4E58-8FCE-83A0E8BB6231}"/>
          </ac:spMkLst>
        </pc:spChg>
        <pc:spChg chg="del">
          <ac:chgData name="Michael Jensen" userId="f471ad0adfdbf71a" providerId="LiveId" clId="{0049BD9C-0691-45AF-90D8-EB9E38121232}" dt="2021-04-04T09:22:43.769" v="2" actId="478"/>
          <ac:spMkLst>
            <pc:docMk/>
            <pc:sldMk cId="3356538481" sldId="270"/>
            <ac:spMk id="9" creationId="{1A2C62ED-B38E-4056-B0B8-1271559B7340}"/>
          </ac:spMkLst>
        </pc:spChg>
        <pc:spChg chg="del">
          <ac:chgData name="Michael Jensen" userId="f471ad0adfdbf71a" providerId="LiveId" clId="{0049BD9C-0691-45AF-90D8-EB9E38121232}" dt="2021-04-04T09:22:43.769" v="2" actId="478"/>
          <ac:spMkLst>
            <pc:docMk/>
            <pc:sldMk cId="3356538481" sldId="270"/>
            <ac:spMk id="10" creationId="{214E6CCC-9D02-46E9-9659-BAD345609CDE}"/>
          </ac:spMkLst>
        </pc:spChg>
        <pc:spChg chg="del">
          <ac:chgData name="Michael Jensen" userId="f471ad0adfdbf71a" providerId="LiveId" clId="{0049BD9C-0691-45AF-90D8-EB9E38121232}" dt="2021-04-04T09:22:43.769" v="2" actId="478"/>
          <ac:spMkLst>
            <pc:docMk/>
            <pc:sldMk cId="3356538481" sldId="270"/>
            <ac:spMk id="11" creationId="{FA969FB0-7166-4026-948F-9B79BF5D3D1E}"/>
          </ac:spMkLst>
        </pc:spChg>
        <pc:spChg chg="add mod ord">
          <ac:chgData name="Michael Jensen" userId="f471ad0adfdbf71a" providerId="LiveId" clId="{0049BD9C-0691-45AF-90D8-EB9E38121232}" dt="2021-04-04T09:23:03.349" v="5" actId="700"/>
          <ac:spMkLst>
            <pc:docMk/>
            <pc:sldMk cId="3356538481" sldId="270"/>
            <ac:spMk id="12" creationId="{D0D41BD4-CEAF-4A90-8EAB-A6765D097B00}"/>
          </ac:spMkLst>
        </pc:spChg>
        <pc:picChg chg="del">
          <ac:chgData name="Michael Jensen" userId="f471ad0adfdbf71a" providerId="LiveId" clId="{0049BD9C-0691-45AF-90D8-EB9E38121232}" dt="2021-04-04T09:22:33.737" v="1" actId="478"/>
          <ac:picMkLst>
            <pc:docMk/>
            <pc:sldMk cId="3356538481" sldId="270"/>
            <ac:picMk id="1026" creationId="{73F82AA3-155A-4ECF-B36F-5CFCCDBAB8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4713F-D2DB-47FC-B33B-0870A98F6A3A}" type="datetimeFigureOut">
              <a:rPr lang="da-DK" smtClean="0"/>
              <a:t>08.08.2024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87E65-CB89-4E13-BF60-997FB217C08D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17839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30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00833"/>
            <a:ext cx="5915025" cy="2356556"/>
          </a:xfrm>
        </p:spPr>
        <p:txBody>
          <a:bodyPr/>
          <a:lstStyle>
            <a:lvl1pPr>
              <a:defRPr>
                <a:solidFill>
                  <a:srgbClr val="B91C1C"/>
                </a:solidFill>
              </a:defRPr>
            </a:lvl1pPr>
          </a:lstStyle>
          <a:p>
            <a:r>
              <a:rPr lang="da-DK" dirty="0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2AECB-4BB3-40DD-B51C-EF4998A50827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6659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a-DK" dirty="0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6639A-D2F7-484C-90C4-BEAB95DF4E07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77263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A72F-1FE4-4D30-9706-6C3589750159}" type="datetime1">
              <a:rPr lang="da-DK" smtClean="0"/>
              <a:t>08.08.2024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52852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E7C-5E54-4CA2-82BE-115D2565F8C2}" type="datetime1">
              <a:rPr lang="da-DK" smtClean="0"/>
              <a:t>08.08.2024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08978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8080E-CA1B-48D7-9EAE-8E47C0EE9619}" type="datetime1">
              <a:rPr lang="da-DK" smtClean="0"/>
              <a:t>08.08.2024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7015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8A00-0131-4E88-A488-BCB322B93E4C}" type="datetime1">
              <a:rPr lang="da-DK" smtClean="0"/>
              <a:t>08.08.2024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29541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6674-E870-4A34-B449-F86206098ABC}" type="datetime1">
              <a:rPr lang="da-DK" smtClean="0"/>
              <a:t>08.08.2024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71029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2AB1-263F-4852-88D6-EBCCAB02F756}" type="datetime1">
              <a:rPr lang="da-DK" smtClean="0"/>
              <a:t>08.08.2024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8910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7FC0-FC36-4024-81F2-EAA7614E3DD4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35267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5841C-F1A6-4D97-A309-F96CEA209F9B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0379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Aptos Light" panose="020B0004020202020204" pitchFamily="34" charset="0"/>
              </a:defRPr>
            </a:lvl1pPr>
          </a:lstStyle>
          <a:p>
            <a:pPr algn="r"/>
            <a:fld id="{1C681D78-161C-4D1E-83C3-32D875565ED3}" type="datetime1">
              <a:rPr lang="da-DK" smtClean="0"/>
              <a:pPr algn="r"/>
              <a:t>08.08.2024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i="0">
                <a:solidFill>
                  <a:schemeClr val="tx1">
                    <a:tint val="75000"/>
                  </a:schemeClr>
                </a:solidFill>
                <a:latin typeface="Aptos Light" panose="020B0004020202020204" pitchFamily="34" charset="0"/>
              </a:defRPr>
            </a:lvl1pPr>
          </a:lstStyle>
          <a:p>
            <a:r>
              <a:rPr lang="da-DK"/>
              <a:t>www.lystrup-if.dk</a:t>
            </a:r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 i="0">
                <a:solidFill>
                  <a:schemeClr val="tx1">
                    <a:tint val="75000"/>
                  </a:schemeClr>
                </a:solidFill>
                <a:latin typeface="Aptos Light" panose="020B0004020202020204" pitchFamily="34" charset="0"/>
              </a:defRPr>
            </a:lvl1pPr>
          </a:lstStyle>
          <a:p>
            <a:pPr algn="l"/>
            <a:fld id="{20C703F0-0F17-43F5-B3AB-AE05CDD53857}" type="slidenum">
              <a:rPr lang="da-DK" smtClean="0"/>
              <a:pPr algn="l"/>
              <a:t>‹nr.›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177E28E9-1B91-4FB2-B002-01124FD86380}"/>
              </a:ext>
            </a:extLst>
          </p:cNvPr>
          <p:cNvSpPr/>
          <p:nvPr userDrawn="1"/>
        </p:nvSpPr>
        <p:spPr>
          <a:xfrm rot="16200000">
            <a:off x="1159325" y="5282593"/>
            <a:ext cx="10992589" cy="404760"/>
          </a:xfrm>
          <a:prstGeom prst="rect">
            <a:avLst/>
          </a:prstGeom>
          <a:gradFill>
            <a:gsLst>
              <a:gs pos="0">
                <a:schemeClr val="bg1"/>
              </a:gs>
              <a:gs pos="40000">
                <a:srgbClr val="C00000"/>
              </a:gs>
              <a:gs pos="100000">
                <a:srgbClr val="B91C1C"/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2800" b="0" i="1" dirty="0">
                <a:latin typeface="Aptos Light" panose="020B0004020202020204" pitchFamily="34" charset="0"/>
              </a:rPr>
              <a:t>Aktivitet – Bevægelse – Samvær</a:t>
            </a:r>
          </a:p>
        </p:txBody>
      </p:sp>
      <p:pic>
        <p:nvPicPr>
          <p:cNvPr id="8" name="Billede 7" descr="Et billede, der indeholder symbol, Karmin&#10;&#10;Automatisk genereret beskrivelse">
            <a:extLst>
              <a:ext uri="{FF2B5EF4-FFF2-40B4-BE49-F238E27FC236}">
                <a16:creationId xmlns:a16="http://schemas.microsoft.com/office/drawing/2014/main" id="{5B892F49-A56E-39AA-40B3-7C777DFE919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619" y="11426736"/>
            <a:ext cx="396000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102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rgbClr val="C00000"/>
          </a:solidFill>
          <a:latin typeface="Aptos SemiBold" panose="020B0004020202020204" pitchFamily="34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79F6AFB-4D13-4CF2-9FE4-D1974F5CD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Aptos SemiBold" panose="020B0004020202020204" pitchFamily="34" charset="0"/>
              </a:rPr>
              <a:t>Farve på hjemmeside og i skabeloner</a:t>
            </a:r>
          </a:p>
        </p:txBody>
      </p:sp>
      <p:sp>
        <p:nvSpPr>
          <p:cNvPr id="12" name="Pladsholder til indhold 11">
            <a:extLst>
              <a:ext uri="{FF2B5EF4-FFF2-40B4-BE49-F238E27FC236}">
                <a16:creationId xmlns:a16="http://schemas.microsoft.com/office/drawing/2014/main" id="{D0D41BD4-CEAF-4A90-8EAB-A6765D097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>
              <a:latin typeface="Aptos" panose="020B0004020202020204" pitchFamily="34" charset="0"/>
            </a:endParaRP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2B7E30EF-80F9-4CF0-BF8E-E61F205CA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2AECB-4BB3-40DD-B51C-EF4998A50827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F634644-00C2-4745-895E-950B8196C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EB8851EA-0055-45F2-9835-0086B2622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pPr/>
              <a:t>1</a:t>
            </a:fld>
            <a:endParaRPr lang="da-DK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5E44B780-9B5F-93C1-990B-134E91450F97}"/>
              </a:ext>
            </a:extLst>
          </p:cNvPr>
          <p:cNvSpPr/>
          <p:nvPr/>
        </p:nvSpPr>
        <p:spPr>
          <a:xfrm>
            <a:off x="1302179" y="4776716"/>
            <a:ext cx="1083657" cy="1063618"/>
          </a:xfrm>
          <a:prstGeom prst="ellipse">
            <a:avLst/>
          </a:prstGeom>
          <a:solidFill>
            <a:srgbClr val="B91C1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grpSp>
        <p:nvGrpSpPr>
          <p:cNvPr id="3" name="Gruppe 2">
            <a:extLst>
              <a:ext uri="{FF2B5EF4-FFF2-40B4-BE49-F238E27FC236}">
                <a16:creationId xmlns:a16="http://schemas.microsoft.com/office/drawing/2014/main" id="{20CA0A26-8593-A0EA-9D4E-E49730FA4BFD}"/>
              </a:ext>
            </a:extLst>
          </p:cNvPr>
          <p:cNvGrpSpPr/>
          <p:nvPr/>
        </p:nvGrpSpPr>
        <p:grpSpPr>
          <a:xfrm>
            <a:off x="934538" y="6096000"/>
            <a:ext cx="2160000" cy="540000"/>
            <a:chOff x="141606" y="6851390"/>
            <a:chExt cx="2160000" cy="540000"/>
          </a:xfrm>
        </p:grpSpPr>
        <p:sp>
          <p:nvSpPr>
            <p:cNvPr id="8" name="Tekstfelt 7">
              <a:extLst>
                <a:ext uri="{FF2B5EF4-FFF2-40B4-BE49-F238E27FC236}">
                  <a16:creationId xmlns:a16="http://schemas.microsoft.com/office/drawing/2014/main" id="{AA0554EA-AB0C-F1AE-43D6-D78B1527CE3E}"/>
                </a:ext>
              </a:extLst>
            </p:cNvPr>
            <p:cNvSpPr txBox="1"/>
            <p:nvPr/>
          </p:nvSpPr>
          <p:spPr>
            <a:xfrm>
              <a:off x="141606" y="7092095"/>
              <a:ext cx="2160000" cy="299295"/>
            </a:xfrm>
            <a:prstGeom prst="rect">
              <a:avLst/>
            </a:prstGeom>
            <a:noFill/>
          </p:spPr>
          <p:txBody>
            <a:bodyPr wrap="square" lIns="72000" tIns="72000" rIns="72000" bIns="72000" rtlCol="0" anchor="ctr">
              <a:spAutoFit/>
            </a:bodyPr>
            <a:lstStyle>
              <a:defPPr>
                <a:defRPr lang="en-US"/>
              </a:defPPr>
              <a:lvl1pPr algn="ctr">
                <a:defRPr sz="1000" b="1">
                  <a:solidFill>
                    <a:srgbClr val="D1342F"/>
                  </a:solidFill>
                  <a:latin typeface="Aptos SemiBold" panose="020B0004020202020204" pitchFamily="34" charset="0"/>
                </a:defRPr>
              </a:lvl1pPr>
            </a:lstStyle>
            <a:p>
              <a:r>
                <a:rPr lang="da-DK" dirty="0">
                  <a:solidFill>
                    <a:srgbClr val="B91C1C"/>
                  </a:solidFill>
                </a:rPr>
                <a:t>Lystrup IF Gymnastik &amp; Fitness</a:t>
              </a:r>
            </a:p>
          </p:txBody>
        </p:sp>
        <p:sp>
          <p:nvSpPr>
            <p:cNvPr id="9" name="Tekstfelt 8">
              <a:extLst>
                <a:ext uri="{FF2B5EF4-FFF2-40B4-BE49-F238E27FC236}">
                  <a16:creationId xmlns:a16="http://schemas.microsoft.com/office/drawing/2014/main" id="{508A556D-56F2-233B-566E-D807AC8680F4}"/>
                </a:ext>
              </a:extLst>
            </p:cNvPr>
            <p:cNvSpPr txBox="1"/>
            <p:nvPr/>
          </p:nvSpPr>
          <p:spPr>
            <a:xfrm>
              <a:off x="141606" y="6851390"/>
              <a:ext cx="2160000" cy="408812"/>
            </a:xfrm>
            <a:prstGeom prst="rect">
              <a:avLst/>
            </a:prstGeom>
            <a:noFill/>
          </p:spPr>
          <p:txBody>
            <a:bodyPr wrap="square" lIns="72000" tIns="72000" rIns="72000" bIns="72000" rtlCol="0" anchor="ctr">
              <a:spAutoFit/>
            </a:bodyPr>
            <a:lstStyle>
              <a:defPPr>
                <a:defRPr lang="en-US"/>
              </a:defPPr>
              <a:lvl1pPr algn="ctr">
                <a:lnSpc>
                  <a:spcPts val="1960"/>
                </a:lnSpc>
                <a:defRPr sz="2000" b="1">
                  <a:solidFill>
                    <a:srgbClr val="D1342F"/>
                  </a:solidFill>
                  <a:latin typeface="Aptos Black" panose="020B0004020202020204" pitchFamily="34" charset="0"/>
                </a:defRPr>
              </a:lvl1pPr>
            </a:lstStyle>
            <a:p>
              <a:r>
                <a:rPr lang="da-DK" dirty="0">
                  <a:solidFill>
                    <a:srgbClr val="B91C1C"/>
                  </a:solidFill>
                </a:rPr>
                <a:t>Fitnesscenter</a:t>
              </a:r>
            </a:p>
          </p:txBody>
        </p:sp>
      </p:grpSp>
      <p:sp>
        <p:nvSpPr>
          <p:cNvPr id="10" name="Tekstfelt 9">
            <a:extLst>
              <a:ext uri="{FF2B5EF4-FFF2-40B4-BE49-F238E27FC236}">
                <a16:creationId xmlns:a16="http://schemas.microsoft.com/office/drawing/2014/main" id="{E3B1C945-DBDF-10F3-255E-562934C2B6F9}"/>
              </a:ext>
            </a:extLst>
          </p:cNvPr>
          <p:cNvSpPr txBox="1"/>
          <p:nvPr/>
        </p:nvSpPr>
        <p:spPr>
          <a:xfrm>
            <a:off x="995485" y="6967069"/>
            <a:ext cx="197733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RGB-farve</a:t>
            </a:r>
          </a:p>
          <a:p>
            <a:r>
              <a:rPr lang="da-DK" dirty="0"/>
              <a:t>Rød: 185</a:t>
            </a:r>
          </a:p>
          <a:p>
            <a:r>
              <a:rPr lang="da-DK" dirty="0"/>
              <a:t>Grøn: 28</a:t>
            </a:r>
          </a:p>
          <a:p>
            <a:r>
              <a:rPr lang="da-DK" dirty="0"/>
              <a:t>Blå: 28</a:t>
            </a:r>
          </a:p>
          <a:p>
            <a:r>
              <a:rPr lang="da-DK" dirty="0" err="1"/>
              <a:t>Hex</a:t>
            </a:r>
            <a:r>
              <a:rPr lang="da-DK" dirty="0"/>
              <a:t>-farve: </a:t>
            </a:r>
            <a:r>
              <a:rPr lang="da-DK" dirty="0">
                <a:solidFill>
                  <a:srgbClr val="B91C1C"/>
                </a:solidFill>
              </a:rPr>
              <a:t>#b91c1c</a:t>
            </a: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B5EA95D9-A22F-1A8B-56EF-C8AB990A04BE}"/>
              </a:ext>
            </a:extLst>
          </p:cNvPr>
          <p:cNvSpPr txBox="1"/>
          <p:nvPr/>
        </p:nvSpPr>
        <p:spPr>
          <a:xfrm>
            <a:off x="959229" y="8555831"/>
            <a:ext cx="15975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SMYK-mærke</a:t>
            </a:r>
          </a:p>
          <a:p>
            <a:r>
              <a:rPr lang="da-DK" dirty="0"/>
              <a:t>Cyan: 0%</a:t>
            </a:r>
          </a:p>
          <a:p>
            <a:r>
              <a:rPr lang="da-DK" dirty="0"/>
              <a:t>Magenta: 85%</a:t>
            </a:r>
          </a:p>
          <a:p>
            <a:r>
              <a:rPr lang="da-DK" dirty="0"/>
              <a:t>Gul: 85%</a:t>
            </a:r>
          </a:p>
          <a:p>
            <a:r>
              <a:rPr lang="da-DK" dirty="0"/>
              <a:t>Sort: 27%</a:t>
            </a:r>
          </a:p>
        </p:txBody>
      </p:sp>
    </p:spTree>
    <p:extLst>
      <p:ext uri="{BB962C8B-B14F-4D97-AF65-F5344CB8AC3E}">
        <p14:creationId xmlns:p14="http://schemas.microsoft.com/office/powerpoint/2010/main" val="335653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2113</TotalTime>
  <Words>50</Words>
  <Application>Microsoft Macintosh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7" baseType="lpstr">
      <vt:lpstr>Aptos</vt:lpstr>
      <vt:lpstr>Aptos Light</vt:lpstr>
      <vt:lpstr>Aptos SemiBold</vt:lpstr>
      <vt:lpstr>Arial</vt:lpstr>
      <vt:lpstr>Calibri</vt:lpstr>
      <vt:lpstr>Office-tema</vt:lpstr>
      <vt:lpstr>Farve på hjemmeside og i skabeloner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Michael Jensen</dc:creator>
  <cp:lastModifiedBy>Michael Jensen</cp:lastModifiedBy>
  <cp:revision>16</cp:revision>
  <dcterms:created xsi:type="dcterms:W3CDTF">2021-01-31T10:09:30Z</dcterms:created>
  <dcterms:modified xsi:type="dcterms:W3CDTF">2024-08-07T22:19:19Z</dcterms:modified>
</cp:coreProperties>
</file>