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1C1C"/>
    <a:srgbClr val="FF2929"/>
    <a:srgbClr val="F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31272F-4066-7A4A-932A-3E83C312155D}" v="13" dt="2024-08-07T22:20:03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4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Jensen" userId="f471ad0adfdbf71a" providerId="LiveId" clId="{8331272F-4066-7A4A-932A-3E83C312155D}"/>
    <pc:docChg chg="custSel modSld modMainMaster">
      <pc:chgData name="Michael Jensen" userId="f471ad0adfdbf71a" providerId="LiveId" clId="{8331272F-4066-7A4A-932A-3E83C312155D}" dt="2024-08-07T22:21:44.019" v="129" actId="1076"/>
      <pc:docMkLst>
        <pc:docMk/>
      </pc:docMkLst>
      <pc:sldChg chg="addSp modSp mod">
        <pc:chgData name="Michael Jensen" userId="f471ad0adfdbf71a" providerId="LiveId" clId="{8331272F-4066-7A4A-932A-3E83C312155D}" dt="2024-07-27T10:33:35.140" v="8" actId="1076"/>
        <pc:sldMkLst>
          <pc:docMk/>
          <pc:sldMk cId="4200907704" sldId="270"/>
        </pc:sldMkLst>
        <pc:spChg chg="add mod">
          <ac:chgData name="Michael Jensen" userId="f471ad0adfdbf71a" providerId="LiveId" clId="{8331272F-4066-7A4A-932A-3E83C312155D}" dt="2024-07-27T10:33:35.140" v="8" actId="1076"/>
          <ac:spMkLst>
            <pc:docMk/>
            <pc:sldMk cId="4200907704" sldId="270"/>
            <ac:spMk id="4" creationId="{53F9DB53-899E-CAE4-ABA9-0B512DBF8B6B}"/>
          </ac:spMkLst>
        </pc:spChg>
        <pc:spChg chg="mod">
          <ac:chgData name="Michael Jensen" userId="f471ad0adfdbf71a" providerId="LiveId" clId="{8331272F-4066-7A4A-932A-3E83C312155D}" dt="2024-07-27T10:33:25.242" v="6"/>
          <ac:spMkLst>
            <pc:docMk/>
            <pc:sldMk cId="4200907704" sldId="270"/>
            <ac:spMk id="6" creationId="{C0B1EBDD-30D4-E383-84EA-04891608CD28}"/>
          </ac:spMkLst>
        </pc:spChg>
        <pc:spChg chg="mod">
          <ac:chgData name="Michael Jensen" userId="f471ad0adfdbf71a" providerId="LiveId" clId="{8331272F-4066-7A4A-932A-3E83C312155D}" dt="2024-07-27T10:33:25.242" v="6"/>
          <ac:spMkLst>
            <pc:docMk/>
            <pc:sldMk cId="4200907704" sldId="270"/>
            <ac:spMk id="7" creationId="{D41D0976-810F-0CDB-EFC9-A03D6581ED6E}"/>
          </ac:spMkLst>
        </pc:spChg>
        <pc:spChg chg="add mod">
          <ac:chgData name="Michael Jensen" userId="f471ad0adfdbf71a" providerId="LiveId" clId="{8331272F-4066-7A4A-932A-3E83C312155D}" dt="2024-07-27T10:33:35.140" v="8" actId="1076"/>
          <ac:spMkLst>
            <pc:docMk/>
            <pc:sldMk cId="4200907704" sldId="270"/>
            <ac:spMk id="8" creationId="{466FC438-45C8-F2B7-1C0B-09D84F79E1A6}"/>
          </ac:spMkLst>
        </pc:spChg>
        <pc:spChg chg="add mod">
          <ac:chgData name="Michael Jensen" userId="f471ad0adfdbf71a" providerId="LiveId" clId="{8331272F-4066-7A4A-932A-3E83C312155D}" dt="2024-07-27T10:33:35.140" v="8" actId="1076"/>
          <ac:spMkLst>
            <pc:docMk/>
            <pc:sldMk cId="4200907704" sldId="270"/>
            <ac:spMk id="9" creationId="{B6F621B1-8862-296E-54FE-785C3348B322}"/>
          </ac:spMkLst>
        </pc:spChg>
        <pc:grpChg chg="add mod">
          <ac:chgData name="Michael Jensen" userId="f471ad0adfdbf71a" providerId="LiveId" clId="{8331272F-4066-7A4A-932A-3E83C312155D}" dt="2024-07-27T10:33:35.140" v="8" actId="1076"/>
          <ac:grpSpMkLst>
            <pc:docMk/>
            <pc:sldMk cId="4200907704" sldId="270"/>
            <ac:grpSpMk id="5" creationId="{28E56F5B-4EA2-3EF0-CF2D-6BFF0B89B8A7}"/>
          </ac:grpSpMkLst>
        </pc:grpChg>
      </pc:sldChg>
      <pc:sldMasterChg chg="addSp delSp modSp mod modSldLayout">
        <pc:chgData name="Michael Jensen" userId="f471ad0adfdbf71a" providerId="LiveId" clId="{8331272F-4066-7A4A-932A-3E83C312155D}" dt="2024-08-07T22:21:44.019" v="129" actId="1076"/>
        <pc:sldMasterMkLst>
          <pc:docMk/>
          <pc:sldMasterMk cId="2666847233" sldId="2147483648"/>
        </pc:sldMasterMkLst>
        <pc:spChg chg="mod">
          <ac:chgData name="Michael Jensen" userId="f471ad0adfdbf71a" providerId="LiveId" clId="{8331272F-4066-7A4A-932A-3E83C312155D}" dt="2024-07-27T11:30:55.008" v="12" actId="207"/>
          <ac:spMkLst>
            <pc:docMk/>
            <pc:sldMasterMk cId="2666847233" sldId="2147483648"/>
            <ac:spMk id="2" creationId="{632B3B9D-5D0F-4EFF-9FE0-87ED749104FA}"/>
          </ac:spMkLst>
        </pc:spChg>
        <pc:spChg chg="mod">
          <ac:chgData name="Michael Jensen" userId="f471ad0adfdbf71a" providerId="LiveId" clId="{8331272F-4066-7A4A-932A-3E83C312155D}" dt="2024-07-14T09:27:27.826" v="5" actId="2711"/>
          <ac:spMkLst>
            <pc:docMk/>
            <pc:sldMasterMk cId="2666847233" sldId="2147483648"/>
            <ac:spMk id="3" creationId="{4A9008C9-3F4B-4DDB-AEC8-D08CB4DC81FB}"/>
          </ac:spMkLst>
        </pc:spChg>
        <pc:spChg chg="mod">
          <ac:chgData name="Michael Jensen" userId="f471ad0adfdbf71a" providerId="LiveId" clId="{8331272F-4066-7A4A-932A-3E83C312155D}" dt="2024-07-14T09:27:04.310" v="3" actId="2711"/>
          <ac:spMkLst>
            <pc:docMk/>
            <pc:sldMasterMk cId="2666847233" sldId="2147483648"/>
            <ac:spMk id="4" creationId="{2EC10D54-30D6-423D-AFCC-1CC8CFE87BBA}"/>
          </ac:spMkLst>
        </pc:spChg>
        <pc:spChg chg="mod">
          <ac:chgData name="Michael Jensen" userId="f471ad0adfdbf71a" providerId="LiveId" clId="{8331272F-4066-7A4A-932A-3E83C312155D}" dt="2024-07-14T09:26:57.688" v="2" actId="2711"/>
          <ac:spMkLst>
            <pc:docMk/>
            <pc:sldMasterMk cId="2666847233" sldId="2147483648"/>
            <ac:spMk id="5" creationId="{C42A8BF1-9C64-41DB-BB80-924B387EF54C}"/>
          </ac:spMkLst>
        </pc:spChg>
        <pc:spChg chg="mod">
          <ac:chgData name="Michael Jensen" userId="f471ad0adfdbf71a" providerId="LiveId" clId="{8331272F-4066-7A4A-932A-3E83C312155D}" dt="2024-07-14T09:26:49.883" v="1" actId="2711"/>
          <ac:spMkLst>
            <pc:docMk/>
            <pc:sldMasterMk cId="2666847233" sldId="2147483648"/>
            <ac:spMk id="6" creationId="{0D1BF0FA-5CA3-4105-AC08-E166E92CEDB3}"/>
          </ac:spMkLst>
        </pc:spChg>
        <pc:spChg chg="del">
          <ac:chgData name="Michael Jensen" userId="f471ad0adfdbf71a" providerId="LiveId" clId="{8331272F-4066-7A4A-932A-3E83C312155D}" dt="2024-07-27T11:31:32.822" v="14" actId="478"/>
          <ac:spMkLst>
            <pc:docMk/>
            <pc:sldMasterMk cId="2666847233" sldId="2147483648"/>
            <ac:spMk id="7" creationId="{FD454A4D-0C8A-4B2D-A6A2-1CA49D5919C7}"/>
          </ac:spMkLst>
        </pc:spChg>
        <pc:spChg chg="mod">
          <ac:chgData name="Michael Jensen" userId="f471ad0adfdbf71a" providerId="LiveId" clId="{8331272F-4066-7A4A-932A-3E83C312155D}" dt="2024-07-27T11:35:06.136" v="54" actId="207"/>
          <ac:spMkLst>
            <pc:docMk/>
            <pc:sldMasterMk cId="2666847233" sldId="2147483648"/>
            <ac:spMk id="9" creationId="{E6BA52FB-F60E-47CB-9EEE-5CE713363A61}"/>
          </ac:spMkLst>
        </pc:spChg>
        <pc:picChg chg="add del mod">
          <ac:chgData name="Michael Jensen" userId="f471ad0adfdbf71a" providerId="LiveId" clId="{8331272F-4066-7A4A-932A-3E83C312155D}" dt="2024-08-07T22:19:51.932" v="119" actId="478"/>
          <ac:picMkLst>
            <pc:docMk/>
            <pc:sldMasterMk cId="2666847233" sldId="2147483648"/>
            <ac:picMk id="8" creationId="{1AA86407-B9EB-A862-BC6F-D5FF3E23403E}"/>
          </ac:picMkLst>
        </pc:picChg>
        <pc:picChg chg="add mod">
          <ac:chgData name="Michael Jensen" userId="f471ad0adfdbf71a" providerId="LiveId" clId="{8331272F-4066-7A4A-932A-3E83C312155D}" dt="2024-08-07T22:21:44.019" v="129" actId="1076"/>
          <ac:picMkLst>
            <pc:docMk/>
            <pc:sldMasterMk cId="2666847233" sldId="2147483648"/>
            <ac:picMk id="10" creationId="{64523857-F3A4-7503-44C1-1636027AF968}"/>
          </ac:picMkLst>
        </pc:picChg>
        <pc:picChg chg="del mod">
          <ac:chgData name="Michael Jensen" userId="f471ad0adfdbf71a" providerId="LiveId" clId="{8331272F-4066-7A4A-932A-3E83C312155D}" dt="2024-07-28T20:10:21.947" v="99" actId="478"/>
          <ac:picMkLst>
            <pc:docMk/>
            <pc:sldMasterMk cId="2666847233" sldId="2147483648"/>
            <ac:picMk id="11" creationId="{7FE7B394-335F-419B-ADC4-49305BFF0BC5}"/>
          </ac:picMkLst>
        </pc:picChg>
        <pc:sldLayoutChg chg="modSp">
          <pc:chgData name="Michael Jensen" userId="f471ad0adfdbf71a" providerId="LiveId" clId="{8331272F-4066-7A4A-932A-3E83C312155D}" dt="2024-07-27T10:34:33.358" v="10" actId="207"/>
          <pc:sldLayoutMkLst>
            <pc:docMk/>
            <pc:sldMasterMk cId="2666847233" sldId="2147483648"/>
            <pc:sldLayoutMk cId="3826752422" sldId="2147483649"/>
          </pc:sldLayoutMkLst>
          <pc:spChg chg="mod">
            <ac:chgData name="Michael Jensen" userId="f471ad0adfdbf71a" providerId="LiveId" clId="{8331272F-4066-7A4A-932A-3E83C312155D}" dt="2024-07-27T10:34:33.358" v="10" actId="207"/>
            <ac:spMkLst>
              <pc:docMk/>
              <pc:sldMasterMk cId="2666847233" sldId="2147483648"/>
              <pc:sldLayoutMk cId="3826752422" sldId="2147483649"/>
              <ac:spMk id="2" creationId="{8F741417-A9BA-427F-A8D9-161ACF1FC3C3}"/>
            </ac:spMkLst>
          </pc:spChg>
        </pc:sldLayoutChg>
        <pc:sldLayoutChg chg="addSp delSp modSp mod">
          <pc:chgData name="Michael Jensen" userId="f471ad0adfdbf71a" providerId="LiveId" clId="{8331272F-4066-7A4A-932A-3E83C312155D}" dt="2024-07-27T11:33:40.552" v="33"/>
          <pc:sldLayoutMkLst>
            <pc:docMk/>
            <pc:sldMasterMk cId="2666847233" sldId="2147483648"/>
            <pc:sldLayoutMk cId="587250124" sldId="2147483654"/>
          </pc:sldLayoutMkLst>
          <pc:spChg chg="add del mod">
            <ac:chgData name="Michael Jensen" userId="f471ad0adfdbf71a" providerId="LiveId" clId="{8331272F-4066-7A4A-932A-3E83C312155D}" dt="2024-07-27T11:33:40.552" v="33"/>
            <ac:spMkLst>
              <pc:docMk/>
              <pc:sldMasterMk cId="2666847233" sldId="2147483648"/>
              <pc:sldLayoutMk cId="587250124" sldId="2147483654"/>
              <ac:spMk id="6" creationId="{F5933130-B00A-A3D2-BADF-BD2F1676E5AD}"/>
            </ac:spMkLst>
          </pc:spChg>
        </pc:sldLayoutChg>
      </pc:sldMasterChg>
    </pc:docChg>
  </pc:docChgLst>
  <pc:docChgLst>
    <pc:chgData name="Michael Jensen" userId="f471ad0adfdbf71a" providerId="LiveId" clId="{99E8EDD2-8146-4ACF-BE7F-4AC2CEB4FD7A}"/>
    <pc:docChg chg="undo custSel addSld delSld modSld modMainMaster">
      <pc:chgData name="Michael Jensen" userId="f471ad0adfdbf71a" providerId="LiveId" clId="{99E8EDD2-8146-4ACF-BE7F-4AC2CEB4FD7A}" dt="2021-03-14T13:16:32.461" v="170" actId="1036"/>
      <pc:docMkLst>
        <pc:docMk/>
      </pc:docMkLst>
      <pc:sldChg chg="delSp del mod">
        <pc:chgData name="Michael Jensen" userId="f471ad0adfdbf71a" providerId="LiveId" clId="{99E8EDD2-8146-4ACF-BE7F-4AC2CEB4FD7A}" dt="2021-03-14T13:08:24.164" v="2" actId="47"/>
        <pc:sldMkLst>
          <pc:docMk/>
          <pc:sldMk cId="712042607" sldId="256"/>
        </pc:sldMkLst>
        <pc:spChg chg="del">
          <ac:chgData name="Michael Jensen" userId="f471ad0adfdbf71a" providerId="LiveId" clId="{99E8EDD2-8146-4ACF-BE7F-4AC2CEB4FD7A}" dt="2021-03-14T13:07:57.687" v="0" actId="478"/>
          <ac:spMkLst>
            <pc:docMk/>
            <pc:sldMk cId="712042607" sldId="256"/>
            <ac:spMk id="2" creationId="{0D92D79D-4000-4D00-A278-297E4E2B9BF6}"/>
          </ac:spMkLst>
        </pc:spChg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4044729145" sldId="257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3152337016" sldId="258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101317129" sldId="259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313186327" sldId="260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1060424378" sldId="261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425992941" sldId="262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3090415222" sldId="263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2150136781" sldId="264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2430466830" sldId="265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1146831051" sldId="266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3222036766" sldId="267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3152663941" sldId="268"/>
        </pc:sldMkLst>
      </pc:sldChg>
      <pc:sldChg chg="del">
        <pc:chgData name="Michael Jensen" userId="f471ad0adfdbf71a" providerId="LiveId" clId="{99E8EDD2-8146-4ACF-BE7F-4AC2CEB4FD7A}" dt="2021-03-14T13:08:24.164" v="2" actId="47"/>
        <pc:sldMkLst>
          <pc:docMk/>
          <pc:sldMk cId="2501975006" sldId="269"/>
        </pc:sldMkLst>
      </pc:sldChg>
      <pc:sldChg chg="new">
        <pc:chgData name="Michael Jensen" userId="f471ad0adfdbf71a" providerId="LiveId" clId="{99E8EDD2-8146-4ACF-BE7F-4AC2CEB4FD7A}" dt="2021-03-14T13:08:08.323" v="1" actId="680"/>
        <pc:sldMkLst>
          <pc:docMk/>
          <pc:sldMk cId="4200907704" sldId="270"/>
        </pc:sldMkLst>
      </pc:sldChg>
      <pc:sldMasterChg chg="delSp modSp mod">
        <pc:chgData name="Michael Jensen" userId="f471ad0adfdbf71a" providerId="LiveId" clId="{99E8EDD2-8146-4ACF-BE7F-4AC2CEB4FD7A}" dt="2021-03-14T13:16:32.461" v="170" actId="1036"/>
        <pc:sldMasterMkLst>
          <pc:docMk/>
          <pc:sldMasterMk cId="2666847233" sldId="2147483648"/>
        </pc:sldMasterMkLst>
        <pc:spChg chg="mod">
          <ac:chgData name="Michael Jensen" userId="f471ad0adfdbf71a" providerId="LiveId" clId="{99E8EDD2-8146-4ACF-BE7F-4AC2CEB4FD7A}" dt="2021-03-14T13:16:27.101" v="169" actId="12788"/>
          <ac:spMkLst>
            <pc:docMk/>
            <pc:sldMasterMk cId="2666847233" sldId="2147483648"/>
            <ac:spMk id="7" creationId="{FD454A4D-0C8A-4B2D-A6A2-1CA49D5919C7}"/>
          </ac:spMkLst>
        </pc:spChg>
        <pc:spChg chg="del mod">
          <ac:chgData name="Michael Jensen" userId="f471ad0adfdbf71a" providerId="LiveId" clId="{99E8EDD2-8146-4ACF-BE7F-4AC2CEB4FD7A}" dt="2021-03-14T13:10:30.676" v="85" actId="478"/>
          <ac:spMkLst>
            <pc:docMk/>
            <pc:sldMasterMk cId="2666847233" sldId="2147483648"/>
            <ac:spMk id="10" creationId="{69AAEA6F-45DB-4FBE-B3ED-BFAE6953042B}"/>
          </ac:spMkLst>
        </pc:spChg>
        <pc:picChg chg="mod">
          <ac:chgData name="Michael Jensen" userId="f471ad0adfdbf71a" providerId="LiveId" clId="{99E8EDD2-8146-4ACF-BE7F-4AC2CEB4FD7A}" dt="2021-03-14T13:16:32.461" v="170" actId="1036"/>
          <ac:picMkLst>
            <pc:docMk/>
            <pc:sldMasterMk cId="2666847233" sldId="2147483648"/>
            <ac:picMk id="11" creationId="{7FE7B394-335F-419B-ADC4-49305BFF0BC5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4713F-D2DB-47FC-B33B-0870A98F6A3A}" type="datetimeFigureOut">
              <a:rPr lang="da-DK" smtClean="0"/>
              <a:t>08.08.2024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87E65-CB89-4E13-BF60-997FB217C08D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17839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741417-A9BA-427F-A8D9-161ACF1FC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B91C1C"/>
                </a:solidFill>
              </a:defRPr>
            </a:lvl1pPr>
          </a:lstStyle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695074B5-934A-430D-AF41-66D67D90F6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382675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366407-FA3C-4C3D-91F7-7EEBD8F40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C771F8C-3BC2-4679-9BDB-9D5B85A12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20777324-030F-42D8-8427-BF838941BE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49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1BC2AECB-4BB3-40DD-B51C-EF4998A50827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89BB51FD-A1C1-476A-ACD0-2A20C53CD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4651F23-CED2-4853-B9D5-E156BE767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01315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AC7356-A12B-4189-B18B-B46D66026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40809C25-B3D8-4228-86B8-58E9FB2E69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1717278-93A9-46B7-9079-6D93B4456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3A76639A-D2F7-484C-90C4-BEAB95DF4E07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2572F5B-4721-4865-9AC0-C95F334A4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EAA9F13-17C9-4BE4-B3BB-7518F119E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22379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7B4156-D8F4-49DD-8A1D-94CFA2078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D8D13409-64EB-44BC-8D6D-051416FD01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0C8C32F6-6275-4441-9464-67DF65439B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F8F421D8-01A0-41C5-9EE5-A1B07C9685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B219A72F-1FE4-4D30-9706-6C3589750159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F8CE0AB2-8A62-4E57-B333-9FE4E359B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CC161DA7-C942-413C-9D3C-5D6B0A792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50902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3DF330-0559-4847-97A7-400445829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47E6FA33-CD4F-4E94-921D-0B4B81E85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5C107665-EAB7-4C1D-A910-099FEBA189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C20771F1-E13E-45D9-8620-A4A0B12EE4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D75D4553-123F-4DA3-AC8A-667A9F664A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CC64962F-4724-4238-9B54-C018680F4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8A6ACE7C-5E54-4CA2-82BE-115D2565F8C2}" type="datetime1">
              <a:rPr lang="da-DK" smtClean="0"/>
              <a:t>08.08.2024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B11503B8-A419-4E52-8007-78AEC7111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ECC044FF-1328-4F05-98C2-AD67EA286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20C703F0-0F17-43F5-B3AB-AE05CDD53857}" type="slidenum">
              <a:rPr lang="da-DK" smtClean="0"/>
              <a:pPr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10484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D95854-9B0C-41E5-8BA4-C810358AC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B033678C-6F5D-41A2-853D-4CD9984C7F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8CF8080E-CA1B-48D7-9EAE-8E47C0EE9619}" type="datetime1">
              <a:rPr lang="da-DK" smtClean="0"/>
              <a:t>08.08.2024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2286C93C-D1FD-4A0D-A9EB-1932AC667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F353637A-29E1-440F-B842-631E8F651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8725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966C62EA-4D2D-499D-9EA8-DBE061B43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74438A00-0131-4E88-A488-BCB322B93E4C}" type="datetime1">
              <a:rPr lang="da-DK" smtClean="0"/>
              <a:t>08.08.2024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6963669C-B17A-42D3-B594-1FF15E4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8147A399-394E-4AFB-954F-1F260D76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8222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EAA585-6141-4E07-9135-8A153E538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50ADD44-3F01-481B-8B44-C600B7D3FD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CC766574-6E9C-4DAD-895C-14155BDAD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2D4C6F21-C222-4D09-A79C-88F8075912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803F6674-E870-4A34-B449-F86206098ABC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DBC604B0-3FC7-417E-A098-8A561B71F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A241B1E6-EB24-4ACE-979B-100B818CF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12994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28CA51-78C6-452C-90CC-4CB438106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D9EADF3D-31D6-4A8F-BE2F-FC3940E6CA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14C2AF6-3696-4AB2-A61A-EFA3ABB603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33290D98-F29C-4BCD-A528-2C01CE65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 algn="r">
              <a:defRPr/>
            </a:lvl1pPr>
          </a:lstStyle>
          <a:p>
            <a:fld id="{95282AB1-263F-4852-88D6-EBCCAB02F756}" type="datetime1">
              <a:rPr lang="da-DK" smtClean="0"/>
              <a:t>08.08.2024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B13CB438-C822-42ED-90EA-A5C676660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1CA7A61F-0B61-4F53-BAD0-3EF44BC23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76298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3ACAEF-2F02-4BC9-9668-B40EDC3B6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73213E0-51BD-411D-BCF7-E0095EFBB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884FF70A-1346-4E56-A09C-5432EAEFB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F7317FC0-FC36-4024-81F2-EAA7614E3DD4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222629F-0A0B-44C5-9217-372BC055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4B84A3A-D6F0-42F7-9C97-3707E5A68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839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D1FD4661-37D4-4F3B-8918-7B51B9E76B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85C00352-69A2-4D9C-96D7-DD753FD4A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23562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17A7957-4E89-4B44-AA07-F982BA3B8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fld id="{55D5841C-F1A6-4D97-A309-F96CEA209F9B}" type="datetime1">
              <a:rPr lang="da-DK" smtClean="0"/>
              <a:t>08.08.2024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4242EDD3-C6D9-4C6C-9AC4-B6819B40A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/>
              <a:t>www.lystrup-if.dk</a:t>
            </a:r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B2AA50CF-5A0F-4632-A55C-B0C3EACFF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03F0-0F17-43F5-B3AB-AE05CDD5385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20188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632B3B9D-5D0F-4EFF-9FE0-87ED74910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4A9008C9-3F4B-4DDB-AEC8-D08CB4DC8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0526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2EC10D54-30D6-423D-AFCC-1CC8CFE87B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fld id="{1C681D78-161C-4D1E-83C3-32D875565ED3}" type="datetime1">
              <a:rPr lang="da-DK" smtClean="0"/>
              <a:pPr/>
              <a:t>08.08.2024</a:t>
            </a:fld>
            <a:endParaRPr lang="da-DK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C42A8BF1-9C64-41DB-BB80-924B387EF5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r>
              <a:rPr lang="da-DK"/>
              <a:t>www.lystrup-if.dk</a:t>
            </a:r>
            <a:endParaRPr lang="da-DK" dirty="0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D1BF0FA-5CA3-4105-AC08-E166E92CED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ptos Light" panose="020B0004020202020204" pitchFamily="34" charset="0"/>
              </a:defRPr>
            </a:lvl1pPr>
          </a:lstStyle>
          <a:p>
            <a:fld id="{20C703F0-0F17-43F5-B3AB-AE05CDD5385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E6BA52FB-F60E-47CB-9EEE-5CE713363A61}"/>
              </a:ext>
            </a:extLst>
          </p:cNvPr>
          <p:cNvSpPr/>
          <p:nvPr userDrawn="1"/>
        </p:nvSpPr>
        <p:spPr>
          <a:xfrm rot="16200000">
            <a:off x="8750940" y="2715118"/>
            <a:ext cx="6162972" cy="720000"/>
          </a:xfrm>
          <a:prstGeom prst="rect">
            <a:avLst/>
          </a:prstGeom>
          <a:gradFill>
            <a:gsLst>
              <a:gs pos="0">
                <a:schemeClr val="bg1"/>
              </a:gs>
              <a:gs pos="40000">
                <a:srgbClr val="B91C1C"/>
              </a:gs>
              <a:gs pos="100000">
                <a:srgbClr val="B91C1C"/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2400" b="0" i="1" dirty="0">
                <a:latin typeface="Aptos Light" panose="020B0004020202020204" pitchFamily="34" charset="0"/>
              </a:rPr>
              <a:t>Aktivitet – Bevægelse – Samvær</a:t>
            </a:r>
          </a:p>
        </p:txBody>
      </p:sp>
      <p:pic>
        <p:nvPicPr>
          <p:cNvPr id="10" name="Billede 9" descr="Et billede, der indeholder symbol, Karmin&#10;&#10;Automatisk genereret beskrivelse">
            <a:extLst>
              <a:ext uri="{FF2B5EF4-FFF2-40B4-BE49-F238E27FC236}">
                <a16:creationId xmlns:a16="http://schemas.microsoft.com/office/drawing/2014/main" id="{64523857-F3A4-7503-44C1-1636027AF96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6426" y="6232159"/>
            <a:ext cx="6120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4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rgbClr val="B91C1C"/>
          </a:solidFill>
          <a:latin typeface="Aptos SemiBold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3E1F44-C701-4C18-A469-93EFD65466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A7C42782-8FC7-4689-8779-A0627C3DC1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53F9DB53-899E-CAE4-ABA9-0B512DBF8B6B}"/>
              </a:ext>
            </a:extLst>
          </p:cNvPr>
          <p:cNvSpPr/>
          <p:nvPr/>
        </p:nvSpPr>
        <p:spPr>
          <a:xfrm>
            <a:off x="737226" y="762856"/>
            <a:ext cx="1083657" cy="1063618"/>
          </a:xfrm>
          <a:prstGeom prst="ellipse">
            <a:avLst/>
          </a:prstGeom>
          <a:solidFill>
            <a:srgbClr val="B91C1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grpSp>
        <p:nvGrpSpPr>
          <p:cNvPr id="5" name="Gruppe 4">
            <a:extLst>
              <a:ext uri="{FF2B5EF4-FFF2-40B4-BE49-F238E27FC236}">
                <a16:creationId xmlns:a16="http://schemas.microsoft.com/office/drawing/2014/main" id="{28E56F5B-4EA2-3EF0-CF2D-6BFF0B89B8A7}"/>
              </a:ext>
            </a:extLst>
          </p:cNvPr>
          <p:cNvGrpSpPr/>
          <p:nvPr/>
        </p:nvGrpSpPr>
        <p:grpSpPr>
          <a:xfrm>
            <a:off x="369585" y="2082140"/>
            <a:ext cx="2160000" cy="540000"/>
            <a:chOff x="141606" y="6851390"/>
            <a:chExt cx="2160000" cy="540000"/>
          </a:xfrm>
        </p:grpSpPr>
        <p:sp>
          <p:nvSpPr>
            <p:cNvPr id="6" name="Tekstfelt 5">
              <a:extLst>
                <a:ext uri="{FF2B5EF4-FFF2-40B4-BE49-F238E27FC236}">
                  <a16:creationId xmlns:a16="http://schemas.microsoft.com/office/drawing/2014/main" id="{C0B1EBDD-30D4-E383-84EA-04891608CD28}"/>
                </a:ext>
              </a:extLst>
            </p:cNvPr>
            <p:cNvSpPr txBox="1"/>
            <p:nvPr/>
          </p:nvSpPr>
          <p:spPr>
            <a:xfrm>
              <a:off x="141606" y="7092095"/>
              <a:ext cx="2160000" cy="299295"/>
            </a:xfrm>
            <a:prstGeom prst="rect">
              <a:avLst/>
            </a:prstGeom>
            <a:noFill/>
          </p:spPr>
          <p:txBody>
            <a:bodyPr wrap="square" lIns="72000" tIns="72000" rIns="72000" bIns="72000" rtlCol="0" anchor="ctr">
              <a:spAutoFit/>
            </a:bodyPr>
            <a:lstStyle>
              <a:defPPr>
                <a:defRPr lang="en-US"/>
              </a:defPPr>
              <a:lvl1pPr algn="ctr">
                <a:defRPr sz="1000" b="1">
                  <a:solidFill>
                    <a:srgbClr val="D1342F"/>
                  </a:solidFill>
                  <a:latin typeface="Aptos SemiBold" panose="020B0004020202020204" pitchFamily="34" charset="0"/>
                </a:defRPr>
              </a:lvl1pPr>
            </a:lstStyle>
            <a:p>
              <a:r>
                <a:rPr lang="da-DK" dirty="0">
                  <a:solidFill>
                    <a:srgbClr val="B91C1C"/>
                  </a:solidFill>
                </a:rPr>
                <a:t>Lystrup IF Gymnastik &amp; Fitness</a:t>
              </a:r>
            </a:p>
          </p:txBody>
        </p:sp>
        <p:sp>
          <p:nvSpPr>
            <p:cNvPr id="7" name="Tekstfelt 6">
              <a:extLst>
                <a:ext uri="{FF2B5EF4-FFF2-40B4-BE49-F238E27FC236}">
                  <a16:creationId xmlns:a16="http://schemas.microsoft.com/office/drawing/2014/main" id="{D41D0976-810F-0CDB-EFC9-A03D6581ED6E}"/>
                </a:ext>
              </a:extLst>
            </p:cNvPr>
            <p:cNvSpPr txBox="1"/>
            <p:nvPr/>
          </p:nvSpPr>
          <p:spPr>
            <a:xfrm>
              <a:off x="141606" y="6851390"/>
              <a:ext cx="2160000" cy="408812"/>
            </a:xfrm>
            <a:prstGeom prst="rect">
              <a:avLst/>
            </a:prstGeom>
            <a:noFill/>
          </p:spPr>
          <p:txBody>
            <a:bodyPr wrap="square" lIns="72000" tIns="72000" rIns="72000" bIns="72000" rtlCol="0" anchor="ctr">
              <a:spAutoFit/>
            </a:bodyPr>
            <a:lstStyle>
              <a:defPPr>
                <a:defRPr lang="en-US"/>
              </a:defPPr>
              <a:lvl1pPr algn="ctr">
                <a:lnSpc>
                  <a:spcPts val="1960"/>
                </a:lnSpc>
                <a:defRPr sz="2000" b="1">
                  <a:solidFill>
                    <a:srgbClr val="D1342F"/>
                  </a:solidFill>
                  <a:latin typeface="Aptos Black" panose="020B0004020202020204" pitchFamily="34" charset="0"/>
                </a:defRPr>
              </a:lvl1pPr>
            </a:lstStyle>
            <a:p>
              <a:r>
                <a:rPr lang="da-DK" dirty="0">
                  <a:solidFill>
                    <a:srgbClr val="B91C1C"/>
                  </a:solidFill>
                </a:rPr>
                <a:t>Fitnesscenter</a:t>
              </a:r>
            </a:p>
          </p:txBody>
        </p:sp>
      </p:grpSp>
      <p:sp>
        <p:nvSpPr>
          <p:cNvPr id="8" name="Tekstfelt 7">
            <a:extLst>
              <a:ext uri="{FF2B5EF4-FFF2-40B4-BE49-F238E27FC236}">
                <a16:creationId xmlns:a16="http://schemas.microsoft.com/office/drawing/2014/main" id="{466FC438-45C8-F2B7-1C0B-09D84F79E1A6}"/>
              </a:ext>
            </a:extLst>
          </p:cNvPr>
          <p:cNvSpPr txBox="1"/>
          <p:nvPr/>
        </p:nvSpPr>
        <p:spPr>
          <a:xfrm>
            <a:off x="430532" y="2953209"/>
            <a:ext cx="197733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RGB-farve</a:t>
            </a:r>
          </a:p>
          <a:p>
            <a:r>
              <a:rPr lang="da-DK" dirty="0"/>
              <a:t>Rød: 185</a:t>
            </a:r>
          </a:p>
          <a:p>
            <a:r>
              <a:rPr lang="da-DK" dirty="0"/>
              <a:t>Grøn: 28</a:t>
            </a:r>
          </a:p>
          <a:p>
            <a:r>
              <a:rPr lang="da-DK" dirty="0"/>
              <a:t>Blå: 28</a:t>
            </a:r>
          </a:p>
          <a:p>
            <a:r>
              <a:rPr lang="da-DK" dirty="0" err="1"/>
              <a:t>Hex</a:t>
            </a:r>
            <a:r>
              <a:rPr lang="da-DK" dirty="0"/>
              <a:t>-farve: </a:t>
            </a:r>
            <a:r>
              <a:rPr lang="da-DK" dirty="0">
                <a:solidFill>
                  <a:srgbClr val="B91C1C"/>
                </a:solidFill>
              </a:rPr>
              <a:t>#b91c1c</a:t>
            </a:r>
          </a:p>
        </p:txBody>
      </p:sp>
      <p:sp>
        <p:nvSpPr>
          <p:cNvPr id="9" name="Tekstfelt 8">
            <a:extLst>
              <a:ext uri="{FF2B5EF4-FFF2-40B4-BE49-F238E27FC236}">
                <a16:creationId xmlns:a16="http://schemas.microsoft.com/office/drawing/2014/main" id="{B6F621B1-8862-296E-54FE-785C3348B322}"/>
              </a:ext>
            </a:extLst>
          </p:cNvPr>
          <p:cNvSpPr txBox="1"/>
          <p:nvPr/>
        </p:nvSpPr>
        <p:spPr>
          <a:xfrm>
            <a:off x="394276" y="4541971"/>
            <a:ext cx="15975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dirty="0"/>
              <a:t>SMYK-mærke</a:t>
            </a:r>
          </a:p>
          <a:p>
            <a:r>
              <a:rPr lang="da-DK" dirty="0"/>
              <a:t>Cyan: 0%</a:t>
            </a:r>
          </a:p>
          <a:p>
            <a:r>
              <a:rPr lang="da-DK" dirty="0"/>
              <a:t>Magenta: 85%</a:t>
            </a:r>
          </a:p>
          <a:p>
            <a:r>
              <a:rPr lang="da-DK" dirty="0"/>
              <a:t>Gul: 85%</a:t>
            </a:r>
          </a:p>
          <a:p>
            <a:r>
              <a:rPr lang="da-DK" dirty="0"/>
              <a:t>Sort: 27%</a:t>
            </a:r>
          </a:p>
        </p:txBody>
      </p:sp>
    </p:spTree>
    <p:extLst>
      <p:ext uri="{BB962C8B-B14F-4D97-AF65-F5344CB8AC3E}">
        <p14:creationId xmlns:p14="http://schemas.microsoft.com/office/powerpoint/2010/main" val="4200907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2003</TotalTime>
  <Words>37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7" baseType="lpstr">
      <vt:lpstr>Aptos</vt:lpstr>
      <vt:lpstr>Aptos Light</vt:lpstr>
      <vt:lpstr>Aptos SemiBold</vt:lpstr>
      <vt:lpstr>Arial</vt:lpstr>
      <vt:lpstr>Calibri</vt:lpstr>
      <vt:lpstr>Office-tema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Michael Jensen</dc:creator>
  <cp:lastModifiedBy>Michael Jensen</cp:lastModifiedBy>
  <cp:revision>15</cp:revision>
  <dcterms:created xsi:type="dcterms:W3CDTF">2021-01-31T10:09:30Z</dcterms:created>
  <dcterms:modified xsi:type="dcterms:W3CDTF">2024-08-07T22:21:47Z</dcterms:modified>
</cp:coreProperties>
</file>