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5"/>
  </p:sldMasterIdLst>
  <p:notesMasterIdLst>
    <p:notesMasterId r:id="rId49"/>
  </p:notesMasterIdLst>
  <p:sldIdLst>
    <p:sldId id="482" r:id="rId6"/>
    <p:sldId id="279" r:id="rId7"/>
    <p:sldId id="282" r:id="rId8"/>
    <p:sldId id="290" r:id="rId9"/>
    <p:sldId id="292" r:id="rId10"/>
    <p:sldId id="295" r:id="rId11"/>
    <p:sldId id="296" r:id="rId12"/>
    <p:sldId id="297" r:id="rId13"/>
    <p:sldId id="314" r:id="rId14"/>
    <p:sldId id="298" r:id="rId15"/>
    <p:sldId id="299" r:id="rId16"/>
    <p:sldId id="300" r:id="rId17"/>
    <p:sldId id="305" r:id="rId18"/>
    <p:sldId id="315" r:id="rId19"/>
    <p:sldId id="301" r:id="rId20"/>
    <p:sldId id="302" r:id="rId21"/>
    <p:sldId id="316" r:id="rId22"/>
    <p:sldId id="303" r:id="rId23"/>
    <p:sldId id="304" r:id="rId24"/>
    <p:sldId id="306" r:id="rId25"/>
    <p:sldId id="307" r:id="rId26"/>
    <p:sldId id="308" r:id="rId27"/>
    <p:sldId id="312" r:id="rId28"/>
    <p:sldId id="313" r:id="rId29"/>
    <p:sldId id="317" r:id="rId30"/>
    <p:sldId id="294" r:id="rId31"/>
    <p:sldId id="318" r:id="rId32"/>
    <p:sldId id="319" r:id="rId33"/>
    <p:sldId id="321" r:id="rId34"/>
    <p:sldId id="322" r:id="rId35"/>
    <p:sldId id="323" r:id="rId36"/>
    <p:sldId id="324" r:id="rId37"/>
    <p:sldId id="328" r:id="rId38"/>
    <p:sldId id="320" r:id="rId39"/>
    <p:sldId id="334" r:id="rId40"/>
    <p:sldId id="336" r:id="rId41"/>
    <p:sldId id="337" r:id="rId42"/>
    <p:sldId id="344" r:id="rId43"/>
    <p:sldId id="347" r:id="rId44"/>
    <p:sldId id="349" r:id="rId45"/>
    <p:sldId id="480" r:id="rId46"/>
    <p:sldId id="481" r:id="rId47"/>
    <p:sldId id="383" r:id="rId48"/>
  </p:sldIdLst>
  <p:sldSz cx="9144000" cy="6858000" type="screen4x3"/>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68">
          <p15:clr>
            <a:srgbClr val="A4A3A4"/>
          </p15:clr>
        </p15:guide>
        <p15:guide id="3" orient="horz" pos="1589">
          <p15:clr>
            <a:srgbClr val="A4A3A4"/>
          </p15:clr>
        </p15:guide>
        <p15:guide id="4" orient="horz" pos="3686">
          <p15:clr>
            <a:srgbClr val="A4A3A4"/>
          </p15:clr>
        </p15:guide>
        <p15:guide id="5" orient="horz" pos="3823">
          <p15:clr>
            <a:srgbClr val="A4A3A4"/>
          </p15:clr>
        </p15:guide>
        <p15:guide id="6" orient="horz" pos="4195">
          <p15:clr>
            <a:srgbClr val="A4A3A4"/>
          </p15:clr>
        </p15:guide>
        <p15:guide id="7" pos="3225">
          <p15:clr>
            <a:srgbClr val="A4A3A4"/>
          </p15:clr>
        </p15:guide>
        <p15:guide id="8" pos="272">
          <p15:clr>
            <a:srgbClr val="A4A3A4"/>
          </p15:clr>
        </p15:guide>
        <p15:guide id="9" pos="4975">
          <p15:clr>
            <a:srgbClr val="A4A3A4"/>
          </p15:clr>
        </p15:guide>
        <p15:guide id="10" pos="33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2E39F0-34A6-47FA-9908-0B3B29EFAF5B}" v="64" dt="2024-02-21T17:31:04.8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2839" autoAdjust="0"/>
  </p:normalViewPr>
  <p:slideViewPr>
    <p:cSldViewPr showGuides="1">
      <p:cViewPr>
        <p:scale>
          <a:sx n="63" d="100"/>
          <a:sy n="63" d="100"/>
        </p:scale>
        <p:origin x="1330" y="-250"/>
      </p:cViewPr>
      <p:guideLst>
        <p:guide orient="horz" pos="2160"/>
        <p:guide orient="horz" pos="168"/>
        <p:guide orient="horz" pos="1589"/>
        <p:guide orient="horz" pos="3686"/>
        <p:guide orient="horz" pos="3823"/>
        <p:guide orient="horz" pos="4195"/>
        <p:guide pos="3225"/>
        <p:guide pos="272"/>
        <p:guide pos="4975"/>
        <p:guide pos="339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6391F8-D8F5-4497-9FC6-B69BCB4E6B14}" type="doc">
      <dgm:prSet loTypeId="urn:microsoft.com/office/officeart/2005/8/layout/gear1" loCatId="cycle" qsTypeId="urn:microsoft.com/office/officeart/2005/8/quickstyle/simple1" qsCatId="simple" csTypeId="urn:microsoft.com/office/officeart/2005/8/colors/colorful5" csCatId="colorful" phldr="1"/>
      <dgm:spPr/>
      <dgm:t>
        <a:bodyPr/>
        <a:lstStyle/>
        <a:p>
          <a:endParaRPr lang="da-DK"/>
        </a:p>
      </dgm:t>
    </dgm:pt>
    <dgm:pt modelId="{3EE8DED6-B08E-4064-9DFD-756A2D2A2AF0}">
      <dgm:prSet phldrT="[Tekst]" custT="1"/>
      <dgm:spPr/>
      <dgm:t>
        <a:bodyPr/>
        <a:lstStyle/>
        <a:p>
          <a:r>
            <a:rPr lang="da-DK" sz="2000" b="1" dirty="0"/>
            <a:t>Resultat</a:t>
          </a:r>
        </a:p>
      </dgm:t>
    </dgm:pt>
    <dgm:pt modelId="{3D16CB0F-FFEF-4265-AF4A-CDBBBDFA8B85}" type="parTrans" cxnId="{0E270DE8-D934-4BA1-8C37-B642CDED2A81}">
      <dgm:prSet/>
      <dgm:spPr/>
      <dgm:t>
        <a:bodyPr/>
        <a:lstStyle/>
        <a:p>
          <a:endParaRPr lang="da-DK"/>
        </a:p>
      </dgm:t>
    </dgm:pt>
    <dgm:pt modelId="{5D0FD151-E96D-4C2B-840D-5803A86B99DB}" type="sibTrans" cxnId="{0E270DE8-D934-4BA1-8C37-B642CDED2A81}">
      <dgm:prSet/>
      <dgm:spPr/>
      <dgm:t>
        <a:bodyPr/>
        <a:lstStyle/>
        <a:p>
          <a:endParaRPr lang="da-DK"/>
        </a:p>
      </dgm:t>
    </dgm:pt>
    <dgm:pt modelId="{B7279C46-86F8-4CD0-BA3D-EFC9D5439475}">
      <dgm:prSet phldrT="[Tekst]" custT="1"/>
      <dgm:spPr/>
      <dgm:t>
        <a:bodyPr/>
        <a:lstStyle/>
        <a:p>
          <a:pPr algn="ctr"/>
          <a:r>
            <a:rPr lang="da-DK" sz="1600" b="1" noProof="0"/>
            <a:t>Kost/</a:t>
          </a:r>
        </a:p>
        <a:p>
          <a:pPr algn="ctr"/>
          <a:r>
            <a:rPr lang="da-DK" sz="1600" b="1" noProof="0"/>
            <a:t>ernæring</a:t>
          </a:r>
          <a:endParaRPr lang="da-DK" sz="1600" b="1" noProof="0" dirty="0"/>
        </a:p>
      </dgm:t>
    </dgm:pt>
    <dgm:pt modelId="{4F375C60-2BF3-46CB-BF88-BE7EB2CD40C1}" type="parTrans" cxnId="{465AEDAF-8F38-49AF-BCFC-4D9AF54DF31F}">
      <dgm:prSet/>
      <dgm:spPr/>
      <dgm:t>
        <a:bodyPr/>
        <a:lstStyle/>
        <a:p>
          <a:endParaRPr lang="da-DK"/>
        </a:p>
      </dgm:t>
    </dgm:pt>
    <dgm:pt modelId="{7F9F392B-8E71-443E-A907-068937F97F19}" type="sibTrans" cxnId="{465AEDAF-8F38-49AF-BCFC-4D9AF54DF31F}">
      <dgm:prSet/>
      <dgm:spPr/>
      <dgm:t>
        <a:bodyPr/>
        <a:lstStyle/>
        <a:p>
          <a:endParaRPr lang="da-DK"/>
        </a:p>
      </dgm:t>
    </dgm:pt>
    <dgm:pt modelId="{5B1B48B2-E68E-4143-8222-547F7E5189E0}">
      <dgm:prSet phldrT="[Tekst]"/>
      <dgm:spPr/>
      <dgm:t>
        <a:bodyPr/>
        <a:lstStyle/>
        <a:p>
          <a:r>
            <a:rPr lang="da-DK" b="1" dirty="0"/>
            <a:t>Træning</a:t>
          </a:r>
        </a:p>
      </dgm:t>
    </dgm:pt>
    <dgm:pt modelId="{BC96DC98-D551-4414-B0D7-22D4EE2796D9}" type="parTrans" cxnId="{E21123CD-8DA8-4040-896B-F9483473BCA2}">
      <dgm:prSet/>
      <dgm:spPr/>
      <dgm:t>
        <a:bodyPr/>
        <a:lstStyle/>
        <a:p>
          <a:endParaRPr lang="da-DK"/>
        </a:p>
      </dgm:t>
    </dgm:pt>
    <dgm:pt modelId="{310683C2-1C3E-4CEA-9514-14B87718618B}" type="sibTrans" cxnId="{E21123CD-8DA8-4040-896B-F9483473BCA2}">
      <dgm:prSet/>
      <dgm:spPr/>
      <dgm:t>
        <a:bodyPr/>
        <a:lstStyle/>
        <a:p>
          <a:endParaRPr lang="da-DK"/>
        </a:p>
      </dgm:t>
    </dgm:pt>
    <dgm:pt modelId="{61CF7F7D-2049-43E8-84E9-4E7DB2F6016B}">
      <dgm:prSet/>
      <dgm:spPr/>
      <dgm:t>
        <a:bodyPr/>
        <a:lstStyle/>
        <a:p>
          <a:endParaRPr lang="da-DK"/>
        </a:p>
      </dgm:t>
    </dgm:pt>
    <dgm:pt modelId="{27B7AF0F-6770-4109-8C60-5A42ED167671}" type="parTrans" cxnId="{2403579C-5A8B-4B7A-B65E-40DD3C3D3058}">
      <dgm:prSet/>
      <dgm:spPr/>
      <dgm:t>
        <a:bodyPr/>
        <a:lstStyle/>
        <a:p>
          <a:endParaRPr lang="da-DK"/>
        </a:p>
      </dgm:t>
    </dgm:pt>
    <dgm:pt modelId="{6B17A726-0F48-467A-8695-C00E56B56BDB}" type="sibTrans" cxnId="{2403579C-5A8B-4B7A-B65E-40DD3C3D3058}">
      <dgm:prSet/>
      <dgm:spPr/>
      <dgm:t>
        <a:bodyPr/>
        <a:lstStyle/>
        <a:p>
          <a:endParaRPr lang="da-DK"/>
        </a:p>
      </dgm:t>
    </dgm:pt>
    <dgm:pt modelId="{7E24EA58-07DE-46E3-BA1B-BCA07B60A97B}">
      <dgm:prSet/>
      <dgm:spPr/>
      <dgm:t>
        <a:bodyPr/>
        <a:lstStyle/>
        <a:p>
          <a:endParaRPr lang="da-DK"/>
        </a:p>
      </dgm:t>
    </dgm:pt>
    <dgm:pt modelId="{EE79E9A1-C891-4435-8734-266493A38889}" type="parTrans" cxnId="{EA85653B-F186-4A79-B6BA-C4F266DCEFE0}">
      <dgm:prSet/>
      <dgm:spPr/>
      <dgm:t>
        <a:bodyPr/>
        <a:lstStyle/>
        <a:p>
          <a:endParaRPr lang="da-DK"/>
        </a:p>
      </dgm:t>
    </dgm:pt>
    <dgm:pt modelId="{851FE2E4-A38A-44E9-8548-71D94F45C5E7}" type="sibTrans" cxnId="{EA85653B-F186-4A79-B6BA-C4F266DCEFE0}">
      <dgm:prSet/>
      <dgm:spPr/>
      <dgm:t>
        <a:bodyPr/>
        <a:lstStyle/>
        <a:p>
          <a:endParaRPr lang="da-DK"/>
        </a:p>
      </dgm:t>
    </dgm:pt>
    <dgm:pt modelId="{254CE685-4854-404F-BB99-98917EA7F8F5}">
      <dgm:prSet/>
      <dgm:spPr/>
      <dgm:t>
        <a:bodyPr/>
        <a:lstStyle/>
        <a:p>
          <a:endParaRPr lang="da-DK"/>
        </a:p>
      </dgm:t>
    </dgm:pt>
    <dgm:pt modelId="{83163D65-EBBD-470F-9779-B369FE5ACDD8}" type="parTrans" cxnId="{3947DC55-195E-4641-95F2-CD8494322597}">
      <dgm:prSet/>
      <dgm:spPr/>
      <dgm:t>
        <a:bodyPr/>
        <a:lstStyle/>
        <a:p>
          <a:endParaRPr lang="da-DK"/>
        </a:p>
      </dgm:t>
    </dgm:pt>
    <dgm:pt modelId="{D78E4BD5-2EAE-41ED-B88D-53AF3583504F}" type="sibTrans" cxnId="{3947DC55-195E-4641-95F2-CD8494322597}">
      <dgm:prSet/>
      <dgm:spPr/>
      <dgm:t>
        <a:bodyPr/>
        <a:lstStyle/>
        <a:p>
          <a:endParaRPr lang="da-DK"/>
        </a:p>
      </dgm:t>
    </dgm:pt>
    <dgm:pt modelId="{7869D8B4-F8E2-41BC-BBA8-838D725AE0CD}">
      <dgm:prSet/>
      <dgm:spPr/>
      <dgm:t>
        <a:bodyPr/>
        <a:lstStyle/>
        <a:p>
          <a:endParaRPr lang="da-DK"/>
        </a:p>
      </dgm:t>
    </dgm:pt>
    <dgm:pt modelId="{24E67526-CD35-4C50-9972-CD5F93616301}" type="parTrans" cxnId="{3D32EEC8-0D8D-474A-B80D-D5CADB9B646F}">
      <dgm:prSet/>
      <dgm:spPr/>
      <dgm:t>
        <a:bodyPr/>
        <a:lstStyle/>
        <a:p>
          <a:endParaRPr lang="da-DK"/>
        </a:p>
      </dgm:t>
    </dgm:pt>
    <dgm:pt modelId="{AD8FC771-6E2C-4E8C-8288-3C6F194A3A35}" type="sibTrans" cxnId="{3D32EEC8-0D8D-474A-B80D-D5CADB9B646F}">
      <dgm:prSet/>
      <dgm:spPr/>
      <dgm:t>
        <a:bodyPr/>
        <a:lstStyle/>
        <a:p>
          <a:endParaRPr lang="da-DK"/>
        </a:p>
      </dgm:t>
    </dgm:pt>
    <dgm:pt modelId="{442EEFA3-79BB-48AC-8F17-BD3A3D10A96D}" type="pres">
      <dgm:prSet presAssocID="{A26391F8-D8F5-4497-9FC6-B69BCB4E6B14}" presName="composite" presStyleCnt="0">
        <dgm:presLayoutVars>
          <dgm:chMax val="3"/>
          <dgm:animLvl val="lvl"/>
          <dgm:resizeHandles val="exact"/>
        </dgm:presLayoutVars>
      </dgm:prSet>
      <dgm:spPr/>
    </dgm:pt>
    <dgm:pt modelId="{89292B70-5539-4027-8A29-9914E4A2799C}" type="pres">
      <dgm:prSet presAssocID="{3EE8DED6-B08E-4064-9DFD-756A2D2A2AF0}" presName="gear1" presStyleLbl="node1" presStyleIdx="0" presStyleCnt="3" custScaleX="95105" custScaleY="80862" custLinFactNeighborX="55468" custLinFactNeighborY="-9011">
        <dgm:presLayoutVars>
          <dgm:chMax val="1"/>
          <dgm:bulletEnabled val="1"/>
        </dgm:presLayoutVars>
      </dgm:prSet>
      <dgm:spPr/>
    </dgm:pt>
    <dgm:pt modelId="{B315781E-66EC-4C0E-85F5-3B71314FD0BC}" type="pres">
      <dgm:prSet presAssocID="{3EE8DED6-B08E-4064-9DFD-756A2D2A2AF0}" presName="gear1srcNode" presStyleLbl="node1" presStyleIdx="0" presStyleCnt="3"/>
      <dgm:spPr/>
    </dgm:pt>
    <dgm:pt modelId="{BECA96DA-4D40-4781-8BA5-EC05CC5C66CD}" type="pres">
      <dgm:prSet presAssocID="{3EE8DED6-B08E-4064-9DFD-756A2D2A2AF0}" presName="gear1dstNode" presStyleLbl="node1" presStyleIdx="0" presStyleCnt="3"/>
      <dgm:spPr/>
    </dgm:pt>
    <dgm:pt modelId="{69C13494-F291-4E6A-B30C-7FF87CC12B57}" type="pres">
      <dgm:prSet presAssocID="{B7279C46-86F8-4CD0-BA3D-EFC9D5439475}" presName="gear2" presStyleLbl="node1" presStyleIdx="1" presStyleCnt="3" custScaleX="163157" custScaleY="152631" custLinFactNeighborX="31666" custLinFactNeighborY="20109">
        <dgm:presLayoutVars>
          <dgm:chMax val="1"/>
          <dgm:bulletEnabled val="1"/>
        </dgm:presLayoutVars>
      </dgm:prSet>
      <dgm:spPr/>
    </dgm:pt>
    <dgm:pt modelId="{737F23D0-35C2-4F2C-88F4-58E2A30CAA2C}" type="pres">
      <dgm:prSet presAssocID="{B7279C46-86F8-4CD0-BA3D-EFC9D5439475}" presName="gear2srcNode" presStyleLbl="node1" presStyleIdx="1" presStyleCnt="3"/>
      <dgm:spPr/>
    </dgm:pt>
    <dgm:pt modelId="{49D912C3-9801-45A2-805A-E28CFB46B974}" type="pres">
      <dgm:prSet presAssocID="{B7279C46-86F8-4CD0-BA3D-EFC9D5439475}" presName="gear2dstNode" presStyleLbl="node1" presStyleIdx="1" presStyleCnt="3"/>
      <dgm:spPr/>
    </dgm:pt>
    <dgm:pt modelId="{EE267B8F-ECF9-4E4A-8332-98CE69FC5E6E}" type="pres">
      <dgm:prSet presAssocID="{5B1B48B2-E68E-4143-8222-547F7E5189E0}" presName="gear3" presStyleLbl="node1" presStyleIdx="2" presStyleCnt="3" custLinFactNeighborX="39328" custLinFactNeighborY="-4295"/>
      <dgm:spPr/>
    </dgm:pt>
    <dgm:pt modelId="{0DADC718-6D22-445D-86A4-AB4754FFB175}" type="pres">
      <dgm:prSet presAssocID="{5B1B48B2-E68E-4143-8222-547F7E5189E0}" presName="gear3tx" presStyleLbl="node1" presStyleIdx="2" presStyleCnt="3">
        <dgm:presLayoutVars>
          <dgm:chMax val="1"/>
          <dgm:bulletEnabled val="1"/>
        </dgm:presLayoutVars>
      </dgm:prSet>
      <dgm:spPr/>
    </dgm:pt>
    <dgm:pt modelId="{EF827FE2-78EC-4255-BD4B-7AE76A329077}" type="pres">
      <dgm:prSet presAssocID="{5B1B48B2-E68E-4143-8222-547F7E5189E0}" presName="gear3srcNode" presStyleLbl="node1" presStyleIdx="2" presStyleCnt="3"/>
      <dgm:spPr/>
    </dgm:pt>
    <dgm:pt modelId="{065C5C35-027F-4A48-8505-95778C6319A2}" type="pres">
      <dgm:prSet presAssocID="{5B1B48B2-E68E-4143-8222-547F7E5189E0}" presName="gear3dstNode" presStyleLbl="node1" presStyleIdx="2" presStyleCnt="3"/>
      <dgm:spPr/>
    </dgm:pt>
    <dgm:pt modelId="{F4BD8FB4-4D4E-4910-B397-A0A87E254D6E}" type="pres">
      <dgm:prSet presAssocID="{5D0FD151-E96D-4C2B-840D-5803A86B99DB}" presName="connector1" presStyleLbl="sibTrans2D1" presStyleIdx="0" presStyleCnt="3" custLinFactNeighborX="41291" custLinFactNeighborY="-7731"/>
      <dgm:spPr/>
    </dgm:pt>
    <dgm:pt modelId="{51B18E50-F0A1-4725-B430-70D38FF6E8BD}" type="pres">
      <dgm:prSet presAssocID="{7F9F392B-8E71-443E-A907-068937F97F19}" presName="connector2" presStyleLbl="sibTrans2D1" presStyleIdx="1" presStyleCnt="3" custLinFactNeighborX="-10091" custLinFactNeighborY="12431"/>
      <dgm:spPr/>
    </dgm:pt>
    <dgm:pt modelId="{3E2BF05C-F2E7-4283-9AAF-4F0C415964FE}" type="pres">
      <dgm:prSet presAssocID="{310683C2-1C3E-4CEA-9514-14B87718618B}" presName="connector3" presStyleLbl="sibTrans2D1" presStyleIdx="2" presStyleCnt="3" custAng="1672009" custScaleX="103592" custLinFactNeighborX="17232" custLinFactNeighborY="-2537"/>
      <dgm:spPr/>
    </dgm:pt>
  </dgm:ptLst>
  <dgm:cxnLst>
    <dgm:cxn modelId="{B5C6C502-DA3C-4F46-9041-84A9C4175E3C}" type="presOf" srcId="{B7279C46-86F8-4CD0-BA3D-EFC9D5439475}" destId="{737F23D0-35C2-4F2C-88F4-58E2A30CAA2C}" srcOrd="1" destOrd="0" presId="urn:microsoft.com/office/officeart/2005/8/layout/gear1"/>
    <dgm:cxn modelId="{1819C613-3D99-499F-947D-B2C25CB4FE1E}" type="presOf" srcId="{3EE8DED6-B08E-4064-9DFD-756A2D2A2AF0}" destId="{B315781E-66EC-4C0E-85F5-3B71314FD0BC}" srcOrd="1" destOrd="0" presId="urn:microsoft.com/office/officeart/2005/8/layout/gear1"/>
    <dgm:cxn modelId="{4CFD262A-FE93-414D-9AF1-63BCCFEEE37F}" type="presOf" srcId="{5B1B48B2-E68E-4143-8222-547F7E5189E0}" destId="{0DADC718-6D22-445D-86A4-AB4754FFB175}" srcOrd="1" destOrd="0" presId="urn:microsoft.com/office/officeart/2005/8/layout/gear1"/>
    <dgm:cxn modelId="{CF3F122D-2B7C-4993-BE19-E0F9F2ACE7C1}" type="presOf" srcId="{A26391F8-D8F5-4497-9FC6-B69BCB4E6B14}" destId="{442EEFA3-79BB-48AC-8F17-BD3A3D10A96D}" srcOrd="0" destOrd="0" presId="urn:microsoft.com/office/officeart/2005/8/layout/gear1"/>
    <dgm:cxn modelId="{EA85653B-F186-4A79-B6BA-C4F266DCEFE0}" srcId="{61CF7F7D-2049-43E8-84E9-4E7DB2F6016B}" destId="{7E24EA58-07DE-46E3-BA1B-BCA07B60A97B}" srcOrd="0" destOrd="0" parTransId="{EE79E9A1-C891-4435-8734-266493A38889}" sibTransId="{851FE2E4-A38A-44E9-8548-71D94F45C5E7}"/>
    <dgm:cxn modelId="{7DA4D34D-373B-45B5-8DA9-D8EADFE85B01}" type="presOf" srcId="{5B1B48B2-E68E-4143-8222-547F7E5189E0}" destId="{EF827FE2-78EC-4255-BD4B-7AE76A329077}" srcOrd="2" destOrd="0" presId="urn:microsoft.com/office/officeart/2005/8/layout/gear1"/>
    <dgm:cxn modelId="{3947DC55-195E-4641-95F2-CD8494322597}" srcId="{61CF7F7D-2049-43E8-84E9-4E7DB2F6016B}" destId="{254CE685-4854-404F-BB99-98917EA7F8F5}" srcOrd="1" destOrd="0" parTransId="{83163D65-EBBD-470F-9779-B369FE5ACDD8}" sibTransId="{D78E4BD5-2EAE-41ED-B88D-53AF3583504F}"/>
    <dgm:cxn modelId="{F33DAC77-A9CC-4DC7-949E-A8B1A8BBE8FA}" type="presOf" srcId="{310683C2-1C3E-4CEA-9514-14B87718618B}" destId="{3E2BF05C-F2E7-4283-9AAF-4F0C415964FE}" srcOrd="0" destOrd="0" presId="urn:microsoft.com/office/officeart/2005/8/layout/gear1"/>
    <dgm:cxn modelId="{7A19F17C-9C59-4B4B-9E3C-365BD3918373}" type="presOf" srcId="{5D0FD151-E96D-4C2B-840D-5803A86B99DB}" destId="{F4BD8FB4-4D4E-4910-B397-A0A87E254D6E}" srcOrd="0" destOrd="0" presId="urn:microsoft.com/office/officeart/2005/8/layout/gear1"/>
    <dgm:cxn modelId="{D2F34989-85B4-44D6-A6F6-6DAD9F9378CA}" type="presOf" srcId="{B7279C46-86F8-4CD0-BA3D-EFC9D5439475}" destId="{69C13494-F291-4E6A-B30C-7FF87CC12B57}" srcOrd="0" destOrd="0" presId="urn:microsoft.com/office/officeart/2005/8/layout/gear1"/>
    <dgm:cxn modelId="{2403579C-5A8B-4B7A-B65E-40DD3C3D3058}" srcId="{A26391F8-D8F5-4497-9FC6-B69BCB4E6B14}" destId="{61CF7F7D-2049-43E8-84E9-4E7DB2F6016B}" srcOrd="3" destOrd="0" parTransId="{27B7AF0F-6770-4109-8C60-5A42ED167671}" sibTransId="{6B17A726-0F48-467A-8695-C00E56B56BDB}"/>
    <dgm:cxn modelId="{AAE0BE9E-6EB3-48D0-A02B-05AC2F922798}" type="presOf" srcId="{7F9F392B-8E71-443E-A907-068937F97F19}" destId="{51B18E50-F0A1-4725-B430-70D38FF6E8BD}" srcOrd="0" destOrd="0" presId="urn:microsoft.com/office/officeart/2005/8/layout/gear1"/>
    <dgm:cxn modelId="{465AEDAF-8F38-49AF-BCFC-4D9AF54DF31F}" srcId="{A26391F8-D8F5-4497-9FC6-B69BCB4E6B14}" destId="{B7279C46-86F8-4CD0-BA3D-EFC9D5439475}" srcOrd="1" destOrd="0" parTransId="{4F375C60-2BF3-46CB-BF88-BE7EB2CD40C1}" sibTransId="{7F9F392B-8E71-443E-A907-068937F97F19}"/>
    <dgm:cxn modelId="{75829EB5-5B6B-4C98-B3F6-B69C68187402}" type="presOf" srcId="{5B1B48B2-E68E-4143-8222-547F7E5189E0}" destId="{065C5C35-027F-4A48-8505-95778C6319A2}" srcOrd="3" destOrd="0" presId="urn:microsoft.com/office/officeart/2005/8/layout/gear1"/>
    <dgm:cxn modelId="{3D32EEC8-0D8D-474A-B80D-D5CADB9B646F}" srcId="{61CF7F7D-2049-43E8-84E9-4E7DB2F6016B}" destId="{7869D8B4-F8E2-41BC-BBA8-838D725AE0CD}" srcOrd="2" destOrd="0" parTransId="{24E67526-CD35-4C50-9972-CD5F93616301}" sibTransId="{AD8FC771-6E2C-4E8C-8288-3C6F194A3A35}"/>
    <dgm:cxn modelId="{E35E33CB-CD62-4408-AB7F-5E7C91668A34}" type="presOf" srcId="{3EE8DED6-B08E-4064-9DFD-756A2D2A2AF0}" destId="{89292B70-5539-4027-8A29-9914E4A2799C}" srcOrd="0" destOrd="0" presId="urn:microsoft.com/office/officeart/2005/8/layout/gear1"/>
    <dgm:cxn modelId="{E21123CD-8DA8-4040-896B-F9483473BCA2}" srcId="{A26391F8-D8F5-4497-9FC6-B69BCB4E6B14}" destId="{5B1B48B2-E68E-4143-8222-547F7E5189E0}" srcOrd="2" destOrd="0" parTransId="{BC96DC98-D551-4414-B0D7-22D4EE2796D9}" sibTransId="{310683C2-1C3E-4CEA-9514-14B87718618B}"/>
    <dgm:cxn modelId="{B11A44DD-ACCF-49CE-A23B-2B991FEC67E5}" type="presOf" srcId="{3EE8DED6-B08E-4064-9DFD-756A2D2A2AF0}" destId="{BECA96DA-4D40-4781-8BA5-EC05CC5C66CD}" srcOrd="2" destOrd="0" presId="urn:microsoft.com/office/officeart/2005/8/layout/gear1"/>
    <dgm:cxn modelId="{B42B54DD-4AF6-4FF0-8C1B-AD28D4183801}" type="presOf" srcId="{B7279C46-86F8-4CD0-BA3D-EFC9D5439475}" destId="{49D912C3-9801-45A2-805A-E28CFB46B974}" srcOrd="2" destOrd="0" presId="urn:microsoft.com/office/officeart/2005/8/layout/gear1"/>
    <dgm:cxn modelId="{0E270DE8-D934-4BA1-8C37-B642CDED2A81}" srcId="{A26391F8-D8F5-4497-9FC6-B69BCB4E6B14}" destId="{3EE8DED6-B08E-4064-9DFD-756A2D2A2AF0}" srcOrd="0" destOrd="0" parTransId="{3D16CB0F-FFEF-4265-AF4A-CDBBBDFA8B85}" sibTransId="{5D0FD151-E96D-4C2B-840D-5803A86B99DB}"/>
    <dgm:cxn modelId="{B84585FC-F723-4D7D-BA30-922F48D03738}" type="presOf" srcId="{5B1B48B2-E68E-4143-8222-547F7E5189E0}" destId="{EE267B8F-ECF9-4E4A-8332-98CE69FC5E6E}" srcOrd="0" destOrd="0" presId="urn:microsoft.com/office/officeart/2005/8/layout/gear1"/>
    <dgm:cxn modelId="{852577DA-9904-47D2-9841-4063C53C8A4B}" type="presParOf" srcId="{442EEFA3-79BB-48AC-8F17-BD3A3D10A96D}" destId="{89292B70-5539-4027-8A29-9914E4A2799C}" srcOrd="0" destOrd="0" presId="urn:microsoft.com/office/officeart/2005/8/layout/gear1"/>
    <dgm:cxn modelId="{51924E7B-60D2-4ACF-98F5-30BACA11D515}" type="presParOf" srcId="{442EEFA3-79BB-48AC-8F17-BD3A3D10A96D}" destId="{B315781E-66EC-4C0E-85F5-3B71314FD0BC}" srcOrd="1" destOrd="0" presId="urn:microsoft.com/office/officeart/2005/8/layout/gear1"/>
    <dgm:cxn modelId="{EE20D719-35F4-4C1D-9229-32E5C21A4305}" type="presParOf" srcId="{442EEFA3-79BB-48AC-8F17-BD3A3D10A96D}" destId="{BECA96DA-4D40-4781-8BA5-EC05CC5C66CD}" srcOrd="2" destOrd="0" presId="urn:microsoft.com/office/officeart/2005/8/layout/gear1"/>
    <dgm:cxn modelId="{522D4924-DD00-45CD-87BC-3BCE4DF9CEBB}" type="presParOf" srcId="{442EEFA3-79BB-48AC-8F17-BD3A3D10A96D}" destId="{69C13494-F291-4E6A-B30C-7FF87CC12B57}" srcOrd="3" destOrd="0" presId="urn:microsoft.com/office/officeart/2005/8/layout/gear1"/>
    <dgm:cxn modelId="{CB6CFAF5-58F1-4C74-9245-348A73C738E5}" type="presParOf" srcId="{442EEFA3-79BB-48AC-8F17-BD3A3D10A96D}" destId="{737F23D0-35C2-4F2C-88F4-58E2A30CAA2C}" srcOrd="4" destOrd="0" presId="urn:microsoft.com/office/officeart/2005/8/layout/gear1"/>
    <dgm:cxn modelId="{06989D52-F0BF-4CFE-B5F2-EEBB0D577A64}" type="presParOf" srcId="{442EEFA3-79BB-48AC-8F17-BD3A3D10A96D}" destId="{49D912C3-9801-45A2-805A-E28CFB46B974}" srcOrd="5" destOrd="0" presId="urn:microsoft.com/office/officeart/2005/8/layout/gear1"/>
    <dgm:cxn modelId="{5D38B3E6-9368-4E9E-B7CF-A073A8A47C77}" type="presParOf" srcId="{442EEFA3-79BB-48AC-8F17-BD3A3D10A96D}" destId="{EE267B8F-ECF9-4E4A-8332-98CE69FC5E6E}" srcOrd="6" destOrd="0" presId="urn:microsoft.com/office/officeart/2005/8/layout/gear1"/>
    <dgm:cxn modelId="{F92B45A5-663B-4AD0-9533-DDD9CB90F254}" type="presParOf" srcId="{442EEFA3-79BB-48AC-8F17-BD3A3D10A96D}" destId="{0DADC718-6D22-445D-86A4-AB4754FFB175}" srcOrd="7" destOrd="0" presId="urn:microsoft.com/office/officeart/2005/8/layout/gear1"/>
    <dgm:cxn modelId="{FBBF5D89-D9BC-4C2B-A622-C8931C070724}" type="presParOf" srcId="{442EEFA3-79BB-48AC-8F17-BD3A3D10A96D}" destId="{EF827FE2-78EC-4255-BD4B-7AE76A329077}" srcOrd="8" destOrd="0" presId="urn:microsoft.com/office/officeart/2005/8/layout/gear1"/>
    <dgm:cxn modelId="{C85A7AA9-3E8C-455A-A3FE-83B8F5B64297}" type="presParOf" srcId="{442EEFA3-79BB-48AC-8F17-BD3A3D10A96D}" destId="{065C5C35-027F-4A48-8505-95778C6319A2}" srcOrd="9" destOrd="0" presId="urn:microsoft.com/office/officeart/2005/8/layout/gear1"/>
    <dgm:cxn modelId="{B52F12BA-5CD6-4318-9E68-2B098F2586DA}" type="presParOf" srcId="{442EEFA3-79BB-48AC-8F17-BD3A3D10A96D}" destId="{F4BD8FB4-4D4E-4910-B397-A0A87E254D6E}" srcOrd="10" destOrd="0" presId="urn:microsoft.com/office/officeart/2005/8/layout/gear1"/>
    <dgm:cxn modelId="{A9F49D13-77FA-4AE3-870E-4F38B24F8C9E}" type="presParOf" srcId="{442EEFA3-79BB-48AC-8F17-BD3A3D10A96D}" destId="{51B18E50-F0A1-4725-B430-70D38FF6E8BD}" srcOrd="11" destOrd="0" presId="urn:microsoft.com/office/officeart/2005/8/layout/gear1"/>
    <dgm:cxn modelId="{7D2E360D-459F-40ED-B612-10889F218F0B}" type="presParOf" srcId="{442EEFA3-79BB-48AC-8F17-BD3A3D10A96D}" destId="{3E2BF05C-F2E7-4283-9AAF-4F0C415964FE}"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2A2132-A416-7A49-BE07-65DB6F6D0A50}" type="doc">
      <dgm:prSet loTypeId="urn:microsoft.com/office/officeart/2005/8/layout/radial1" loCatId="" qsTypeId="urn:microsoft.com/office/officeart/2005/8/quickstyle/simple5" qsCatId="simple" csTypeId="urn:microsoft.com/office/officeart/2005/8/colors/accent1_2" csCatId="accent1" phldr="1"/>
      <dgm:spPr/>
      <dgm:t>
        <a:bodyPr/>
        <a:lstStyle/>
        <a:p>
          <a:endParaRPr lang="da-DK"/>
        </a:p>
      </dgm:t>
    </dgm:pt>
    <dgm:pt modelId="{8779C8F0-45D8-6242-9BB6-0433C86B3942}">
      <dgm:prSet phldrT="[Tekst]"/>
      <dgm:spPr/>
      <dgm:t>
        <a:bodyPr/>
        <a:lstStyle/>
        <a:p>
          <a:r>
            <a:rPr lang="da-DK" b="1" dirty="0"/>
            <a:t>Restitution</a:t>
          </a:r>
        </a:p>
      </dgm:t>
    </dgm:pt>
    <dgm:pt modelId="{3D6474A2-7B62-AF4B-9756-A30443894284}" type="parTrans" cxnId="{26A184E7-174A-4046-8BCC-F0827D17798C}">
      <dgm:prSet/>
      <dgm:spPr/>
      <dgm:t>
        <a:bodyPr/>
        <a:lstStyle/>
        <a:p>
          <a:endParaRPr lang="da-DK"/>
        </a:p>
      </dgm:t>
    </dgm:pt>
    <dgm:pt modelId="{DCC20B66-2A91-2D4E-900E-B820A7C78A9D}" type="sibTrans" cxnId="{26A184E7-174A-4046-8BCC-F0827D17798C}">
      <dgm:prSet/>
      <dgm:spPr/>
      <dgm:t>
        <a:bodyPr/>
        <a:lstStyle/>
        <a:p>
          <a:endParaRPr lang="da-DK"/>
        </a:p>
      </dgm:t>
    </dgm:pt>
    <dgm:pt modelId="{04D7A805-B39A-FB40-831E-C18DC06920B9}">
      <dgm:prSet phldrT="[Tekst]"/>
      <dgm:spPr/>
      <dgm:t>
        <a:bodyPr/>
        <a:lstStyle/>
        <a:p>
          <a:r>
            <a:rPr lang="da-DK" dirty="0"/>
            <a:t>Søvn</a:t>
          </a:r>
        </a:p>
      </dgm:t>
    </dgm:pt>
    <dgm:pt modelId="{0E52BFD7-E9C8-BB4B-A5E8-7188864FBA19}" type="parTrans" cxnId="{93406820-8D35-D24C-8D9E-9A714D292AB9}">
      <dgm:prSet/>
      <dgm:spPr/>
      <dgm:t>
        <a:bodyPr/>
        <a:lstStyle/>
        <a:p>
          <a:endParaRPr lang="da-DK"/>
        </a:p>
      </dgm:t>
    </dgm:pt>
    <dgm:pt modelId="{E57C2B6E-DB3F-8243-B193-4C06A2DEA8DB}" type="sibTrans" cxnId="{93406820-8D35-D24C-8D9E-9A714D292AB9}">
      <dgm:prSet/>
      <dgm:spPr/>
      <dgm:t>
        <a:bodyPr/>
        <a:lstStyle/>
        <a:p>
          <a:endParaRPr lang="da-DK"/>
        </a:p>
      </dgm:t>
    </dgm:pt>
    <dgm:pt modelId="{D58F3C51-1A81-3646-9E96-CB7E006A04A5}">
      <dgm:prSet phldrT="[Tekst]"/>
      <dgm:spPr/>
      <dgm:t>
        <a:bodyPr/>
        <a:lstStyle/>
        <a:p>
          <a:r>
            <a:rPr lang="da-DK" dirty="0"/>
            <a:t>Kost</a:t>
          </a:r>
        </a:p>
      </dgm:t>
    </dgm:pt>
    <dgm:pt modelId="{44B84710-D696-364B-B1ED-E54A842B5030}" type="parTrans" cxnId="{3CE158B0-2EAA-E648-A96E-048DFD75908E}">
      <dgm:prSet/>
      <dgm:spPr/>
      <dgm:t>
        <a:bodyPr/>
        <a:lstStyle/>
        <a:p>
          <a:endParaRPr lang="da-DK"/>
        </a:p>
      </dgm:t>
    </dgm:pt>
    <dgm:pt modelId="{D1E7A6E3-1ACD-7E40-9C37-9D3AA7A66254}" type="sibTrans" cxnId="{3CE158B0-2EAA-E648-A96E-048DFD75908E}">
      <dgm:prSet/>
      <dgm:spPr/>
      <dgm:t>
        <a:bodyPr/>
        <a:lstStyle/>
        <a:p>
          <a:endParaRPr lang="da-DK"/>
        </a:p>
      </dgm:t>
    </dgm:pt>
    <dgm:pt modelId="{7DFEA173-772D-B947-B64D-364365A3D6DD}">
      <dgm:prSet phldrT="[Tekst]"/>
      <dgm:spPr/>
      <dgm:t>
        <a:bodyPr/>
        <a:lstStyle/>
        <a:p>
          <a:r>
            <a:rPr lang="da-DK" dirty="0"/>
            <a:t>Stress</a:t>
          </a:r>
        </a:p>
      </dgm:t>
    </dgm:pt>
    <dgm:pt modelId="{DC763805-97F8-AE4A-A407-77C81ACD56CF}" type="parTrans" cxnId="{4721E7A6-D9CF-F040-81E5-B0F47531348C}">
      <dgm:prSet/>
      <dgm:spPr/>
      <dgm:t>
        <a:bodyPr/>
        <a:lstStyle/>
        <a:p>
          <a:endParaRPr lang="da-DK"/>
        </a:p>
      </dgm:t>
    </dgm:pt>
    <dgm:pt modelId="{52289D7E-75B4-E149-A69C-B7E253D67181}" type="sibTrans" cxnId="{4721E7A6-D9CF-F040-81E5-B0F47531348C}">
      <dgm:prSet/>
      <dgm:spPr/>
      <dgm:t>
        <a:bodyPr/>
        <a:lstStyle/>
        <a:p>
          <a:endParaRPr lang="da-DK"/>
        </a:p>
      </dgm:t>
    </dgm:pt>
    <dgm:pt modelId="{4A571735-8400-854D-9D96-65B162B5DD6B}">
      <dgm:prSet phldrT="[Tekst]"/>
      <dgm:spPr/>
      <dgm:t>
        <a:bodyPr/>
        <a:lstStyle/>
        <a:p>
          <a:r>
            <a:rPr lang="da-DK" dirty="0"/>
            <a:t>Arbejde</a:t>
          </a:r>
        </a:p>
      </dgm:t>
    </dgm:pt>
    <dgm:pt modelId="{1D249E85-C931-F547-8985-67A15FD80964}" type="parTrans" cxnId="{2984E800-DED3-914A-9C7D-B49B0BF97B7B}">
      <dgm:prSet/>
      <dgm:spPr/>
      <dgm:t>
        <a:bodyPr/>
        <a:lstStyle/>
        <a:p>
          <a:endParaRPr lang="da-DK"/>
        </a:p>
      </dgm:t>
    </dgm:pt>
    <dgm:pt modelId="{D281A3B3-A48E-4C4A-B8AD-A83B8D680FA3}" type="sibTrans" cxnId="{2984E800-DED3-914A-9C7D-B49B0BF97B7B}">
      <dgm:prSet/>
      <dgm:spPr/>
      <dgm:t>
        <a:bodyPr/>
        <a:lstStyle/>
        <a:p>
          <a:endParaRPr lang="da-DK"/>
        </a:p>
      </dgm:t>
    </dgm:pt>
    <dgm:pt modelId="{9FDD78CE-DEED-DA4F-ACB2-2F7BD0C1E09A}">
      <dgm:prSet phldrT="[Tekst]"/>
      <dgm:spPr/>
      <dgm:t>
        <a:bodyPr/>
        <a:lstStyle/>
        <a:p>
          <a:r>
            <a:rPr lang="da-DK" dirty="0"/>
            <a:t>Anden aktivitet</a:t>
          </a:r>
        </a:p>
      </dgm:t>
    </dgm:pt>
    <dgm:pt modelId="{5DB50C1E-3875-D040-B845-1E7218187312}" type="parTrans" cxnId="{72990286-A013-B34C-BB14-8D1080B9ED84}">
      <dgm:prSet/>
      <dgm:spPr/>
      <dgm:t>
        <a:bodyPr/>
        <a:lstStyle/>
        <a:p>
          <a:endParaRPr lang="da-DK"/>
        </a:p>
      </dgm:t>
    </dgm:pt>
    <dgm:pt modelId="{39835FBD-31A6-E546-8B89-0E32447239DF}" type="sibTrans" cxnId="{72990286-A013-B34C-BB14-8D1080B9ED84}">
      <dgm:prSet/>
      <dgm:spPr/>
      <dgm:t>
        <a:bodyPr/>
        <a:lstStyle/>
        <a:p>
          <a:endParaRPr lang="da-DK"/>
        </a:p>
      </dgm:t>
    </dgm:pt>
    <dgm:pt modelId="{15B38E6E-19E6-8A4F-8E80-C711837C96B5}">
      <dgm:prSet phldrT="[Tekst]"/>
      <dgm:spPr/>
      <dgm:t>
        <a:bodyPr/>
        <a:lstStyle/>
        <a:p>
          <a:r>
            <a:rPr lang="da-DK" dirty="0"/>
            <a:t>Alder</a:t>
          </a:r>
        </a:p>
      </dgm:t>
    </dgm:pt>
    <dgm:pt modelId="{AE7BDC55-E515-2B41-B143-7D08FE172DCE}" type="parTrans" cxnId="{7FCE7E4B-DF27-FA45-928E-B412A3897E87}">
      <dgm:prSet/>
      <dgm:spPr/>
      <dgm:t>
        <a:bodyPr/>
        <a:lstStyle/>
        <a:p>
          <a:endParaRPr lang="da-DK"/>
        </a:p>
      </dgm:t>
    </dgm:pt>
    <dgm:pt modelId="{480E16B8-676F-B346-9C00-E1198C8FE0B6}" type="sibTrans" cxnId="{7FCE7E4B-DF27-FA45-928E-B412A3897E87}">
      <dgm:prSet/>
      <dgm:spPr/>
      <dgm:t>
        <a:bodyPr/>
        <a:lstStyle/>
        <a:p>
          <a:endParaRPr lang="da-DK"/>
        </a:p>
      </dgm:t>
    </dgm:pt>
    <dgm:pt modelId="{D8EF6A9D-D65C-E94F-9F51-095EAEE59851}">
      <dgm:prSet phldrT="[Tekst]"/>
      <dgm:spPr/>
      <dgm:t>
        <a:bodyPr/>
        <a:lstStyle/>
        <a:p>
          <a:r>
            <a:rPr lang="da-DK" dirty="0"/>
            <a:t>Genetik</a:t>
          </a:r>
        </a:p>
      </dgm:t>
    </dgm:pt>
    <dgm:pt modelId="{3268D46D-A861-C345-A501-150119779E42}" type="parTrans" cxnId="{9927578E-5EAB-6F47-9CEB-DA5C786DB9B3}">
      <dgm:prSet/>
      <dgm:spPr/>
      <dgm:t>
        <a:bodyPr/>
        <a:lstStyle/>
        <a:p>
          <a:endParaRPr lang="da-DK"/>
        </a:p>
      </dgm:t>
    </dgm:pt>
    <dgm:pt modelId="{0589E6A3-07FC-2447-A9DF-6FC70E11FE10}" type="sibTrans" cxnId="{9927578E-5EAB-6F47-9CEB-DA5C786DB9B3}">
      <dgm:prSet/>
      <dgm:spPr/>
      <dgm:t>
        <a:bodyPr/>
        <a:lstStyle/>
        <a:p>
          <a:endParaRPr lang="da-DK"/>
        </a:p>
      </dgm:t>
    </dgm:pt>
    <dgm:pt modelId="{57BEA056-6DA2-4CD5-B0AA-391FDB0C98D0}" type="pres">
      <dgm:prSet presAssocID="{B92A2132-A416-7A49-BE07-65DB6F6D0A50}" presName="cycle" presStyleCnt="0">
        <dgm:presLayoutVars>
          <dgm:chMax val="1"/>
          <dgm:dir/>
          <dgm:animLvl val="ctr"/>
          <dgm:resizeHandles val="exact"/>
        </dgm:presLayoutVars>
      </dgm:prSet>
      <dgm:spPr/>
    </dgm:pt>
    <dgm:pt modelId="{21F121F1-C55A-4D93-8EF2-23B3B83A3F4E}" type="pres">
      <dgm:prSet presAssocID="{8779C8F0-45D8-6242-9BB6-0433C86B3942}" presName="centerShape" presStyleLbl="node0" presStyleIdx="0" presStyleCnt="1" custLinFactNeighborX="4504" custLinFactNeighborY="-6744"/>
      <dgm:spPr/>
    </dgm:pt>
    <dgm:pt modelId="{C1D9A4C7-3D0B-4683-AD6F-FEEA063B6CBE}" type="pres">
      <dgm:prSet presAssocID="{0E52BFD7-E9C8-BB4B-A5E8-7188864FBA19}" presName="Name9" presStyleLbl="parChTrans1D2" presStyleIdx="0" presStyleCnt="7"/>
      <dgm:spPr/>
    </dgm:pt>
    <dgm:pt modelId="{E2884E4E-533D-42FB-B622-3D73C8B608E4}" type="pres">
      <dgm:prSet presAssocID="{0E52BFD7-E9C8-BB4B-A5E8-7188864FBA19}" presName="connTx" presStyleLbl="parChTrans1D2" presStyleIdx="0" presStyleCnt="7"/>
      <dgm:spPr/>
    </dgm:pt>
    <dgm:pt modelId="{BDD896CC-26DF-43A7-87F7-4852982AF235}" type="pres">
      <dgm:prSet presAssocID="{04D7A805-B39A-FB40-831E-C18DC06920B9}" presName="node" presStyleLbl="node1" presStyleIdx="0" presStyleCnt="7">
        <dgm:presLayoutVars>
          <dgm:bulletEnabled val="1"/>
        </dgm:presLayoutVars>
      </dgm:prSet>
      <dgm:spPr/>
    </dgm:pt>
    <dgm:pt modelId="{3EE447F0-FA90-4DAD-A12B-00AA683F29FE}" type="pres">
      <dgm:prSet presAssocID="{44B84710-D696-364B-B1ED-E54A842B5030}" presName="Name9" presStyleLbl="parChTrans1D2" presStyleIdx="1" presStyleCnt="7"/>
      <dgm:spPr/>
    </dgm:pt>
    <dgm:pt modelId="{3C09F068-C232-4F90-9368-3ECD13FDD186}" type="pres">
      <dgm:prSet presAssocID="{44B84710-D696-364B-B1ED-E54A842B5030}" presName="connTx" presStyleLbl="parChTrans1D2" presStyleIdx="1" presStyleCnt="7"/>
      <dgm:spPr/>
    </dgm:pt>
    <dgm:pt modelId="{70E3F95C-7F05-4C13-B4A5-DC6842236BC1}" type="pres">
      <dgm:prSet presAssocID="{D58F3C51-1A81-3646-9E96-CB7E006A04A5}" presName="node" presStyleLbl="node1" presStyleIdx="1" presStyleCnt="7">
        <dgm:presLayoutVars>
          <dgm:bulletEnabled val="1"/>
        </dgm:presLayoutVars>
      </dgm:prSet>
      <dgm:spPr/>
    </dgm:pt>
    <dgm:pt modelId="{3D5DE7DA-993B-4AD4-A19B-605B92382F91}" type="pres">
      <dgm:prSet presAssocID="{DC763805-97F8-AE4A-A407-77C81ACD56CF}" presName="Name9" presStyleLbl="parChTrans1D2" presStyleIdx="2" presStyleCnt="7"/>
      <dgm:spPr/>
    </dgm:pt>
    <dgm:pt modelId="{087E3EC1-A416-4833-9E0F-FC4BAB3D81A5}" type="pres">
      <dgm:prSet presAssocID="{DC763805-97F8-AE4A-A407-77C81ACD56CF}" presName="connTx" presStyleLbl="parChTrans1D2" presStyleIdx="2" presStyleCnt="7"/>
      <dgm:spPr/>
    </dgm:pt>
    <dgm:pt modelId="{6322A703-5A24-4A73-871D-02D1E9BF2F58}" type="pres">
      <dgm:prSet presAssocID="{7DFEA173-772D-B947-B64D-364365A3D6DD}" presName="node" presStyleLbl="node1" presStyleIdx="2" presStyleCnt="7">
        <dgm:presLayoutVars>
          <dgm:bulletEnabled val="1"/>
        </dgm:presLayoutVars>
      </dgm:prSet>
      <dgm:spPr/>
    </dgm:pt>
    <dgm:pt modelId="{3DBA7FFA-1B6E-49EC-82A9-D153E16EFBDD}" type="pres">
      <dgm:prSet presAssocID="{1D249E85-C931-F547-8985-67A15FD80964}" presName="Name9" presStyleLbl="parChTrans1D2" presStyleIdx="3" presStyleCnt="7"/>
      <dgm:spPr/>
    </dgm:pt>
    <dgm:pt modelId="{A78C3434-EB43-4FE6-80D8-06194C03FE18}" type="pres">
      <dgm:prSet presAssocID="{1D249E85-C931-F547-8985-67A15FD80964}" presName="connTx" presStyleLbl="parChTrans1D2" presStyleIdx="3" presStyleCnt="7"/>
      <dgm:spPr/>
    </dgm:pt>
    <dgm:pt modelId="{2182D02E-9863-4474-B498-E2BC9FC21A1F}" type="pres">
      <dgm:prSet presAssocID="{4A571735-8400-854D-9D96-65B162B5DD6B}" presName="node" presStyleLbl="node1" presStyleIdx="3" presStyleCnt="7">
        <dgm:presLayoutVars>
          <dgm:bulletEnabled val="1"/>
        </dgm:presLayoutVars>
      </dgm:prSet>
      <dgm:spPr/>
    </dgm:pt>
    <dgm:pt modelId="{E10B6D64-0618-4C8E-8D23-FD07DB58FA34}" type="pres">
      <dgm:prSet presAssocID="{5DB50C1E-3875-D040-B845-1E7218187312}" presName="Name9" presStyleLbl="parChTrans1D2" presStyleIdx="4" presStyleCnt="7"/>
      <dgm:spPr/>
    </dgm:pt>
    <dgm:pt modelId="{40F421F1-6CC3-401E-9FC2-87E87F0A56C2}" type="pres">
      <dgm:prSet presAssocID="{5DB50C1E-3875-D040-B845-1E7218187312}" presName="connTx" presStyleLbl="parChTrans1D2" presStyleIdx="4" presStyleCnt="7"/>
      <dgm:spPr/>
    </dgm:pt>
    <dgm:pt modelId="{C9E6E141-4737-4C0F-9A53-81FB4EB0F8F2}" type="pres">
      <dgm:prSet presAssocID="{9FDD78CE-DEED-DA4F-ACB2-2F7BD0C1E09A}" presName="node" presStyleLbl="node1" presStyleIdx="4" presStyleCnt="7">
        <dgm:presLayoutVars>
          <dgm:bulletEnabled val="1"/>
        </dgm:presLayoutVars>
      </dgm:prSet>
      <dgm:spPr/>
    </dgm:pt>
    <dgm:pt modelId="{8C71298D-986E-44FB-8CCE-26DF7C1A7741}" type="pres">
      <dgm:prSet presAssocID="{AE7BDC55-E515-2B41-B143-7D08FE172DCE}" presName="Name9" presStyleLbl="parChTrans1D2" presStyleIdx="5" presStyleCnt="7"/>
      <dgm:spPr/>
    </dgm:pt>
    <dgm:pt modelId="{0E994B8A-4714-4488-A765-80AC5AB90997}" type="pres">
      <dgm:prSet presAssocID="{AE7BDC55-E515-2B41-B143-7D08FE172DCE}" presName="connTx" presStyleLbl="parChTrans1D2" presStyleIdx="5" presStyleCnt="7"/>
      <dgm:spPr/>
    </dgm:pt>
    <dgm:pt modelId="{7C49CFF5-0A04-4367-B8C9-4D1E0F4BA983}" type="pres">
      <dgm:prSet presAssocID="{15B38E6E-19E6-8A4F-8E80-C711837C96B5}" presName="node" presStyleLbl="node1" presStyleIdx="5" presStyleCnt="7">
        <dgm:presLayoutVars>
          <dgm:bulletEnabled val="1"/>
        </dgm:presLayoutVars>
      </dgm:prSet>
      <dgm:spPr/>
    </dgm:pt>
    <dgm:pt modelId="{7F28041F-5674-4946-B332-48F777225D05}" type="pres">
      <dgm:prSet presAssocID="{3268D46D-A861-C345-A501-150119779E42}" presName="Name9" presStyleLbl="parChTrans1D2" presStyleIdx="6" presStyleCnt="7"/>
      <dgm:spPr/>
    </dgm:pt>
    <dgm:pt modelId="{C3DFC155-53EF-4A53-A302-3DEA1C4EE8F9}" type="pres">
      <dgm:prSet presAssocID="{3268D46D-A861-C345-A501-150119779E42}" presName="connTx" presStyleLbl="parChTrans1D2" presStyleIdx="6" presStyleCnt="7"/>
      <dgm:spPr/>
    </dgm:pt>
    <dgm:pt modelId="{4019D2C1-7C53-45E2-96E5-84C1F2A53BC5}" type="pres">
      <dgm:prSet presAssocID="{D8EF6A9D-D65C-E94F-9F51-095EAEE59851}" presName="node" presStyleLbl="node1" presStyleIdx="6" presStyleCnt="7">
        <dgm:presLayoutVars>
          <dgm:bulletEnabled val="1"/>
        </dgm:presLayoutVars>
      </dgm:prSet>
      <dgm:spPr/>
    </dgm:pt>
  </dgm:ptLst>
  <dgm:cxnLst>
    <dgm:cxn modelId="{2984E800-DED3-914A-9C7D-B49B0BF97B7B}" srcId="{8779C8F0-45D8-6242-9BB6-0433C86B3942}" destId="{4A571735-8400-854D-9D96-65B162B5DD6B}" srcOrd="3" destOrd="0" parTransId="{1D249E85-C931-F547-8985-67A15FD80964}" sibTransId="{D281A3B3-A48E-4C4A-B8AD-A83B8D680FA3}"/>
    <dgm:cxn modelId="{8927211A-BEF4-4E18-9329-05C4D7048BF6}" type="presOf" srcId="{8779C8F0-45D8-6242-9BB6-0433C86B3942}" destId="{21F121F1-C55A-4D93-8EF2-23B3B83A3F4E}" srcOrd="0" destOrd="0" presId="urn:microsoft.com/office/officeart/2005/8/layout/radial1"/>
    <dgm:cxn modelId="{3E03861E-936E-4558-AE0D-537479072AAA}" type="presOf" srcId="{44B84710-D696-364B-B1ED-E54A842B5030}" destId="{3EE447F0-FA90-4DAD-A12B-00AA683F29FE}" srcOrd="0" destOrd="0" presId="urn:microsoft.com/office/officeart/2005/8/layout/radial1"/>
    <dgm:cxn modelId="{93406820-8D35-D24C-8D9E-9A714D292AB9}" srcId="{8779C8F0-45D8-6242-9BB6-0433C86B3942}" destId="{04D7A805-B39A-FB40-831E-C18DC06920B9}" srcOrd="0" destOrd="0" parTransId="{0E52BFD7-E9C8-BB4B-A5E8-7188864FBA19}" sibTransId="{E57C2B6E-DB3F-8243-B193-4C06A2DEA8DB}"/>
    <dgm:cxn modelId="{3FA46824-1BF2-4C82-9961-1245E3E07363}" type="presOf" srcId="{1D249E85-C931-F547-8985-67A15FD80964}" destId="{A78C3434-EB43-4FE6-80D8-06194C03FE18}" srcOrd="1" destOrd="0" presId="urn:microsoft.com/office/officeart/2005/8/layout/radial1"/>
    <dgm:cxn modelId="{DB60FF2A-1B41-46CE-A852-AA10B1003F1A}" type="presOf" srcId="{5DB50C1E-3875-D040-B845-1E7218187312}" destId="{40F421F1-6CC3-401E-9FC2-87E87F0A56C2}" srcOrd="1" destOrd="0" presId="urn:microsoft.com/office/officeart/2005/8/layout/radial1"/>
    <dgm:cxn modelId="{B232C45F-1254-4FA4-804F-44BA4D56973C}" type="presOf" srcId="{7DFEA173-772D-B947-B64D-364365A3D6DD}" destId="{6322A703-5A24-4A73-871D-02D1E9BF2F58}" srcOrd="0" destOrd="0" presId="urn:microsoft.com/office/officeart/2005/8/layout/radial1"/>
    <dgm:cxn modelId="{C388F462-499B-4D23-A347-836F79351A3E}" type="presOf" srcId="{D58F3C51-1A81-3646-9E96-CB7E006A04A5}" destId="{70E3F95C-7F05-4C13-B4A5-DC6842236BC1}" srcOrd="0" destOrd="0" presId="urn:microsoft.com/office/officeart/2005/8/layout/radial1"/>
    <dgm:cxn modelId="{D5B4C343-4830-4A89-B39D-3C1D78CEE3DA}" type="presOf" srcId="{04D7A805-B39A-FB40-831E-C18DC06920B9}" destId="{BDD896CC-26DF-43A7-87F7-4852982AF235}" srcOrd="0" destOrd="0" presId="urn:microsoft.com/office/officeart/2005/8/layout/radial1"/>
    <dgm:cxn modelId="{3644F743-2AB4-4D55-A5AE-ADAF1EBEB608}" type="presOf" srcId="{4A571735-8400-854D-9D96-65B162B5DD6B}" destId="{2182D02E-9863-4474-B498-E2BC9FC21A1F}" srcOrd="0" destOrd="0" presId="urn:microsoft.com/office/officeart/2005/8/layout/radial1"/>
    <dgm:cxn modelId="{F0FFE168-55F3-4505-8551-23C0E078C4AF}" type="presOf" srcId="{DC763805-97F8-AE4A-A407-77C81ACD56CF}" destId="{087E3EC1-A416-4833-9E0F-FC4BAB3D81A5}" srcOrd="1" destOrd="0" presId="urn:microsoft.com/office/officeart/2005/8/layout/radial1"/>
    <dgm:cxn modelId="{7FCE7E4B-DF27-FA45-928E-B412A3897E87}" srcId="{8779C8F0-45D8-6242-9BB6-0433C86B3942}" destId="{15B38E6E-19E6-8A4F-8E80-C711837C96B5}" srcOrd="5" destOrd="0" parTransId="{AE7BDC55-E515-2B41-B143-7D08FE172DCE}" sibTransId="{480E16B8-676F-B346-9C00-E1198C8FE0B6}"/>
    <dgm:cxn modelId="{B40FD955-CA8A-48CD-BACF-49C7420B9D4A}" type="presOf" srcId="{9FDD78CE-DEED-DA4F-ACB2-2F7BD0C1E09A}" destId="{C9E6E141-4737-4C0F-9A53-81FB4EB0F8F2}" srcOrd="0" destOrd="0" presId="urn:microsoft.com/office/officeart/2005/8/layout/radial1"/>
    <dgm:cxn modelId="{4DD90757-6952-444A-9FF8-60A71F2AC84C}" type="presOf" srcId="{B92A2132-A416-7A49-BE07-65DB6F6D0A50}" destId="{57BEA056-6DA2-4CD5-B0AA-391FDB0C98D0}" srcOrd="0" destOrd="0" presId="urn:microsoft.com/office/officeart/2005/8/layout/radial1"/>
    <dgm:cxn modelId="{F3762E5A-D945-4EBF-A967-D14195FDE774}" type="presOf" srcId="{1D249E85-C931-F547-8985-67A15FD80964}" destId="{3DBA7FFA-1B6E-49EC-82A9-D153E16EFBDD}" srcOrd="0" destOrd="0" presId="urn:microsoft.com/office/officeart/2005/8/layout/radial1"/>
    <dgm:cxn modelId="{C65D4E85-BA94-4E92-88CB-F159BB675D86}" type="presOf" srcId="{0E52BFD7-E9C8-BB4B-A5E8-7188864FBA19}" destId="{E2884E4E-533D-42FB-B622-3D73C8B608E4}" srcOrd="1" destOrd="0" presId="urn:microsoft.com/office/officeart/2005/8/layout/radial1"/>
    <dgm:cxn modelId="{72990286-A013-B34C-BB14-8D1080B9ED84}" srcId="{8779C8F0-45D8-6242-9BB6-0433C86B3942}" destId="{9FDD78CE-DEED-DA4F-ACB2-2F7BD0C1E09A}" srcOrd="4" destOrd="0" parTransId="{5DB50C1E-3875-D040-B845-1E7218187312}" sibTransId="{39835FBD-31A6-E546-8B89-0E32447239DF}"/>
    <dgm:cxn modelId="{3B86FF8C-D34B-4A1E-8374-E59FE4FD6CF8}" type="presOf" srcId="{15B38E6E-19E6-8A4F-8E80-C711837C96B5}" destId="{7C49CFF5-0A04-4367-B8C9-4D1E0F4BA983}" srcOrd="0" destOrd="0" presId="urn:microsoft.com/office/officeart/2005/8/layout/radial1"/>
    <dgm:cxn modelId="{9927578E-5EAB-6F47-9CEB-DA5C786DB9B3}" srcId="{8779C8F0-45D8-6242-9BB6-0433C86B3942}" destId="{D8EF6A9D-D65C-E94F-9F51-095EAEE59851}" srcOrd="6" destOrd="0" parTransId="{3268D46D-A861-C345-A501-150119779E42}" sibTransId="{0589E6A3-07FC-2447-A9DF-6FC70E11FE10}"/>
    <dgm:cxn modelId="{69C0D392-D2AB-46BD-81F4-C74BE09D40AA}" type="presOf" srcId="{0E52BFD7-E9C8-BB4B-A5E8-7188864FBA19}" destId="{C1D9A4C7-3D0B-4683-AD6F-FEEA063B6CBE}" srcOrd="0" destOrd="0" presId="urn:microsoft.com/office/officeart/2005/8/layout/radial1"/>
    <dgm:cxn modelId="{5B8E7798-EEDD-4B98-B44D-4FC636FA815F}" type="presOf" srcId="{44B84710-D696-364B-B1ED-E54A842B5030}" destId="{3C09F068-C232-4F90-9368-3ECD13FDD186}" srcOrd="1" destOrd="0" presId="urn:microsoft.com/office/officeart/2005/8/layout/radial1"/>
    <dgm:cxn modelId="{4721E7A6-D9CF-F040-81E5-B0F47531348C}" srcId="{8779C8F0-45D8-6242-9BB6-0433C86B3942}" destId="{7DFEA173-772D-B947-B64D-364365A3D6DD}" srcOrd="2" destOrd="0" parTransId="{DC763805-97F8-AE4A-A407-77C81ACD56CF}" sibTransId="{52289D7E-75B4-E149-A69C-B7E253D67181}"/>
    <dgm:cxn modelId="{3CE158B0-2EAA-E648-A96E-048DFD75908E}" srcId="{8779C8F0-45D8-6242-9BB6-0433C86B3942}" destId="{D58F3C51-1A81-3646-9E96-CB7E006A04A5}" srcOrd="1" destOrd="0" parTransId="{44B84710-D696-364B-B1ED-E54A842B5030}" sibTransId="{D1E7A6E3-1ACD-7E40-9C37-9D3AA7A66254}"/>
    <dgm:cxn modelId="{B24E3EB7-6B58-41E1-920F-2D51FD46453C}" type="presOf" srcId="{DC763805-97F8-AE4A-A407-77C81ACD56CF}" destId="{3D5DE7DA-993B-4AD4-A19B-605B92382F91}" srcOrd="0" destOrd="0" presId="urn:microsoft.com/office/officeart/2005/8/layout/radial1"/>
    <dgm:cxn modelId="{733592CC-3621-4248-9F28-997E16E5C3DD}" type="presOf" srcId="{5DB50C1E-3875-D040-B845-1E7218187312}" destId="{E10B6D64-0618-4C8E-8D23-FD07DB58FA34}" srcOrd="0" destOrd="0" presId="urn:microsoft.com/office/officeart/2005/8/layout/radial1"/>
    <dgm:cxn modelId="{07D2D1D0-7C42-410F-9FE4-D2FE4D7FC884}" type="presOf" srcId="{AE7BDC55-E515-2B41-B143-7D08FE172DCE}" destId="{8C71298D-986E-44FB-8CCE-26DF7C1A7741}" srcOrd="0" destOrd="0" presId="urn:microsoft.com/office/officeart/2005/8/layout/radial1"/>
    <dgm:cxn modelId="{217958D5-9472-4524-90DA-17D514B677C6}" type="presOf" srcId="{3268D46D-A861-C345-A501-150119779E42}" destId="{C3DFC155-53EF-4A53-A302-3DEA1C4EE8F9}" srcOrd="1" destOrd="0" presId="urn:microsoft.com/office/officeart/2005/8/layout/radial1"/>
    <dgm:cxn modelId="{2F205BDB-FF2A-4FF1-B09C-5AD37169DB51}" type="presOf" srcId="{AE7BDC55-E515-2B41-B143-7D08FE172DCE}" destId="{0E994B8A-4714-4488-A765-80AC5AB90997}" srcOrd="1" destOrd="0" presId="urn:microsoft.com/office/officeart/2005/8/layout/radial1"/>
    <dgm:cxn modelId="{61504DE4-D684-4636-9F4E-D71135676247}" type="presOf" srcId="{D8EF6A9D-D65C-E94F-9F51-095EAEE59851}" destId="{4019D2C1-7C53-45E2-96E5-84C1F2A53BC5}" srcOrd="0" destOrd="0" presId="urn:microsoft.com/office/officeart/2005/8/layout/radial1"/>
    <dgm:cxn modelId="{26A184E7-174A-4046-8BCC-F0827D17798C}" srcId="{B92A2132-A416-7A49-BE07-65DB6F6D0A50}" destId="{8779C8F0-45D8-6242-9BB6-0433C86B3942}" srcOrd="0" destOrd="0" parTransId="{3D6474A2-7B62-AF4B-9756-A30443894284}" sibTransId="{DCC20B66-2A91-2D4E-900E-B820A7C78A9D}"/>
    <dgm:cxn modelId="{998877F7-C417-4C69-8CB1-6807F915D40E}" type="presOf" srcId="{3268D46D-A861-C345-A501-150119779E42}" destId="{7F28041F-5674-4946-B332-48F777225D05}" srcOrd="0" destOrd="0" presId="urn:microsoft.com/office/officeart/2005/8/layout/radial1"/>
    <dgm:cxn modelId="{250B9240-FCDA-459F-89E0-25B987AFA421}" type="presParOf" srcId="{57BEA056-6DA2-4CD5-B0AA-391FDB0C98D0}" destId="{21F121F1-C55A-4D93-8EF2-23B3B83A3F4E}" srcOrd="0" destOrd="0" presId="urn:microsoft.com/office/officeart/2005/8/layout/radial1"/>
    <dgm:cxn modelId="{B265D0DF-4474-4F18-B4EC-ED82B3C7841E}" type="presParOf" srcId="{57BEA056-6DA2-4CD5-B0AA-391FDB0C98D0}" destId="{C1D9A4C7-3D0B-4683-AD6F-FEEA063B6CBE}" srcOrd="1" destOrd="0" presId="urn:microsoft.com/office/officeart/2005/8/layout/radial1"/>
    <dgm:cxn modelId="{66F93803-FDC6-4816-9301-66DF625803AB}" type="presParOf" srcId="{C1D9A4C7-3D0B-4683-AD6F-FEEA063B6CBE}" destId="{E2884E4E-533D-42FB-B622-3D73C8B608E4}" srcOrd="0" destOrd="0" presId="urn:microsoft.com/office/officeart/2005/8/layout/radial1"/>
    <dgm:cxn modelId="{4198407C-0E8F-4FEF-A3DE-8867D0FB0D30}" type="presParOf" srcId="{57BEA056-6DA2-4CD5-B0AA-391FDB0C98D0}" destId="{BDD896CC-26DF-43A7-87F7-4852982AF235}" srcOrd="2" destOrd="0" presId="urn:microsoft.com/office/officeart/2005/8/layout/radial1"/>
    <dgm:cxn modelId="{1D1A1B9A-09EC-4175-950D-CA2545976EDF}" type="presParOf" srcId="{57BEA056-6DA2-4CD5-B0AA-391FDB0C98D0}" destId="{3EE447F0-FA90-4DAD-A12B-00AA683F29FE}" srcOrd="3" destOrd="0" presId="urn:microsoft.com/office/officeart/2005/8/layout/radial1"/>
    <dgm:cxn modelId="{2D1BE3FF-5A96-4DE7-8A40-2297FF5109D3}" type="presParOf" srcId="{3EE447F0-FA90-4DAD-A12B-00AA683F29FE}" destId="{3C09F068-C232-4F90-9368-3ECD13FDD186}" srcOrd="0" destOrd="0" presId="urn:microsoft.com/office/officeart/2005/8/layout/radial1"/>
    <dgm:cxn modelId="{1BA89CF0-E893-4042-AF34-F4124DDE3229}" type="presParOf" srcId="{57BEA056-6DA2-4CD5-B0AA-391FDB0C98D0}" destId="{70E3F95C-7F05-4C13-B4A5-DC6842236BC1}" srcOrd="4" destOrd="0" presId="urn:microsoft.com/office/officeart/2005/8/layout/radial1"/>
    <dgm:cxn modelId="{1C226195-73A9-4B53-AA1B-14D3A96AD11D}" type="presParOf" srcId="{57BEA056-6DA2-4CD5-B0AA-391FDB0C98D0}" destId="{3D5DE7DA-993B-4AD4-A19B-605B92382F91}" srcOrd="5" destOrd="0" presId="urn:microsoft.com/office/officeart/2005/8/layout/radial1"/>
    <dgm:cxn modelId="{DA437F27-4A23-4D62-B2A9-B5E170E183AF}" type="presParOf" srcId="{3D5DE7DA-993B-4AD4-A19B-605B92382F91}" destId="{087E3EC1-A416-4833-9E0F-FC4BAB3D81A5}" srcOrd="0" destOrd="0" presId="urn:microsoft.com/office/officeart/2005/8/layout/radial1"/>
    <dgm:cxn modelId="{23911080-B4E7-4EC5-A6C1-B6FEE77BC75E}" type="presParOf" srcId="{57BEA056-6DA2-4CD5-B0AA-391FDB0C98D0}" destId="{6322A703-5A24-4A73-871D-02D1E9BF2F58}" srcOrd="6" destOrd="0" presId="urn:microsoft.com/office/officeart/2005/8/layout/radial1"/>
    <dgm:cxn modelId="{FC92C5BE-B491-498E-A966-29EACF710C17}" type="presParOf" srcId="{57BEA056-6DA2-4CD5-B0AA-391FDB0C98D0}" destId="{3DBA7FFA-1B6E-49EC-82A9-D153E16EFBDD}" srcOrd="7" destOrd="0" presId="urn:microsoft.com/office/officeart/2005/8/layout/radial1"/>
    <dgm:cxn modelId="{71DE92E7-7043-41CA-98DC-32BCFFE74BD2}" type="presParOf" srcId="{3DBA7FFA-1B6E-49EC-82A9-D153E16EFBDD}" destId="{A78C3434-EB43-4FE6-80D8-06194C03FE18}" srcOrd="0" destOrd="0" presId="urn:microsoft.com/office/officeart/2005/8/layout/radial1"/>
    <dgm:cxn modelId="{03CF128D-41E5-41FE-A95D-77B311541368}" type="presParOf" srcId="{57BEA056-6DA2-4CD5-B0AA-391FDB0C98D0}" destId="{2182D02E-9863-4474-B498-E2BC9FC21A1F}" srcOrd="8" destOrd="0" presId="urn:microsoft.com/office/officeart/2005/8/layout/radial1"/>
    <dgm:cxn modelId="{C650AD1C-8D9C-4E8D-9F05-1E48196A1611}" type="presParOf" srcId="{57BEA056-6DA2-4CD5-B0AA-391FDB0C98D0}" destId="{E10B6D64-0618-4C8E-8D23-FD07DB58FA34}" srcOrd="9" destOrd="0" presId="urn:microsoft.com/office/officeart/2005/8/layout/radial1"/>
    <dgm:cxn modelId="{65F6742E-AEEF-4577-B382-E2D543C7472F}" type="presParOf" srcId="{E10B6D64-0618-4C8E-8D23-FD07DB58FA34}" destId="{40F421F1-6CC3-401E-9FC2-87E87F0A56C2}" srcOrd="0" destOrd="0" presId="urn:microsoft.com/office/officeart/2005/8/layout/radial1"/>
    <dgm:cxn modelId="{BE2F64C8-9C5A-4F7F-AA04-B315EB90DB54}" type="presParOf" srcId="{57BEA056-6DA2-4CD5-B0AA-391FDB0C98D0}" destId="{C9E6E141-4737-4C0F-9A53-81FB4EB0F8F2}" srcOrd="10" destOrd="0" presId="urn:microsoft.com/office/officeart/2005/8/layout/radial1"/>
    <dgm:cxn modelId="{2FABBC60-A781-475A-8662-6FB97FB5E65D}" type="presParOf" srcId="{57BEA056-6DA2-4CD5-B0AA-391FDB0C98D0}" destId="{8C71298D-986E-44FB-8CCE-26DF7C1A7741}" srcOrd="11" destOrd="0" presId="urn:microsoft.com/office/officeart/2005/8/layout/radial1"/>
    <dgm:cxn modelId="{C178316F-D358-4F1A-A7B4-86BD7CE8AEB3}" type="presParOf" srcId="{8C71298D-986E-44FB-8CCE-26DF7C1A7741}" destId="{0E994B8A-4714-4488-A765-80AC5AB90997}" srcOrd="0" destOrd="0" presId="urn:microsoft.com/office/officeart/2005/8/layout/radial1"/>
    <dgm:cxn modelId="{90E7A3CB-5182-468C-AB46-F0A5B02C1054}" type="presParOf" srcId="{57BEA056-6DA2-4CD5-B0AA-391FDB0C98D0}" destId="{7C49CFF5-0A04-4367-B8C9-4D1E0F4BA983}" srcOrd="12" destOrd="0" presId="urn:microsoft.com/office/officeart/2005/8/layout/radial1"/>
    <dgm:cxn modelId="{BC9BFE7A-8C26-4AB9-B79F-1D8CAD466563}" type="presParOf" srcId="{57BEA056-6DA2-4CD5-B0AA-391FDB0C98D0}" destId="{7F28041F-5674-4946-B332-48F777225D05}" srcOrd="13" destOrd="0" presId="urn:microsoft.com/office/officeart/2005/8/layout/radial1"/>
    <dgm:cxn modelId="{8807177E-1D18-4D03-8491-BE7AF2AF6FAE}" type="presParOf" srcId="{7F28041F-5674-4946-B332-48F777225D05}" destId="{C3DFC155-53EF-4A53-A302-3DEA1C4EE8F9}" srcOrd="0" destOrd="0" presId="urn:microsoft.com/office/officeart/2005/8/layout/radial1"/>
    <dgm:cxn modelId="{D24E12FA-4662-49EF-ADDC-782A280BE6D4}" type="presParOf" srcId="{57BEA056-6DA2-4CD5-B0AA-391FDB0C98D0}" destId="{4019D2C1-7C53-45E2-96E5-84C1F2A53BC5}" srcOrd="14" destOrd="0" presId="urn:microsoft.com/office/officeart/2005/8/layout/radial1"/>
  </dgm:cxnLst>
  <dgm:bg>
    <a:noFill/>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292B70-5539-4027-8A29-9914E4A2799C}">
      <dsp:nvSpPr>
        <dsp:cNvPr id="0" name=""/>
        <dsp:cNvSpPr/>
      </dsp:nvSpPr>
      <dsp:spPr>
        <a:xfrm>
          <a:off x="4571625" y="1944213"/>
          <a:ext cx="2041855" cy="1825419"/>
        </a:xfrm>
        <a:prstGeom prst="gear9">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da-DK" sz="2000" b="1" kern="1200" dirty="0"/>
            <a:t>Resultat</a:t>
          </a:r>
        </a:p>
      </dsp:txBody>
      <dsp:txXfrm>
        <a:off x="4965953" y="2371809"/>
        <a:ext cx="1253199" cy="938303"/>
      </dsp:txXfrm>
    </dsp:sp>
    <dsp:sp modelId="{69C13494-F291-4E6A-B30C-7FF87CC12B57}">
      <dsp:nvSpPr>
        <dsp:cNvPr id="0" name=""/>
        <dsp:cNvSpPr/>
      </dsp:nvSpPr>
      <dsp:spPr>
        <a:xfrm>
          <a:off x="2016220" y="1296140"/>
          <a:ext cx="2678682" cy="2505868"/>
        </a:xfrm>
        <a:prstGeom prst="gear6">
          <a:avLst/>
        </a:prstGeom>
        <a:solidFill>
          <a:schemeClr val="accent5">
            <a:hueOff val="-3883187"/>
            <a:satOff val="-2500"/>
            <a:lumOff val="735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da-DK" sz="1600" b="1" kern="1200" noProof="0"/>
            <a:t>Kost/</a:t>
          </a:r>
        </a:p>
        <a:p>
          <a:pPr marL="0" lvl="0" indent="0" algn="ctr" defTabSz="711200">
            <a:lnSpc>
              <a:spcPct val="90000"/>
            </a:lnSpc>
            <a:spcBef>
              <a:spcPct val="0"/>
            </a:spcBef>
            <a:spcAft>
              <a:spcPct val="35000"/>
            </a:spcAft>
            <a:buNone/>
          </a:pPr>
          <a:r>
            <a:rPr lang="da-DK" sz="1600" b="1" kern="1200" noProof="0"/>
            <a:t>ernæring</a:t>
          </a:r>
          <a:endParaRPr lang="da-DK" sz="1600" b="1" kern="1200" noProof="0" dirty="0"/>
        </a:p>
      </dsp:txBody>
      <dsp:txXfrm>
        <a:off x="2672200" y="1930813"/>
        <a:ext cx="1366722" cy="1236522"/>
      </dsp:txXfrm>
    </dsp:sp>
    <dsp:sp modelId="{EE267B8F-ECF9-4E4A-8332-98CE69FC5E6E}">
      <dsp:nvSpPr>
        <dsp:cNvPr id="0" name=""/>
        <dsp:cNvSpPr/>
      </dsp:nvSpPr>
      <dsp:spPr>
        <a:xfrm rot="20700000">
          <a:off x="3709165" y="180763"/>
          <a:ext cx="1608611" cy="1608611"/>
        </a:xfrm>
        <a:prstGeom prst="gear6">
          <a:avLst/>
        </a:prstGeom>
        <a:solidFill>
          <a:schemeClr val="accent5">
            <a:hueOff val="-7766375"/>
            <a:satOff val="-5000"/>
            <a:lumOff val="1470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da-DK" sz="1700" b="1" kern="1200" dirty="0"/>
            <a:t>Træning</a:t>
          </a:r>
        </a:p>
      </dsp:txBody>
      <dsp:txXfrm rot="-20700000">
        <a:off x="4061981" y="533579"/>
        <a:ext cx="902980" cy="902980"/>
      </dsp:txXfrm>
    </dsp:sp>
    <dsp:sp modelId="{F4BD8FB4-4D4E-4910-B397-A0A87E254D6E}">
      <dsp:nvSpPr>
        <dsp:cNvPr id="0" name=""/>
        <dsp:cNvSpPr/>
      </dsp:nvSpPr>
      <dsp:spPr>
        <a:xfrm>
          <a:off x="4346764" y="1368139"/>
          <a:ext cx="2889537" cy="2889537"/>
        </a:xfrm>
        <a:prstGeom prst="circularArrow">
          <a:avLst>
            <a:gd name="adj1" fmla="val 4687"/>
            <a:gd name="adj2" fmla="val 299029"/>
            <a:gd name="adj3" fmla="val 2514084"/>
            <a:gd name="adj4" fmla="val 15865769"/>
            <a:gd name="adj5" fmla="val 5469"/>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1B18E50-F0A1-4725-B430-70D38FF6E8BD}">
      <dsp:nvSpPr>
        <dsp:cNvPr id="0" name=""/>
        <dsp:cNvSpPr/>
      </dsp:nvSpPr>
      <dsp:spPr>
        <a:xfrm>
          <a:off x="1512173" y="1296138"/>
          <a:ext cx="2099429" cy="2099429"/>
        </a:xfrm>
        <a:prstGeom prst="leftCircularArrow">
          <a:avLst>
            <a:gd name="adj1" fmla="val 6452"/>
            <a:gd name="adj2" fmla="val 429999"/>
            <a:gd name="adj3" fmla="val 10489124"/>
            <a:gd name="adj4" fmla="val 14837806"/>
            <a:gd name="adj5" fmla="val 7527"/>
          </a:avLst>
        </a:prstGeom>
        <a:solidFill>
          <a:schemeClr val="accent5">
            <a:hueOff val="-3883187"/>
            <a:satOff val="-2500"/>
            <a:lumOff val="735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2BF05C-F2E7-4283-9AAF-4F0C415964FE}">
      <dsp:nvSpPr>
        <dsp:cNvPr id="0" name=""/>
        <dsp:cNvSpPr/>
      </dsp:nvSpPr>
      <dsp:spPr>
        <a:xfrm rot="1672009">
          <a:off x="2911671" y="-144013"/>
          <a:ext cx="2344916" cy="2263607"/>
        </a:xfrm>
        <a:prstGeom prst="circularArrow">
          <a:avLst>
            <a:gd name="adj1" fmla="val 5984"/>
            <a:gd name="adj2" fmla="val 394124"/>
            <a:gd name="adj3" fmla="val 13313824"/>
            <a:gd name="adj4" fmla="val 10508221"/>
            <a:gd name="adj5" fmla="val 6981"/>
          </a:avLst>
        </a:prstGeom>
        <a:solidFill>
          <a:schemeClr val="accent5">
            <a:hueOff val="-7766375"/>
            <a:satOff val="-5000"/>
            <a:lumOff val="14707"/>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F121F1-C55A-4D93-8EF2-23B3B83A3F4E}">
      <dsp:nvSpPr>
        <dsp:cNvPr id="0" name=""/>
        <dsp:cNvSpPr/>
      </dsp:nvSpPr>
      <dsp:spPr>
        <a:xfrm>
          <a:off x="3750088" y="1388719"/>
          <a:ext cx="1069484" cy="106948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da-DK" sz="1100" b="1" kern="1200" dirty="0"/>
            <a:t>Restitution</a:t>
          </a:r>
        </a:p>
      </dsp:txBody>
      <dsp:txXfrm>
        <a:off x="3906710" y="1545341"/>
        <a:ext cx="756240" cy="756240"/>
      </dsp:txXfrm>
    </dsp:sp>
    <dsp:sp modelId="{C1D9A4C7-3D0B-4683-AD6F-FEEA063B6CBE}">
      <dsp:nvSpPr>
        <dsp:cNvPr id="0" name=""/>
        <dsp:cNvSpPr/>
      </dsp:nvSpPr>
      <dsp:spPr>
        <a:xfrm rot="15843332">
          <a:off x="4050379" y="1218578"/>
          <a:ext cx="324530" cy="23247"/>
        </a:xfrm>
        <a:custGeom>
          <a:avLst/>
          <a:gdLst/>
          <a:ahLst/>
          <a:cxnLst/>
          <a:rect l="0" t="0" r="0" b="0"/>
          <a:pathLst>
            <a:path>
              <a:moveTo>
                <a:pt x="0" y="11623"/>
              </a:moveTo>
              <a:lnTo>
                <a:pt x="324530" y="116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da-DK" sz="500" kern="1200"/>
        </a:p>
      </dsp:txBody>
      <dsp:txXfrm rot="10800000">
        <a:off x="4204531" y="1222088"/>
        <a:ext cx="16226" cy="16226"/>
      </dsp:txXfrm>
    </dsp:sp>
    <dsp:sp modelId="{BDD896CC-26DF-43A7-87F7-4852982AF235}">
      <dsp:nvSpPr>
        <dsp:cNvPr id="0" name=""/>
        <dsp:cNvSpPr/>
      </dsp:nvSpPr>
      <dsp:spPr>
        <a:xfrm>
          <a:off x="3605717" y="2200"/>
          <a:ext cx="1069484" cy="106948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da-DK" sz="1600" kern="1200" dirty="0"/>
            <a:t>Søvn</a:t>
          </a:r>
        </a:p>
      </dsp:txBody>
      <dsp:txXfrm>
        <a:off x="3762339" y="158822"/>
        <a:ext cx="756240" cy="756240"/>
      </dsp:txXfrm>
    </dsp:sp>
    <dsp:sp modelId="{3EE447F0-FA90-4DAD-A12B-00AA683F29FE}">
      <dsp:nvSpPr>
        <dsp:cNvPr id="0" name=""/>
        <dsp:cNvSpPr/>
      </dsp:nvSpPr>
      <dsp:spPr>
        <a:xfrm rot="19485901">
          <a:off x="4695235" y="1520292"/>
          <a:ext cx="287852" cy="23247"/>
        </a:xfrm>
        <a:custGeom>
          <a:avLst/>
          <a:gdLst/>
          <a:ahLst/>
          <a:cxnLst/>
          <a:rect l="0" t="0" r="0" b="0"/>
          <a:pathLst>
            <a:path>
              <a:moveTo>
                <a:pt x="0" y="11623"/>
              </a:moveTo>
              <a:lnTo>
                <a:pt x="287852" y="116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da-DK" sz="500" kern="1200"/>
        </a:p>
      </dsp:txBody>
      <dsp:txXfrm>
        <a:off x="4831965" y="1524720"/>
        <a:ext cx="14392" cy="14392"/>
      </dsp:txXfrm>
    </dsp:sp>
    <dsp:sp modelId="{70E3F95C-7F05-4C13-B4A5-DC6842236BC1}">
      <dsp:nvSpPr>
        <dsp:cNvPr id="0" name=""/>
        <dsp:cNvSpPr/>
      </dsp:nvSpPr>
      <dsp:spPr>
        <a:xfrm>
          <a:off x="4858751" y="605629"/>
          <a:ext cx="1069484" cy="106948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da-DK" sz="1600" kern="1200" dirty="0"/>
            <a:t>Kost</a:t>
          </a:r>
        </a:p>
      </dsp:txBody>
      <dsp:txXfrm>
        <a:off x="5015373" y="762251"/>
        <a:ext cx="756240" cy="756240"/>
      </dsp:txXfrm>
    </dsp:sp>
    <dsp:sp modelId="{3D5DE7DA-993B-4AD4-A19B-605B92382F91}">
      <dsp:nvSpPr>
        <dsp:cNvPr id="0" name=""/>
        <dsp:cNvSpPr/>
      </dsp:nvSpPr>
      <dsp:spPr>
        <a:xfrm rot="1319663">
          <a:off x="4763916" y="2198239"/>
          <a:ext cx="459964" cy="23247"/>
        </a:xfrm>
        <a:custGeom>
          <a:avLst/>
          <a:gdLst/>
          <a:ahLst/>
          <a:cxnLst/>
          <a:rect l="0" t="0" r="0" b="0"/>
          <a:pathLst>
            <a:path>
              <a:moveTo>
                <a:pt x="0" y="11623"/>
              </a:moveTo>
              <a:lnTo>
                <a:pt x="459964" y="116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da-DK" sz="500" kern="1200"/>
        </a:p>
      </dsp:txBody>
      <dsp:txXfrm>
        <a:off x="4982399" y="2198363"/>
        <a:ext cx="22998" cy="22998"/>
      </dsp:txXfrm>
    </dsp:sp>
    <dsp:sp modelId="{6322A703-5A24-4A73-871D-02D1E9BF2F58}">
      <dsp:nvSpPr>
        <dsp:cNvPr id="0" name=""/>
        <dsp:cNvSpPr/>
      </dsp:nvSpPr>
      <dsp:spPr>
        <a:xfrm>
          <a:off x="5168224" y="1961522"/>
          <a:ext cx="1069484" cy="106948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da-DK" sz="1600" kern="1200" dirty="0"/>
            <a:t>Stress</a:t>
          </a:r>
        </a:p>
      </dsp:txBody>
      <dsp:txXfrm>
        <a:off x="5324846" y="2118144"/>
        <a:ext cx="756240" cy="756240"/>
      </dsp:txXfrm>
    </dsp:sp>
    <dsp:sp modelId="{3DBA7FFA-1B6E-49EC-82A9-D153E16EFBDD}">
      <dsp:nvSpPr>
        <dsp:cNvPr id="0" name=""/>
        <dsp:cNvSpPr/>
      </dsp:nvSpPr>
      <dsp:spPr>
        <a:xfrm rot="4298323">
          <a:off x="4220478" y="2741909"/>
          <a:ext cx="679713" cy="23247"/>
        </a:xfrm>
        <a:custGeom>
          <a:avLst/>
          <a:gdLst/>
          <a:ahLst/>
          <a:cxnLst/>
          <a:rect l="0" t="0" r="0" b="0"/>
          <a:pathLst>
            <a:path>
              <a:moveTo>
                <a:pt x="0" y="11623"/>
              </a:moveTo>
              <a:lnTo>
                <a:pt x="679713" y="116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da-DK" sz="500" kern="1200"/>
        </a:p>
      </dsp:txBody>
      <dsp:txXfrm>
        <a:off x="4543342" y="2736540"/>
        <a:ext cx="33985" cy="33985"/>
      </dsp:txXfrm>
    </dsp:sp>
    <dsp:sp modelId="{2182D02E-9863-4474-B498-E2BC9FC21A1F}">
      <dsp:nvSpPr>
        <dsp:cNvPr id="0" name=""/>
        <dsp:cNvSpPr/>
      </dsp:nvSpPr>
      <dsp:spPr>
        <a:xfrm>
          <a:off x="4301098" y="3048863"/>
          <a:ext cx="1069484" cy="106948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da-DK" sz="1600" kern="1200" dirty="0"/>
            <a:t>Arbejde</a:t>
          </a:r>
        </a:p>
      </dsp:txBody>
      <dsp:txXfrm>
        <a:off x="4457720" y="3205485"/>
        <a:ext cx="756240" cy="756240"/>
      </dsp:txXfrm>
    </dsp:sp>
    <dsp:sp modelId="{E10B6D64-0618-4C8E-8D23-FD07DB58FA34}">
      <dsp:nvSpPr>
        <dsp:cNvPr id="0" name=""/>
        <dsp:cNvSpPr/>
      </dsp:nvSpPr>
      <dsp:spPr>
        <a:xfrm rot="7009900">
          <a:off x="3469473" y="2741909"/>
          <a:ext cx="790962" cy="23247"/>
        </a:xfrm>
        <a:custGeom>
          <a:avLst/>
          <a:gdLst/>
          <a:ahLst/>
          <a:cxnLst/>
          <a:rect l="0" t="0" r="0" b="0"/>
          <a:pathLst>
            <a:path>
              <a:moveTo>
                <a:pt x="0" y="11623"/>
              </a:moveTo>
              <a:lnTo>
                <a:pt x="790962" y="116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da-DK" sz="500" kern="1200"/>
        </a:p>
      </dsp:txBody>
      <dsp:txXfrm rot="10800000">
        <a:off x="3845180" y="2733759"/>
        <a:ext cx="39548" cy="39548"/>
      </dsp:txXfrm>
    </dsp:sp>
    <dsp:sp modelId="{C9E6E141-4737-4C0F-9A53-81FB4EB0F8F2}">
      <dsp:nvSpPr>
        <dsp:cNvPr id="0" name=""/>
        <dsp:cNvSpPr/>
      </dsp:nvSpPr>
      <dsp:spPr>
        <a:xfrm>
          <a:off x="2910337" y="3048863"/>
          <a:ext cx="1069484" cy="106948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da-DK" sz="1600" kern="1200" dirty="0"/>
            <a:t>Anden aktivitet</a:t>
          </a:r>
        </a:p>
      </dsp:txBody>
      <dsp:txXfrm>
        <a:off x="3066959" y="3205485"/>
        <a:ext cx="756240" cy="756240"/>
      </dsp:txXfrm>
    </dsp:sp>
    <dsp:sp modelId="{8C71298D-986E-44FB-8CCE-26DF7C1A7741}">
      <dsp:nvSpPr>
        <dsp:cNvPr id="0" name=""/>
        <dsp:cNvSpPr/>
      </dsp:nvSpPr>
      <dsp:spPr>
        <a:xfrm rot="9686940">
          <a:off x="3065920" y="2198239"/>
          <a:ext cx="730941" cy="23247"/>
        </a:xfrm>
        <a:custGeom>
          <a:avLst/>
          <a:gdLst/>
          <a:ahLst/>
          <a:cxnLst/>
          <a:rect l="0" t="0" r="0" b="0"/>
          <a:pathLst>
            <a:path>
              <a:moveTo>
                <a:pt x="0" y="11623"/>
              </a:moveTo>
              <a:lnTo>
                <a:pt x="730941" y="116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da-DK" sz="500" kern="1200"/>
        </a:p>
      </dsp:txBody>
      <dsp:txXfrm rot="10800000">
        <a:off x="3413118" y="2191589"/>
        <a:ext cx="36547" cy="36547"/>
      </dsp:txXfrm>
    </dsp:sp>
    <dsp:sp modelId="{7C49CFF5-0A04-4367-B8C9-4D1E0F4BA983}">
      <dsp:nvSpPr>
        <dsp:cNvPr id="0" name=""/>
        <dsp:cNvSpPr/>
      </dsp:nvSpPr>
      <dsp:spPr>
        <a:xfrm>
          <a:off x="2043211" y="1961522"/>
          <a:ext cx="1069484" cy="106948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da-DK" sz="1600" kern="1200" dirty="0"/>
            <a:t>Alder</a:t>
          </a:r>
        </a:p>
      </dsp:txBody>
      <dsp:txXfrm>
        <a:off x="2199833" y="2118144"/>
        <a:ext cx="756240" cy="756240"/>
      </dsp:txXfrm>
    </dsp:sp>
    <dsp:sp modelId="{7F28041F-5674-4946-B332-48F777225D05}">
      <dsp:nvSpPr>
        <dsp:cNvPr id="0" name=""/>
        <dsp:cNvSpPr/>
      </dsp:nvSpPr>
      <dsp:spPr>
        <a:xfrm rot="12555948">
          <a:off x="3319938" y="1520292"/>
          <a:ext cx="532379" cy="23247"/>
        </a:xfrm>
        <a:custGeom>
          <a:avLst/>
          <a:gdLst/>
          <a:ahLst/>
          <a:cxnLst/>
          <a:rect l="0" t="0" r="0" b="0"/>
          <a:pathLst>
            <a:path>
              <a:moveTo>
                <a:pt x="0" y="11623"/>
              </a:moveTo>
              <a:lnTo>
                <a:pt x="532379" y="116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da-DK" sz="500" kern="1200"/>
        </a:p>
      </dsp:txBody>
      <dsp:txXfrm rot="10800000">
        <a:off x="3572819" y="1518606"/>
        <a:ext cx="26618" cy="26618"/>
      </dsp:txXfrm>
    </dsp:sp>
    <dsp:sp modelId="{4019D2C1-7C53-45E2-96E5-84C1F2A53BC5}">
      <dsp:nvSpPr>
        <dsp:cNvPr id="0" name=""/>
        <dsp:cNvSpPr/>
      </dsp:nvSpPr>
      <dsp:spPr>
        <a:xfrm>
          <a:off x="2352684" y="605629"/>
          <a:ext cx="1069484" cy="1069484"/>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da-DK" sz="1600" kern="1200" dirty="0"/>
            <a:t>Genetik</a:t>
          </a:r>
        </a:p>
      </dsp:txBody>
      <dsp:txXfrm>
        <a:off x="2509306" y="762251"/>
        <a:ext cx="756240" cy="756240"/>
      </dsp:txXfrm>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dirty="0"/>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46393C-4D32-4C79-95EE-75A42B7272BC}" type="datetimeFigureOut">
              <a:rPr lang="da-DK" smtClean="0"/>
              <a:t>19-02-2024</a:t>
            </a:fld>
            <a:endParaRPr lang="da-DK" dirty="0"/>
          </a:p>
        </p:txBody>
      </p:sp>
      <p:sp>
        <p:nvSpPr>
          <p:cNvPr id="4" name="Pladsholder til slidebille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dirty="0"/>
              <a:t>Klik for at redigere i master</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dirty="0"/>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E6DA5-35D4-4A70-B207-33CB28C786A7}" type="slidenum">
              <a:rPr lang="da-DK" smtClean="0"/>
              <a:t>‹nr.›</a:t>
            </a:fld>
            <a:endParaRPr lang="da-DK" dirty="0"/>
          </a:p>
        </p:txBody>
      </p:sp>
    </p:spTree>
    <p:extLst>
      <p:ext uri="{BB962C8B-B14F-4D97-AF65-F5344CB8AC3E}">
        <p14:creationId xmlns:p14="http://schemas.microsoft.com/office/powerpoint/2010/main" val="1272681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a-DK" dirty="0"/>
          </a:p>
        </p:txBody>
      </p:sp>
      <p:sp>
        <p:nvSpPr>
          <p:cNvPr id="4" name="Slide Number Placeholder 3"/>
          <p:cNvSpPr>
            <a:spLocks noGrp="1"/>
          </p:cNvSpPr>
          <p:nvPr>
            <p:ph type="sldNum" sz="quarter" idx="10"/>
          </p:nvPr>
        </p:nvSpPr>
        <p:spPr/>
        <p:txBody>
          <a:bodyPr/>
          <a:lstStyle/>
          <a:p>
            <a:fld id="{962C4458-214A-4EE1-BB7B-00EA9FD3640E}" type="slidenum">
              <a:rPr lang="da-DK" smtClean="0"/>
              <a:t>2</a:t>
            </a:fld>
            <a:endParaRPr lang="da-DK"/>
          </a:p>
        </p:txBody>
      </p:sp>
    </p:spTree>
    <p:extLst>
      <p:ext uri="{BB962C8B-B14F-4D97-AF65-F5344CB8AC3E}">
        <p14:creationId xmlns:p14="http://schemas.microsoft.com/office/powerpoint/2010/main" val="2594879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Stilles som spørgsmål til kursisterne </a:t>
            </a:r>
          </a:p>
        </p:txBody>
      </p:sp>
      <p:sp>
        <p:nvSpPr>
          <p:cNvPr id="4" name="Pladsholder til diasnummer 3"/>
          <p:cNvSpPr>
            <a:spLocks noGrp="1"/>
          </p:cNvSpPr>
          <p:nvPr>
            <p:ph type="sldNum" sz="quarter" idx="10"/>
          </p:nvPr>
        </p:nvSpPr>
        <p:spPr/>
        <p:txBody>
          <a:bodyPr/>
          <a:lstStyle/>
          <a:p>
            <a:fld id="{962C4458-214A-4EE1-BB7B-00EA9FD3640E}" type="slidenum">
              <a:rPr lang="da-DK" smtClean="0"/>
              <a:t>5</a:t>
            </a:fld>
            <a:endParaRPr lang="da-DK"/>
          </a:p>
        </p:txBody>
      </p:sp>
    </p:spTree>
    <p:extLst>
      <p:ext uri="{BB962C8B-B14F-4D97-AF65-F5344CB8AC3E}">
        <p14:creationId xmlns:p14="http://schemas.microsoft.com/office/powerpoint/2010/main" val="2026553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Immunforsvaret</a:t>
            </a:r>
            <a:r>
              <a:rPr lang="da-DK" baseline="0" dirty="0"/>
              <a:t> kan blive svækket af for stor træningsmængde i for højt et tempo. Skyldes udskillelse af stresshormoner, som har skadevirkninger. Når immunforsvaret er svækket, er der øget risiko for infektioner og at komme i en overtræningstilstand</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6</a:t>
            </a:fld>
            <a:endParaRPr lang="da-DK"/>
          </a:p>
        </p:txBody>
      </p:sp>
    </p:spTree>
    <p:extLst>
      <p:ext uri="{BB962C8B-B14F-4D97-AF65-F5344CB8AC3E}">
        <p14:creationId xmlns:p14="http://schemas.microsoft.com/office/powerpoint/2010/main" val="22545511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Fedtlagrene er store – primær</a:t>
            </a:r>
            <a:r>
              <a:rPr lang="da-DK" baseline="0" dirty="0"/>
              <a:t> energikilde, som især bruges ved langvarigt arbejde. Kulhydrat bruges ved intenst arbejde. Det er aldrig enten eller, og ved langvarigt løb vil der altid være et forbrug af glykogen. Eksempelvis ved et maraton er der glykogen til ca. 2 timers løb, hvis man løber så hurtigt, man kan. Kroppens store fedtlagre viser, at kroppen er bygget til langvarigt arbejde med lav intensitet. Hvis kroppen var bygget til at træne med moderat eller høj intensitet, ville glykogenlagrene være meget større.</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7</a:t>
            </a:fld>
            <a:endParaRPr lang="da-DK"/>
          </a:p>
        </p:txBody>
      </p:sp>
    </p:spTree>
    <p:extLst>
      <p:ext uri="{BB962C8B-B14F-4D97-AF65-F5344CB8AC3E}">
        <p14:creationId xmlns:p14="http://schemas.microsoft.com/office/powerpoint/2010/main" val="592488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a-DK" dirty="0"/>
              <a:t>Fysiologiske</a:t>
            </a:r>
            <a:r>
              <a:rPr lang="da-DK" baseline="0" dirty="0"/>
              <a:t> konsekvenser af træning i et for højt tempo (set med evolutionære briller). Obs: Gør det klart for kursisterne, at de skitserede/omtalte skadelige konsekvenser ikke sker efter én eller to </a:t>
            </a:r>
            <a:r>
              <a:rPr lang="da-DK" baseline="0" dirty="0" err="1"/>
              <a:t>træninger</a:t>
            </a:r>
            <a:r>
              <a:rPr lang="da-DK" baseline="0" dirty="0"/>
              <a:t>, men er en konsekvens af langvarig, kronisk træning med for mange kilometer i et for højt tempo. Eksempelvis ”tempotræning”, hvor kroppen over lang tid stresses. Tempotræning passer dårligt med den måde, vores energisystemer fungerer fysiologisk set. </a:t>
            </a:r>
            <a:endParaRPr lang="da-DK" dirty="0"/>
          </a:p>
        </p:txBody>
      </p:sp>
      <p:sp>
        <p:nvSpPr>
          <p:cNvPr id="4" name="Slide Number Placeholder 3"/>
          <p:cNvSpPr>
            <a:spLocks noGrp="1"/>
          </p:cNvSpPr>
          <p:nvPr>
            <p:ph type="sldNum" sz="quarter" idx="10"/>
          </p:nvPr>
        </p:nvSpPr>
        <p:spPr/>
        <p:txBody>
          <a:bodyPr/>
          <a:lstStyle/>
          <a:p>
            <a:fld id="{962C4458-214A-4EE1-BB7B-00EA9FD3640E}" type="slidenum">
              <a:rPr lang="da-DK" smtClean="0"/>
              <a:t>8</a:t>
            </a:fld>
            <a:endParaRPr lang="da-DK"/>
          </a:p>
        </p:txBody>
      </p:sp>
    </p:spTree>
    <p:extLst>
      <p:ext uri="{BB962C8B-B14F-4D97-AF65-F5344CB8AC3E}">
        <p14:creationId xmlns:p14="http://schemas.microsoft.com/office/powerpoint/2010/main" val="21308974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Er den måde som vi fysiologisk er bygget til at lave. Groft</a:t>
            </a:r>
            <a:r>
              <a:rPr lang="da-DK" baseline="0" dirty="0"/>
              <a:t> sagt skal man bevæge sig meget og langsomt og i få og korte situationer øge intensiteten. Det er helt tilbage fra dengang, vi jagede eller blev jagtet.</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10</a:t>
            </a:fld>
            <a:endParaRPr lang="da-DK"/>
          </a:p>
        </p:txBody>
      </p:sp>
    </p:spTree>
    <p:extLst>
      <p:ext uri="{BB962C8B-B14F-4D97-AF65-F5344CB8AC3E}">
        <p14:creationId xmlns:p14="http://schemas.microsoft.com/office/powerpoint/2010/main" val="394874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a-DK" dirty="0"/>
              <a:t>Forklar</a:t>
            </a:r>
            <a:r>
              <a:rPr lang="da-DK" baseline="0" dirty="0"/>
              <a:t> her, at størstedelen af ens træningsmængde skal gennemføres med lav intensitet (</a:t>
            </a:r>
            <a:r>
              <a:rPr lang="da-DK" baseline="0" dirty="0" err="1"/>
              <a:t>snakketempo</a:t>
            </a:r>
            <a:r>
              <a:rPr lang="da-DK" baseline="0" dirty="0"/>
              <a:t>), af og til  styrkebetonede aktiviteter og en smule </a:t>
            </a:r>
            <a:r>
              <a:rPr lang="da-DK" baseline="0" dirty="0" err="1"/>
              <a:t>højitenst</a:t>
            </a:r>
            <a:r>
              <a:rPr lang="da-DK" baseline="0" dirty="0"/>
              <a:t> arbejde.  Uddybning kommer senere. </a:t>
            </a:r>
            <a:endParaRPr lang="da-DK" dirty="0"/>
          </a:p>
        </p:txBody>
      </p:sp>
      <p:sp>
        <p:nvSpPr>
          <p:cNvPr id="4" name="Slide Number Placeholder 3"/>
          <p:cNvSpPr>
            <a:spLocks noGrp="1"/>
          </p:cNvSpPr>
          <p:nvPr>
            <p:ph type="sldNum" sz="quarter" idx="10"/>
          </p:nvPr>
        </p:nvSpPr>
        <p:spPr/>
        <p:txBody>
          <a:bodyPr/>
          <a:lstStyle/>
          <a:p>
            <a:fld id="{962C4458-214A-4EE1-BB7B-00EA9FD3640E}" type="slidenum">
              <a:rPr lang="da-DK" smtClean="0"/>
              <a:t>11</a:t>
            </a:fld>
            <a:endParaRPr lang="da-DK"/>
          </a:p>
        </p:txBody>
      </p:sp>
    </p:spTree>
    <p:extLst>
      <p:ext uri="{BB962C8B-B14F-4D97-AF65-F5344CB8AC3E}">
        <p14:creationId xmlns:p14="http://schemas.microsoft.com/office/powerpoint/2010/main" val="2359848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Stor mængde. Kroppen kan arbejde meget længe,</a:t>
            </a:r>
            <a:r>
              <a:rPr lang="da-DK" baseline="0" dirty="0"/>
              <a:t> når den primære forbrænding er fedt. Husk, at dette ikke siger noget om fedtforbrændingszone og vægttab. Der er ingen sammenhæng. Intensiteten må ikke overstige 75 % af makspulsen, da mængden af stresshormoner, som udskilles, bliver meget større, når man kommer over 75 %.</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12</a:t>
            </a:fld>
            <a:endParaRPr lang="da-DK"/>
          </a:p>
        </p:txBody>
      </p:sp>
    </p:spTree>
    <p:extLst>
      <p:ext uri="{BB962C8B-B14F-4D97-AF65-F5344CB8AC3E}">
        <p14:creationId xmlns:p14="http://schemas.microsoft.com/office/powerpoint/2010/main" val="7577139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God som restitutionstræning.</a:t>
            </a:r>
            <a:r>
              <a:rPr lang="da-DK" baseline="0" dirty="0"/>
              <a:t> Forbedrer udholdenheden. Pulsen skal være lav, så stresshormonerne kun udskilles i begrænset omfang. Kroppen er designet til en stor mængde aktivitet i langsomt tempo.</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13</a:t>
            </a:fld>
            <a:endParaRPr lang="da-DK"/>
          </a:p>
        </p:txBody>
      </p:sp>
    </p:spTree>
    <p:extLst>
      <p:ext uri="{BB962C8B-B14F-4D97-AF65-F5344CB8AC3E}">
        <p14:creationId xmlns:p14="http://schemas.microsoft.com/office/powerpoint/2010/main" val="3344834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Lav noget</a:t>
            </a:r>
            <a:r>
              <a:rPr lang="da-DK" baseline="0" dirty="0"/>
              <a:t> styrketræning hver uge. Det kan være et længere (30-60 min.) pas med tung vægttræning eller kortere (10-30 min.) med </a:t>
            </a:r>
            <a:r>
              <a:rPr lang="da-DK" baseline="0" dirty="0" err="1"/>
              <a:t>plyometriske</a:t>
            </a:r>
            <a:r>
              <a:rPr lang="da-DK" baseline="0" dirty="0"/>
              <a:t> øvelser. Fokus på langsom progression. Prioriter hyppighed.</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15</a:t>
            </a:fld>
            <a:endParaRPr lang="da-DK"/>
          </a:p>
        </p:txBody>
      </p:sp>
    </p:spTree>
    <p:extLst>
      <p:ext uri="{BB962C8B-B14F-4D97-AF65-F5344CB8AC3E}">
        <p14:creationId xmlns:p14="http://schemas.microsoft.com/office/powerpoint/2010/main" val="40217912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Tung træning med få</a:t>
            </a:r>
            <a:r>
              <a:rPr lang="da-DK" baseline="0" dirty="0"/>
              <a:t> gentagelser. Kræver tilvænning. Uøvede i styrketræning bør gennemføre en 2-4 mdr. langt tilvænningsperiode, hvor der ikke trænes tungt, men med mange gentagelser, således at teknikken i udførelsen bliver god, når vægten stiger.</a:t>
            </a:r>
          </a:p>
          <a:p>
            <a:r>
              <a:rPr lang="da-DK" baseline="0" dirty="0"/>
              <a:t>Plyometrisk træning skal udføres kraftfuldt og med koncentration, når bevægelsen udføres, hvorfor der også kan være en del pauser mellem øvelserne.</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16</a:t>
            </a:fld>
            <a:endParaRPr lang="da-DK"/>
          </a:p>
        </p:txBody>
      </p:sp>
    </p:spTree>
    <p:extLst>
      <p:ext uri="{BB962C8B-B14F-4D97-AF65-F5344CB8AC3E}">
        <p14:creationId xmlns:p14="http://schemas.microsoft.com/office/powerpoint/2010/main" val="35397575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Aerob</a:t>
            </a:r>
            <a:r>
              <a:rPr lang="da-DK" baseline="0" dirty="0"/>
              <a:t> træning er IKKE sprint, men hurtigt løb. Aerob træning er de lange intervaller af mellem 1 og 5 min., hvor pausen er mellem 2:1 og 1:1. Pulsen angiver intensiteten. </a:t>
            </a:r>
            <a:r>
              <a:rPr lang="da-DK" baseline="0" dirty="0" err="1"/>
              <a:t>Anaerob</a:t>
            </a:r>
            <a:r>
              <a:rPr lang="da-DK" baseline="0" dirty="0"/>
              <a:t> træning er sprint, da der løbes med nær maksimal fart. Korte intervaller på op til 60 sek. De mest almindelige er 30 sek. sprint og 3 min. pause. Pausen er altid mellem 3 og 8 gange længere end arbejdstiden. Løb en maksimal sprint (fx 30 sek.) og løb på de efterfølgende </a:t>
            </a:r>
            <a:r>
              <a:rPr lang="da-DK" baseline="0" dirty="0" err="1"/>
              <a:t>anaerobe</a:t>
            </a:r>
            <a:r>
              <a:rPr lang="da-DK" baseline="0" dirty="0"/>
              <a:t> træningspas ca. 90 % af den maksimale distance, du kan løbe. </a:t>
            </a:r>
            <a:r>
              <a:rPr lang="da-DK" baseline="0" dirty="0" err="1"/>
              <a:t>Anaerob</a:t>
            </a:r>
            <a:r>
              <a:rPr lang="da-DK" baseline="0" dirty="0"/>
              <a:t> træning kræver tilvænning, så start med få intervaller.</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18</a:t>
            </a:fld>
            <a:endParaRPr lang="da-DK"/>
          </a:p>
        </p:txBody>
      </p:sp>
    </p:spTree>
    <p:extLst>
      <p:ext uri="{BB962C8B-B14F-4D97-AF65-F5344CB8AC3E}">
        <p14:creationId xmlns:p14="http://schemas.microsoft.com/office/powerpoint/2010/main" val="3722167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a-DK" dirty="0"/>
              <a:t>Uddyb intervalfælden og konsekvenser heraf: Ofte daler</a:t>
            </a:r>
            <a:r>
              <a:rPr lang="da-DK" baseline="0" dirty="0"/>
              <a:t> intensiteten = mindre effektiv træning (høj intensitet er mere effektivt særligt for kondition </a:t>
            </a:r>
            <a:r>
              <a:rPr lang="da-DK" baseline="0"/>
              <a:t>og muskeltilpasninger). </a:t>
            </a:r>
            <a:r>
              <a:rPr lang="da-DK" baseline="0" dirty="0"/>
              <a:t>Ligeledes får man stor mængde intervalløb i et relativt anstrengende tempo = mindre optimal for sundhed. Loose-Loose situation.  </a:t>
            </a:r>
            <a:endParaRPr lang="da-DK" dirty="0"/>
          </a:p>
        </p:txBody>
      </p:sp>
      <p:sp>
        <p:nvSpPr>
          <p:cNvPr id="4" name="Slide Number Placeholder 3"/>
          <p:cNvSpPr>
            <a:spLocks noGrp="1"/>
          </p:cNvSpPr>
          <p:nvPr>
            <p:ph type="sldNum" sz="quarter" idx="10"/>
          </p:nvPr>
        </p:nvSpPr>
        <p:spPr/>
        <p:txBody>
          <a:bodyPr/>
          <a:lstStyle/>
          <a:p>
            <a:fld id="{962C4458-214A-4EE1-BB7B-00EA9FD3640E}" type="slidenum">
              <a:rPr lang="da-DK" smtClean="0"/>
              <a:t>19</a:t>
            </a:fld>
            <a:endParaRPr lang="da-DK"/>
          </a:p>
        </p:txBody>
      </p:sp>
    </p:spTree>
    <p:extLst>
      <p:ext uri="{BB962C8B-B14F-4D97-AF65-F5344CB8AC3E}">
        <p14:creationId xmlns:p14="http://schemas.microsoft.com/office/powerpoint/2010/main" val="16814687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Hjertet er en muskel og skal presses maksimalt for, at det bliver større og stærkere. Vigtigt</a:t>
            </a:r>
            <a:r>
              <a:rPr lang="da-DK" baseline="0" dirty="0"/>
              <a:t> med høj intensitet i kortere tid end lidt for lav intensitet i længere tid.</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20</a:t>
            </a:fld>
            <a:endParaRPr lang="da-DK"/>
          </a:p>
        </p:txBody>
      </p:sp>
    </p:spTree>
    <p:extLst>
      <p:ext uri="{BB962C8B-B14F-4D97-AF65-F5344CB8AC3E}">
        <p14:creationId xmlns:p14="http://schemas.microsoft.com/office/powerpoint/2010/main" val="625605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Musklerne får</a:t>
            </a:r>
            <a:r>
              <a:rPr lang="da-DK" baseline="0" dirty="0"/>
              <a:t> en mere effektiv forbrænding, og sprinttræningen forbedrer formentlig teknikken. Det skyldes, at sprint/</a:t>
            </a:r>
            <a:r>
              <a:rPr lang="da-DK" baseline="0" dirty="0" err="1"/>
              <a:t>anaerob</a:t>
            </a:r>
            <a:r>
              <a:rPr lang="da-DK" baseline="0" dirty="0"/>
              <a:t> træning løbes på midt- eller forfod, hvilket kan overføres til langvarigt arbejde. Det er mere økonomisk at løbe på midt/forfod.</a:t>
            </a:r>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21</a:t>
            </a:fld>
            <a:endParaRPr lang="da-DK"/>
          </a:p>
        </p:txBody>
      </p:sp>
    </p:spTree>
    <p:extLst>
      <p:ext uri="{BB962C8B-B14F-4D97-AF65-F5344CB8AC3E}">
        <p14:creationId xmlns:p14="http://schemas.microsoft.com/office/powerpoint/2010/main" val="37736407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a-DK" dirty="0"/>
              <a:t>Kroppen tilpasser</a:t>
            </a:r>
            <a:r>
              <a:rPr lang="da-DK" baseline="0" dirty="0"/>
              <a:t> sig den ”daglige træning” og skal af og til ”</a:t>
            </a:r>
            <a:r>
              <a:rPr lang="da-DK" baseline="0" dirty="0" err="1"/>
              <a:t>chokkes</a:t>
            </a:r>
            <a:r>
              <a:rPr lang="da-DK" baseline="0" dirty="0"/>
              <a:t>” ud over det sædvanlige, hvis man ønsker sig et særligt effektivt udbytte af træningen. Kan kun gennemføres af supermotionister, altså folk der træner regelmæssigt og med en vis volumen. Kan også gennemføres som ”blokke”, hvor man i en kort periode træner fx særlig intensivt eller med særlig mange kilometer. </a:t>
            </a:r>
            <a:endParaRPr lang="da-DK" dirty="0"/>
          </a:p>
        </p:txBody>
      </p:sp>
      <p:sp>
        <p:nvSpPr>
          <p:cNvPr id="4" name="Slide Number Placeholder 3"/>
          <p:cNvSpPr>
            <a:spLocks noGrp="1"/>
          </p:cNvSpPr>
          <p:nvPr>
            <p:ph type="sldNum" sz="quarter" idx="10"/>
          </p:nvPr>
        </p:nvSpPr>
        <p:spPr/>
        <p:txBody>
          <a:bodyPr/>
          <a:lstStyle/>
          <a:p>
            <a:fld id="{962C4458-214A-4EE1-BB7B-00EA9FD3640E}" type="slidenum">
              <a:rPr lang="da-DK" smtClean="0"/>
              <a:t>22</a:t>
            </a:fld>
            <a:endParaRPr lang="da-DK"/>
          </a:p>
        </p:txBody>
      </p:sp>
    </p:spTree>
    <p:extLst>
      <p:ext uri="{BB962C8B-B14F-4D97-AF65-F5344CB8AC3E}">
        <p14:creationId xmlns:p14="http://schemas.microsoft.com/office/powerpoint/2010/main" val="15435035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447BAC73-E5D8-4F0D-BD6B-80F643072E55}" type="slidenum">
              <a:rPr lang="da-DK" smtClean="0"/>
              <a:pPr/>
              <a:t>25</a:t>
            </a:fld>
            <a:endParaRPr lang="da-DK"/>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da-DK"/>
          </a:p>
        </p:txBody>
      </p:sp>
    </p:spTree>
    <p:extLst>
      <p:ext uri="{BB962C8B-B14F-4D97-AF65-F5344CB8AC3E}">
        <p14:creationId xmlns:p14="http://schemas.microsoft.com/office/powerpoint/2010/main" val="19557566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da-DK" dirty="0"/>
              <a:t>Hør kursisterne</a:t>
            </a:r>
            <a:r>
              <a:rPr lang="da-DK" baseline="0" dirty="0"/>
              <a:t> inden du giver dem svaret</a:t>
            </a:r>
            <a:endParaRPr lang="da-DK" dirty="0"/>
          </a:p>
        </p:txBody>
      </p:sp>
      <p:sp>
        <p:nvSpPr>
          <p:cNvPr id="4" name="Slide Number Placeholder 3"/>
          <p:cNvSpPr>
            <a:spLocks noGrp="1"/>
          </p:cNvSpPr>
          <p:nvPr>
            <p:ph type="sldNum" sz="quarter" idx="10"/>
          </p:nvPr>
        </p:nvSpPr>
        <p:spPr/>
        <p:txBody>
          <a:bodyPr/>
          <a:lstStyle/>
          <a:p>
            <a:fld id="{D0BAA2B4-AB81-442D-A5D3-7CE9DA7D03E8}" type="slidenum">
              <a:rPr lang="da-DK" smtClean="0"/>
              <a:pPr/>
              <a:t>26</a:t>
            </a:fld>
            <a:endParaRPr lang="da-DK"/>
          </a:p>
        </p:txBody>
      </p:sp>
    </p:spTree>
    <p:extLst>
      <p:ext uri="{BB962C8B-B14F-4D97-AF65-F5344CB8AC3E}">
        <p14:creationId xmlns:p14="http://schemas.microsoft.com/office/powerpoint/2010/main" val="344796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da-DK"/>
          </a:p>
        </p:txBody>
      </p:sp>
      <p:sp>
        <p:nvSpPr>
          <p:cNvPr id="4" name="Slide Number Placeholder 3"/>
          <p:cNvSpPr>
            <a:spLocks noGrp="1"/>
          </p:cNvSpPr>
          <p:nvPr>
            <p:ph type="sldNum" sz="quarter" idx="10"/>
          </p:nvPr>
        </p:nvSpPr>
        <p:spPr/>
        <p:txBody>
          <a:bodyPr/>
          <a:lstStyle/>
          <a:p>
            <a:fld id="{D0BAA2B4-AB81-442D-A5D3-7CE9DA7D03E8}" type="slidenum">
              <a:rPr lang="da-DK" smtClean="0"/>
              <a:pPr/>
              <a:t>27</a:t>
            </a:fld>
            <a:endParaRPr lang="da-DK"/>
          </a:p>
        </p:txBody>
      </p:sp>
    </p:spTree>
    <p:extLst>
      <p:ext uri="{BB962C8B-B14F-4D97-AF65-F5344CB8AC3E}">
        <p14:creationId xmlns:p14="http://schemas.microsoft.com/office/powerpoint/2010/main" val="10651376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iasbillede 1"/>
          <p:cNvSpPr>
            <a:spLocks noGrp="1" noRot="1" noChangeAspect="1"/>
          </p:cNvSpPr>
          <p:nvPr>
            <p:ph type="sldImg"/>
          </p:nvPr>
        </p:nvSpPr>
        <p:spPr/>
      </p:sp>
      <p:sp>
        <p:nvSpPr>
          <p:cNvPr id="3" name="Pladsholder til noter 2"/>
          <p:cNvSpPr>
            <a:spLocks noGrp="1"/>
          </p:cNvSpPr>
          <p:nvPr>
            <p:ph type="body" idx="1"/>
          </p:nvPr>
        </p:nvSpPr>
        <p:spPr/>
        <p:txBody>
          <a:bodyPr/>
          <a:lstStyle/>
          <a:p>
            <a:pPr defTabSz="915680">
              <a:defRPr/>
            </a:pPr>
            <a:r>
              <a:rPr lang="da-DK" dirty="0">
                <a:latin typeface="Arial" pitchFamily="34" charset="0"/>
              </a:rPr>
              <a:t>For at vise det på en lidt anden måde, ses det her at jo tættere vi er på at nå vores makspuls jo højere bliver forbrændingen af kulhydrat fremfor fedt.</a:t>
            </a:r>
          </a:p>
          <a:p>
            <a:endParaRPr lang="da-DK" dirty="0"/>
          </a:p>
        </p:txBody>
      </p:sp>
      <p:sp>
        <p:nvSpPr>
          <p:cNvPr id="4" name="Pladsholder til diasnummer 3"/>
          <p:cNvSpPr>
            <a:spLocks noGrp="1"/>
          </p:cNvSpPr>
          <p:nvPr>
            <p:ph type="sldNum" sz="quarter" idx="10"/>
          </p:nvPr>
        </p:nvSpPr>
        <p:spPr/>
        <p:txBody>
          <a:bodyPr/>
          <a:lstStyle/>
          <a:p>
            <a:fld id="{962C4458-214A-4EE1-BB7B-00EA9FD3640E}" type="slidenum">
              <a:rPr lang="da-DK" smtClean="0"/>
              <a:t>33</a:t>
            </a:fld>
            <a:endParaRPr lang="da-DK"/>
          </a:p>
        </p:txBody>
      </p:sp>
    </p:spTree>
    <p:extLst>
      <p:ext uri="{BB962C8B-B14F-4D97-AF65-F5344CB8AC3E}">
        <p14:creationId xmlns:p14="http://schemas.microsoft.com/office/powerpoint/2010/main" val="1033409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CCE6DA5-35D4-4A70-B207-33CB28C786A7}" type="slidenum">
              <a:rPr lang="da-DK" smtClean="0"/>
              <a:t>34</a:t>
            </a:fld>
            <a:endParaRPr lang="da-DK" dirty="0"/>
          </a:p>
        </p:txBody>
      </p:sp>
    </p:spTree>
    <p:extLst>
      <p:ext uri="{BB962C8B-B14F-4D97-AF65-F5344CB8AC3E}">
        <p14:creationId xmlns:p14="http://schemas.microsoft.com/office/powerpoint/2010/main" val="29289222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da-DK"/>
          </a:p>
        </p:txBody>
      </p:sp>
      <p:sp>
        <p:nvSpPr>
          <p:cNvPr id="4" name="Slide Number Placeholder 3"/>
          <p:cNvSpPr>
            <a:spLocks noGrp="1"/>
          </p:cNvSpPr>
          <p:nvPr>
            <p:ph type="sldNum" sz="quarter" idx="10"/>
          </p:nvPr>
        </p:nvSpPr>
        <p:spPr/>
        <p:txBody>
          <a:bodyPr/>
          <a:lstStyle/>
          <a:p>
            <a:fld id="{D0BAA2B4-AB81-442D-A5D3-7CE9DA7D03E8}" type="slidenum">
              <a:rPr lang="da-DK" smtClean="0"/>
              <a:pPr/>
              <a:t>35</a:t>
            </a:fld>
            <a:endParaRPr lang="da-DK"/>
          </a:p>
        </p:txBody>
      </p:sp>
    </p:spTree>
    <p:extLst>
      <p:ext uri="{BB962C8B-B14F-4D97-AF65-F5344CB8AC3E}">
        <p14:creationId xmlns:p14="http://schemas.microsoft.com/office/powerpoint/2010/main" val="13785411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dirty="0"/>
              <a:t>Der er mange faktorer, der spiller ind på restitution, og dermed hvornår du er klar til at træne igen – eks.</a:t>
            </a:r>
            <a:r>
              <a:rPr lang="da-DK" sz="1200" kern="1200" dirty="0">
                <a:solidFill>
                  <a:schemeClr val="tx1"/>
                </a:solidFill>
                <a:effectLst/>
                <a:latin typeface="+mn-lt"/>
                <a:ea typeface="+mn-ea"/>
                <a:cs typeface="+mn-cs"/>
              </a:rPr>
              <a:t> træningsbelastning, søvn, kost, stress, anden fysisk aktivitet, alder og genetik.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a-DK"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kern="1200" dirty="0">
                <a:solidFill>
                  <a:schemeClr val="tx1"/>
                </a:solidFill>
                <a:effectLst/>
                <a:latin typeface="+mn-lt"/>
                <a:ea typeface="+mn-ea"/>
                <a:cs typeface="+mn-cs"/>
              </a:rPr>
              <a:t>Tag en snak med kursisterne om restitution og de forhold, der spiller ind.</a:t>
            </a:r>
            <a:endParaRPr lang="da-DK" dirty="0"/>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41</a:t>
            </a:fld>
            <a:endParaRPr lang="da-DK" dirty="0"/>
          </a:p>
        </p:txBody>
      </p:sp>
    </p:spTree>
    <p:extLst>
      <p:ext uri="{BB962C8B-B14F-4D97-AF65-F5344CB8AC3E}">
        <p14:creationId xmlns:p14="http://schemas.microsoft.com/office/powerpoint/2010/main" val="2632972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Shape 734"/>
          <p:cNvSpPr>
            <a:spLocks noGrp="1" noRot="1" noChangeAspect="1"/>
          </p:cNvSpPr>
          <p:nvPr>
            <p:ph type="sldImg" idx="2"/>
          </p:nvPr>
        </p:nvSpPr>
        <p:spPr>
          <a:xfrm>
            <a:off x="420688" y="1243013"/>
            <a:ext cx="5964237" cy="3355975"/>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35" name="Shape 735"/>
          <p:cNvSpPr txBox="1">
            <a:spLocks noGrp="1"/>
          </p:cNvSpPr>
          <p:nvPr>
            <p:ph type="body" idx="1"/>
          </p:nvPr>
        </p:nvSpPr>
        <p:spPr>
          <a:xfrm>
            <a:off x="680562" y="4785598"/>
            <a:ext cx="5444490" cy="3915653"/>
          </a:xfrm>
          <a:prstGeom prst="rect">
            <a:avLst/>
          </a:prstGeom>
        </p:spPr>
        <p:txBody>
          <a:bodyPr lIns="91425" tIns="91425" rIns="91425" bIns="91425" anchor="t" anchorCtr="0">
            <a:noAutofit/>
          </a:bodyPr>
          <a:lstStyle/>
          <a:p>
            <a:pPr lvl="0" rtl="0">
              <a:spcBef>
                <a:spcPts val="0"/>
              </a:spcBef>
              <a:buNone/>
            </a:pPr>
            <a:r>
              <a:rPr lang="da-DK" dirty="0"/>
              <a:t>Spørg kursisterne:</a:t>
            </a:r>
          </a:p>
          <a:p>
            <a:pPr lvl="0" rtl="0">
              <a:spcBef>
                <a:spcPts val="0"/>
              </a:spcBef>
              <a:buNone/>
            </a:pPr>
            <a:r>
              <a:rPr lang="da-DK" dirty="0"/>
              <a:t>Hvem har den bedste løbeøkonomi – 100 m løberen eller maratonløberen?</a:t>
            </a:r>
          </a:p>
          <a:p>
            <a:pPr marL="0" marR="0" lvl="0" indent="0" algn="l" defTabSz="914400" rtl="0" eaLnBrk="1" fontAlgn="auto" latinLnBrk="0" hangingPunct="1">
              <a:lnSpc>
                <a:spcPct val="100000"/>
              </a:lnSpc>
              <a:spcBef>
                <a:spcPts val="0"/>
              </a:spcBef>
              <a:spcAft>
                <a:spcPts val="0"/>
              </a:spcAft>
              <a:buClrTx/>
              <a:buSzTx/>
              <a:buFontTx/>
              <a:buNone/>
              <a:tabLst/>
              <a:defRPr/>
            </a:pPr>
            <a:r>
              <a:rPr lang="da-DK" dirty="0"/>
              <a:t>100m-løberen har formentlig den dårligste løbeøkonomi. Han er tungere, men endnu mere vigtigt så er løbeøkonomi ikke så vigtigt, da han kun skal løbe 100 m. Det handler i stedet om at kunne løbe så hurtigt som muligt. Maratonløberen har brug for en rigtig god løbeøkonomi, da han skal fortsætte i lang tid.</a:t>
            </a:r>
          </a:p>
          <a:p>
            <a:pPr lvl="0" rtl="0">
              <a:spcBef>
                <a:spcPts val="0"/>
              </a:spcBef>
              <a:buNone/>
            </a:pPr>
            <a:endParaRPr dirty="0"/>
          </a:p>
        </p:txBody>
      </p:sp>
      <p:sp>
        <p:nvSpPr>
          <p:cNvPr id="736" name="Shape 736"/>
          <p:cNvSpPr txBox="1">
            <a:spLocks noGrp="1"/>
          </p:cNvSpPr>
          <p:nvPr>
            <p:ph type="sldNum" idx="12"/>
          </p:nvPr>
        </p:nvSpPr>
        <p:spPr>
          <a:xfrm>
            <a:off x="3854938" y="9445169"/>
            <a:ext cx="2949099" cy="498836"/>
          </a:xfrm>
          <a:prstGeom prst="rect">
            <a:avLst/>
          </a:prstGeom>
        </p:spPr>
        <p:txBody>
          <a:bodyPr lIns="91425" tIns="45700" rIns="91425" bIns="45700" anchor="b" anchorCtr="0">
            <a:noAutofit/>
          </a:bodyPr>
          <a:lstStyle/>
          <a:p>
            <a:pPr lvl="0" rtl="0">
              <a:spcBef>
                <a:spcPts val="0"/>
              </a:spcBef>
              <a:buNone/>
            </a:pPr>
            <a:fld id="{00000000-1234-1234-1234-123412341234}" type="slidenum">
              <a:rPr lang="da-DK"/>
              <a:t>43</a:t>
            </a:fld>
            <a:endParaRPr lang="da-DK"/>
          </a:p>
        </p:txBody>
      </p:sp>
    </p:spTree>
    <p:extLst>
      <p:ext uri="{BB962C8B-B14F-4D97-AF65-F5344CB8AC3E}">
        <p14:creationId xmlns:p14="http://schemas.microsoft.com/office/powerpoint/2010/main" val="15185990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emf"/><Relationship Id="rId7"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emf"/><Relationship Id="rId7" Type="http://schemas.openxmlformats.org/officeDocument/2006/relationships/image" Target="../media/image10.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0.emf"/><Relationship Id="rId5" Type="http://schemas.openxmlformats.org/officeDocument/2006/relationships/image" Target="../media/image12.pn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0.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0.emf"/><Relationship Id="rId5" Type="http://schemas.openxmlformats.org/officeDocument/2006/relationships/image" Target="../media/image12.png"/><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Master" Target="../slideMasters/slideMaster1.xml"/><Relationship Id="rId6" Type="http://schemas.openxmlformats.org/officeDocument/2006/relationships/image" Target="../media/image10.emf"/><Relationship Id="rId5" Type="http://schemas.openxmlformats.org/officeDocument/2006/relationships/image" Target="../media/image9.png"/><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Forside I">
    <p:spTree>
      <p:nvGrpSpPr>
        <p:cNvPr id="1" name=""/>
        <p:cNvGrpSpPr/>
        <p:nvPr/>
      </p:nvGrpSpPr>
      <p:grpSpPr>
        <a:xfrm>
          <a:off x="0" y="0"/>
          <a:ext cx="0" cy="0"/>
          <a:chOff x="0" y="0"/>
          <a:chExt cx="0" cy="0"/>
        </a:xfrm>
      </p:grpSpPr>
      <p:sp>
        <p:nvSpPr>
          <p:cNvPr id="15" name="Rectangle baggrund grå"/>
          <p:cNvSpPr/>
          <p:nvPr userDrawn="1"/>
        </p:nvSpPr>
        <p:spPr>
          <a:xfrm>
            <a:off x="-1" y="-9931"/>
            <a:ext cx="9143471" cy="6875283"/>
          </a:xfrm>
          <a:custGeom>
            <a:avLst/>
            <a:gdLst>
              <a:gd name="connsiteX0" fmla="*/ 0 w 9143471"/>
              <a:gd name="connsiteY0" fmla="*/ 0 h 4640963"/>
              <a:gd name="connsiteX1" fmla="*/ 9143471 w 9143471"/>
              <a:gd name="connsiteY1" fmla="*/ 0 h 4640963"/>
              <a:gd name="connsiteX2" fmla="*/ 9143471 w 9143471"/>
              <a:gd name="connsiteY2" fmla="*/ 4640963 h 4640963"/>
              <a:gd name="connsiteX3" fmla="*/ 0 w 9143471"/>
              <a:gd name="connsiteY3" fmla="*/ 4640963 h 4640963"/>
              <a:gd name="connsiteX4" fmla="*/ 0 w 9143471"/>
              <a:gd name="connsiteY4" fmla="*/ 0 h 4640963"/>
              <a:gd name="connsiteX0" fmla="*/ 0 w 9143471"/>
              <a:gd name="connsiteY0" fmla="*/ 0 h 6384522"/>
              <a:gd name="connsiteX1" fmla="*/ 9143471 w 9143471"/>
              <a:gd name="connsiteY1" fmla="*/ 0 h 6384522"/>
              <a:gd name="connsiteX2" fmla="*/ 9143471 w 9143471"/>
              <a:gd name="connsiteY2" fmla="*/ 4640963 h 6384522"/>
              <a:gd name="connsiteX3" fmla="*/ 15498 w 9143471"/>
              <a:gd name="connsiteY3" fmla="*/ 6384522 h 6384522"/>
              <a:gd name="connsiteX4" fmla="*/ 0 w 9143471"/>
              <a:gd name="connsiteY4" fmla="*/ 0 h 6384522"/>
              <a:gd name="connsiteX0" fmla="*/ 0 w 9143471"/>
              <a:gd name="connsiteY0" fmla="*/ 0 h 6392271"/>
              <a:gd name="connsiteX1" fmla="*/ 9143471 w 9143471"/>
              <a:gd name="connsiteY1" fmla="*/ 0 h 6392271"/>
              <a:gd name="connsiteX2" fmla="*/ 9143471 w 9143471"/>
              <a:gd name="connsiteY2" fmla="*/ 4640963 h 6392271"/>
              <a:gd name="connsiteX3" fmla="*/ 0 w 9143471"/>
              <a:gd name="connsiteY3" fmla="*/ 6392271 h 6392271"/>
              <a:gd name="connsiteX4" fmla="*/ 0 w 9143471"/>
              <a:gd name="connsiteY4" fmla="*/ 0 h 6392271"/>
              <a:gd name="connsiteX0" fmla="*/ 0 w 9143471"/>
              <a:gd name="connsiteY0" fmla="*/ 0 h 6547238"/>
              <a:gd name="connsiteX1" fmla="*/ 9143471 w 9143471"/>
              <a:gd name="connsiteY1" fmla="*/ 0 h 6547238"/>
              <a:gd name="connsiteX2" fmla="*/ 9143471 w 9143471"/>
              <a:gd name="connsiteY2" fmla="*/ 4640963 h 6547238"/>
              <a:gd name="connsiteX3" fmla="*/ 7749 w 9143471"/>
              <a:gd name="connsiteY3" fmla="*/ 6547238 h 6547238"/>
              <a:gd name="connsiteX4" fmla="*/ 0 w 9143471"/>
              <a:gd name="connsiteY4" fmla="*/ 0 h 6547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471" h="6547238">
                <a:moveTo>
                  <a:pt x="0" y="0"/>
                </a:moveTo>
                <a:lnTo>
                  <a:pt x="9143471" y="0"/>
                </a:lnTo>
                <a:lnTo>
                  <a:pt x="9143471" y="4640963"/>
                </a:lnTo>
                <a:lnTo>
                  <a:pt x="7749" y="6547238"/>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6" name="Rectangle baggrund rød"/>
          <p:cNvSpPr/>
          <p:nvPr userDrawn="1"/>
        </p:nvSpPr>
        <p:spPr>
          <a:xfrm>
            <a:off x="0" y="1"/>
            <a:ext cx="9143471" cy="6392271"/>
          </a:xfrm>
          <a:custGeom>
            <a:avLst/>
            <a:gdLst>
              <a:gd name="connsiteX0" fmla="*/ 0 w 9143471"/>
              <a:gd name="connsiteY0" fmla="*/ 0 h 4640963"/>
              <a:gd name="connsiteX1" fmla="*/ 9143471 w 9143471"/>
              <a:gd name="connsiteY1" fmla="*/ 0 h 4640963"/>
              <a:gd name="connsiteX2" fmla="*/ 9143471 w 9143471"/>
              <a:gd name="connsiteY2" fmla="*/ 4640963 h 4640963"/>
              <a:gd name="connsiteX3" fmla="*/ 0 w 9143471"/>
              <a:gd name="connsiteY3" fmla="*/ 4640963 h 4640963"/>
              <a:gd name="connsiteX4" fmla="*/ 0 w 9143471"/>
              <a:gd name="connsiteY4" fmla="*/ 0 h 4640963"/>
              <a:gd name="connsiteX0" fmla="*/ 0 w 9143471"/>
              <a:gd name="connsiteY0" fmla="*/ 0 h 6384522"/>
              <a:gd name="connsiteX1" fmla="*/ 9143471 w 9143471"/>
              <a:gd name="connsiteY1" fmla="*/ 0 h 6384522"/>
              <a:gd name="connsiteX2" fmla="*/ 9143471 w 9143471"/>
              <a:gd name="connsiteY2" fmla="*/ 4640963 h 6384522"/>
              <a:gd name="connsiteX3" fmla="*/ 15498 w 9143471"/>
              <a:gd name="connsiteY3" fmla="*/ 6384522 h 6384522"/>
              <a:gd name="connsiteX4" fmla="*/ 0 w 9143471"/>
              <a:gd name="connsiteY4" fmla="*/ 0 h 6384522"/>
              <a:gd name="connsiteX0" fmla="*/ 0 w 9143471"/>
              <a:gd name="connsiteY0" fmla="*/ 0 h 6392271"/>
              <a:gd name="connsiteX1" fmla="*/ 9143471 w 9143471"/>
              <a:gd name="connsiteY1" fmla="*/ 0 h 6392271"/>
              <a:gd name="connsiteX2" fmla="*/ 9143471 w 9143471"/>
              <a:gd name="connsiteY2" fmla="*/ 4640963 h 6392271"/>
              <a:gd name="connsiteX3" fmla="*/ 0 w 9143471"/>
              <a:gd name="connsiteY3" fmla="*/ 6392271 h 6392271"/>
              <a:gd name="connsiteX4" fmla="*/ 0 w 9143471"/>
              <a:gd name="connsiteY4" fmla="*/ 0 h 63922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471" h="6392271">
                <a:moveTo>
                  <a:pt x="0" y="0"/>
                </a:moveTo>
                <a:lnTo>
                  <a:pt x="9143471" y="0"/>
                </a:lnTo>
                <a:lnTo>
                  <a:pt x="9143471" y="4640963"/>
                </a:lnTo>
                <a:lnTo>
                  <a:pt x="0" y="639227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5" name="Rectangle sort trekant"/>
          <p:cNvSpPr/>
          <p:nvPr userDrawn="1"/>
        </p:nvSpPr>
        <p:spPr>
          <a:xfrm>
            <a:off x="0" y="4643425"/>
            <a:ext cx="3264255" cy="2217037"/>
          </a:xfrm>
          <a:custGeom>
            <a:avLst/>
            <a:gdLst>
              <a:gd name="connsiteX0" fmla="*/ 0 w 3264255"/>
              <a:gd name="connsiteY0" fmla="*/ 0 h 2217037"/>
              <a:gd name="connsiteX1" fmla="*/ 3264255 w 3264255"/>
              <a:gd name="connsiteY1" fmla="*/ 0 h 2217037"/>
              <a:gd name="connsiteX2" fmla="*/ 3264255 w 3264255"/>
              <a:gd name="connsiteY2" fmla="*/ 2217037 h 2217037"/>
              <a:gd name="connsiteX3" fmla="*/ 0 w 3264255"/>
              <a:gd name="connsiteY3" fmla="*/ 2217037 h 2217037"/>
              <a:gd name="connsiteX4" fmla="*/ 0 w 3264255"/>
              <a:gd name="connsiteY4" fmla="*/ 0 h 2217037"/>
              <a:gd name="connsiteX0" fmla="*/ 0 w 3264255"/>
              <a:gd name="connsiteY0" fmla="*/ 0 h 2217037"/>
              <a:gd name="connsiteX1" fmla="*/ 1317962 w 3264255"/>
              <a:gd name="connsiteY1" fmla="*/ 891413 h 2217037"/>
              <a:gd name="connsiteX2" fmla="*/ 3264255 w 3264255"/>
              <a:gd name="connsiteY2" fmla="*/ 2217037 h 2217037"/>
              <a:gd name="connsiteX3" fmla="*/ 0 w 3264255"/>
              <a:gd name="connsiteY3" fmla="*/ 2217037 h 2217037"/>
              <a:gd name="connsiteX4" fmla="*/ 0 w 3264255"/>
              <a:gd name="connsiteY4" fmla="*/ 0 h 2217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4255" h="2217037">
                <a:moveTo>
                  <a:pt x="0" y="0"/>
                </a:moveTo>
                <a:lnTo>
                  <a:pt x="1317962" y="891413"/>
                </a:lnTo>
                <a:lnTo>
                  <a:pt x="3264255" y="2217037"/>
                </a:lnTo>
                <a:lnTo>
                  <a:pt x="0" y="2217037"/>
                </a:lnTo>
                <a:lnTo>
                  <a:pt x="0" y="0"/>
                </a:lnTo>
                <a:close/>
              </a:path>
            </a:pathLst>
          </a:cu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 name="Titel 1"/>
          <p:cNvSpPr>
            <a:spLocks noGrp="1"/>
          </p:cNvSpPr>
          <p:nvPr>
            <p:ph type="ctrTitle" hasCustomPrompt="1"/>
          </p:nvPr>
        </p:nvSpPr>
        <p:spPr>
          <a:xfrm>
            <a:off x="6084000" y="266400"/>
            <a:ext cx="2808000" cy="4096800"/>
          </a:xfrm>
        </p:spPr>
        <p:txBody>
          <a:bodyPr anchor="ctr" anchorCtr="0"/>
          <a:lstStyle>
            <a:lvl1pPr>
              <a:lnSpc>
                <a:spcPct val="99000"/>
              </a:lnSpc>
              <a:defRPr>
                <a:solidFill>
                  <a:schemeClr val="bg1"/>
                </a:solidFill>
              </a:defRPr>
            </a:lvl1pPr>
          </a:lstStyle>
          <a:p>
            <a:r>
              <a:rPr lang="da-DK" dirty="0"/>
              <a:t>Klik og indsæt </a:t>
            </a:r>
            <a:br>
              <a:rPr lang="da-DK" dirty="0"/>
            </a:br>
            <a:r>
              <a:rPr lang="da-DK" dirty="0"/>
              <a:t>overskrift på højst ni linjer</a:t>
            </a:r>
          </a:p>
        </p:txBody>
      </p:sp>
      <p:pic>
        <p:nvPicPr>
          <p:cNvPr id="17" name="Logo"/>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18940" y="509585"/>
            <a:ext cx="5069986" cy="4649874"/>
          </a:xfrm>
          <a:prstGeom prst="rect">
            <a:avLst/>
          </a:prstGeom>
        </p:spPr>
      </p:pic>
      <p:pic>
        <p:nvPicPr>
          <p:cNvPr id="21" name="Billede DIF"/>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462592" y="5906070"/>
            <a:ext cx="320680" cy="792623"/>
          </a:xfrm>
          <a:prstGeom prst="rect">
            <a:avLst/>
          </a:prstGeom>
        </p:spPr>
      </p:pic>
      <p:pic>
        <p:nvPicPr>
          <p:cNvPr id="22" name="Billede DGI"/>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526062" y="6357243"/>
            <a:ext cx="605956" cy="337996"/>
          </a:xfrm>
          <a:prstGeom prst="rect">
            <a:avLst/>
          </a:prstGeom>
        </p:spPr>
      </p:pic>
      <p:pic>
        <p:nvPicPr>
          <p:cNvPr id="23" name="Billede Nodea fonden"/>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151305" y="6357243"/>
            <a:ext cx="741419" cy="344341"/>
          </a:xfrm>
          <a:prstGeom prst="rect">
            <a:avLst/>
          </a:prstGeom>
        </p:spPr>
      </p:pic>
      <p:pic>
        <p:nvPicPr>
          <p:cNvPr id="24" name="Billede Tryg fonden"/>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4982198" y="6478103"/>
            <a:ext cx="856800" cy="138600"/>
          </a:xfrm>
          <a:prstGeom prst="rect">
            <a:avLst/>
          </a:prstGeom>
        </p:spPr>
      </p:pic>
      <p:sp>
        <p:nvSpPr>
          <p:cNvPr id="28" name="Pladsholder til indhold 27"/>
          <p:cNvSpPr>
            <a:spLocks noGrp="1"/>
          </p:cNvSpPr>
          <p:nvPr userDrawn="1">
            <p:ph sz="quarter" idx="10" hasCustomPrompt="1"/>
          </p:nvPr>
        </p:nvSpPr>
        <p:spPr>
          <a:xfrm>
            <a:off x="3567599" y="6360620"/>
            <a:ext cx="1040913" cy="342000"/>
          </a:xfrm>
        </p:spPr>
        <p:txBody>
          <a:bodyPr/>
          <a:lstStyle>
            <a:lvl1pPr>
              <a:defRPr sz="800" baseline="0"/>
            </a:lvl1pPr>
            <a:lvl2pPr>
              <a:defRPr sz="800"/>
            </a:lvl2pPr>
            <a:lvl3pPr>
              <a:defRPr sz="800"/>
            </a:lvl3pPr>
            <a:lvl4pPr>
              <a:defRPr sz="800"/>
            </a:lvl4pPr>
            <a:lvl5pPr>
              <a:defRPr sz="800"/>
            </a:lvl5pPr>
          </a:lstStyle>
          <a:p>
            <a:pPr lvl="0"/>
            <a:r>
              <a:rPr lang="da-DK" dirty="0"/>
              <a:t>Klik for at indsætte logo, hvis ingen logo, fjernes streg til højre </a:t>
            </a:r>
          </a:p>
        </p:txBody>
      </p:sp>
      <p:sp>
        <p:nvSpPr>
          <p:cNvPr id="30" name="Pladsholder til tekst sort streg til venstre"/>
          <p:cNvSpPr>
            <a:spLocks noGrp="1"/>
          </p:cNvSpPr>
          <p:nvPr userDrawn="1">
            <p:ph type="body" sz="quarter" idx="11" hasCustomPrompt="1"/>
          </p:nvPr>
        </p:nvSpPr>
        <p:spPr>
          <a:xfrm>
            <a:off x="4757720" y="6357243"/>
            <a:ext cx="7200" cy="342000"/>
          </a:xfrm>
          <a:solidFill>
            <a:schemeClr val="tx1"/>
          </a:solidFill>
        </p:spPr>
        <p:txBody>
          <a:bodyPr/>
          <a:lstStyle>
            <a:lvl1pPr>
              <a:defRPr sz="100">
                <a:solidFill>
                  <a:schemeClr val="bg1"/>
                </a:solidFill>
              </a:defRPr>
            </a:lvl1pPr>
          </a:lstStyle>
          <a:p>
            <a:pPr lvl="0"/>
            <a:r>
              <a:rPr lang="da-DK" dirty="0"/>
              <a:t>-</a:t>
            </a:r>
          </a:p>
        </p:txBody>
      </p:sp>
      <p:sp>
        <p:nvSpPr>
          <p:cNvPr id="31" name="Pladsholder til tekst sort streg til højre"/>
          <p:cNvSpPr>
            <a:spLocks noGrp="1"/>
          </p:cNvSpPr>
          <p:nvPr userDrawn="1">
            <p:ph type="body" sz="quarter" idx="12" hasCustomPrompt="1"/>
          </p:nvPr>
        </p:nvSpPr>
        <p:spPr>
          <a:xfrm>
            <a:off x="7197831" y="6357243"/>
            <a:ext cx="7200" cy="342000"/>
          </a:xfrm>
          <a:solidFill>
            <a:schemeClr val="tx1"/>
          </a:solidFill>
        </p:spPr>
        <p:txBody>
          <a:bodyPr/>
          <a:lstStyle>
            <a:lvl1pPr>
              <a:defRPr sz="100">
                <a:solidFill>
                  <a:schemeClr val="bg1"/>
                </a:solidFill>
              </a:defRPr>
            </a:lvl1pPr>
          </a:lstStyle>
          <a:p>
            <a:pPr lvl="0"/>
            <a:r>
              <a:rPr lang="da-DK" dirty="0"/>
              <a:t>-</a:t>
            </a:r>
          </a:p>
        </p:txBody>
      </p:sp>
      <p:sp>
        <p:nvSpPr>
          <p:cNvPr id="16" name="Rectangle 5"/>
          <p:cNvSpPr/>
          <p:nvPr userDrawn="1"/>
        </p:nvSpPr>
        <p:spPr>
          <a:xfrm>
            <a:off x="-1728700" y="6027003"/>
            <a:ext cx="1657390" cy="830997"/>
          </a:xfrm>
          <a:prstGeom prst="rect">
            <a:avLst/>
          </a:prstGeom>
        </p:spPr>
        <p:txBody>
          <a:bodyPr wrap="square" lIns="0" tIns="0" rIns="0" bIns="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0"/>
              </a:spcAft>
            </a:pPr>
            <a:r>
              <a:rPr lang="da-DK" sz="900" b="1" kern="1200" noProof="1">
                <a:solidFill>
                  <a:schemeClr val="bg2">
                    <a:lumMod val="50000"/>
                  </a:schemeClr>
                </a:solidFill>
                <a:latin typeface="+mn-lt"/>
                <a:ea typeface="+mn-ea"/>
                <a:cs typeface="Arial" charset="0"/>
              </a:rPr>
              <a:t>Indsæt logo</a:t>
            </a:r>
          </a:p>
          <a:p>
            <a:pPr marL="0" indent="0" algn="r">
              <a:spcAft>
                <a:spcPts val="0"/>
              </a:spcAft>
              <a:buNone/>
            </a:pPr>
            <a:r>
              <a:rPr lang="da-DK" sz="900" b="1" kern="1200" noProof="1">
                <a:solidFill>
                  <a:schemeClr val="bg2">
                    <a:lumMod val="50000"/>
                  </a:schemeClr>
                </a:solidFill>
                <a:latin typeface="+mn-lt"/>
                <a:ea typeface="+mn-ea"/>
                <a:cs typeface="Arial" charset="0"/>
              </a:rPr>
              <a:t>1. </a:t>
            </a:r>
            <a:r>
              <a:rPr lang="da-DK" sz="900" kern="1200" noProof="1">
                <a:solidFill>
                  <a:schemeClr val="bg2">
                    <a:lumMod val="50000"/>
                  </a:schemeClr>
                </a:solidFill>
                <a:latin typeface="+mn-lt"/>
                <a:ea typeface="+mn-ea"/>
                <a:cs typeface="Arial" charset="0"/>
              </a:rPr>
              <a:t>Hold </a:t>
            </a:r>
            <a:r>
              <a:rPr lang="da-DK" sz="900" b="1" kern="1200" noProof="1">
                <a:solidFill>
                  <a:schemeClr val="bg2">
                    <a:lumMod val="50000"/>
                  </a:schemeClr>
                </a:solidFill>
                <a:latin typeface="+mn-lt"/>
                <a:ea typeface="+mn-ea"/>
                <a:cs typeface="Arial" charset="0"/>
              </a:rPr>
              <a:t>SHIFT</a:t>
            </a:r>
            <a:r>
              <a:rPr lang="da-DK" sz="900" kern="1200" noProof="1">
                <a:solidFill>
                  <a:schemeClr val="bg2">
                    <a:lumMod val="50000"/>
                  </a:schemeClr>
                </a:solidFill>
                <a:latin typeface="+mn-lt"/>
                <a:ea typeface="+mn-ea"/>
                <a:cs typeface="Arial" charset="0"/>
              </a:rPr>
              <a:t> nede og </a:t>
            </a:r>
            <a:br>
              <a:rPr lang="da-DK" sz="900" kern="1200" noProof="1">
                <a:solidFill>
                  <a:schemeClr val="bg2">
                    <a:lumMod val="50000"/>
                  </a:schemeClr>
                </a:solidFill>
                <a:latin typeface="+mn-lt"/>
                <a:ea typeface="+mn-ea"/>
                <a:cs typeface="Arial" charset="0"/>
              </a:rPr>
            </a:br>
            <a:r>
              <a:rPr lang="da-DK" sz="900" kern="1200" noProof="1">
                <a:solidFill>
                  <a:schemeClr val="bg2">
                    <a:lumMod val="50000"/>
                  </a:schemeClr>
                </a:solidFill>
                <a:latin typeface="+mn-lt"/>
                <a:ea typeface="+mn-ea"/>
                <a:cs typeface="Arial" charset="0"/>
              </a:rPr>
              <a:t>klik på pladsholderen</a:t>
            </a:r>
          </a:p>
          <a:p>
            <a:pPr marL="0" indent="0" algn="r">
              <a:spcAft>
                <a:spcPts val="0"/>
              </a:spcAft>
              <a:buNone/>
            </a:pPr>
            <a:r>
              <a:rPr lang="da-DK" sz="900" b="1" kern="1200" noProof="1">
                <a:solidFill>
                  <a:schemeClr val="bg2">
                    <a:lumMod val="50000"/>
                  </a:schemeClr>
                </a:solidFill>
                <a:latin typeface="+mn-lt"/>
                <a:ea typeface="+mn-ea"/>
                <a:cs typeface="Arial" charset="0"/>
              </a:rPr>
              <a:t>2. </a:t>
            </a:r>
            <a:r>
              <a:rPr lang="da-DK" sz="900" kern="1200" noProof="1">
                <a:solidFill>
                  <a:schemeClr val="bg2">
                    <a:lumMod val="50000"/>
                  </a:schemeClr>
                </a:solidFill>
                <a:latin typeface="+mn-lt"/>
                <a:ea typeface="+mn-ea"/>
                <a:cs typeface="Arial" charset="0"/>
              </a:rPr>
              <a:t>Klik på </a:t>
            </a:r>
            <a:r>
              <a:rPr lang="da-DK" sz="900" b="1" kern="1200" noProof="1">
                <a:solidFill>
                  <a:schemeClr val="bg2">
                    <a:lumMod val="50000"/>
                  </a:schemeClr>
                </a:solidFill>
                <a:latin typeface="+mn-lt"/>
                <a:ea typeface="+mn-ea"/>
                <a:cs typeface="Arial" charset="0"/>
              </a:rPr>
              <a:t>Indsæt</a:t>
            </a:r>
            <a:r>
              <a:rPr lang="da-DK" sz="900" kern="1200" baseline="0" noProof="1">
                <a:solidFill>
                  <a:schemeClr val="bg2">
                    <a:lumMod val="50000"/>
                  </a:schemeClr>
                </a:solidFill>
                <a:latin typeface="+mn-lt"/>
                <a:ea typeface="+mn-ea"/>
                <a:cs typeface="Arial" charset="0"/>
              </a:rPr>
              <a:t> i top-menuen</a:t>
            </a:r>
            <a:endParaRPr lang="da-DK" sz="900" b="1" kern="1200" noProof="1">
              <a:solidFill>
                <a:schemeClr val="bg2">
                  <a:lumMod val="50000"/>
                </a:schemeClr>
              </a:solidFill>
              <a:latin typeface="+mn-lt"/>
              <a:ea typeface="+mn-ea"/>
              <a:cs typeface="Arial" charset="0"/>
            </a:endParaRPr>
          </a:p>
          <a:p>
            <a:pPr marL="0" indent="0" algn="r">
              <a:spcAft>
                <a:spcPts val="0"/>
              </a:spcAft>
              <a:buNone/>
            </a:pPr>
            <a:r>
              <a:rPr lang="da-DK" sz="900" b="1" kern="1200" noProof="1">
                <a:solidFill>
                  <a:schemeClr val="bg2">
                    <a:lumMod val="50000"/>
                  </a:schemeClr>
                </a:solidFill>
                <a:latin typeface="+mn-lt"/>
                <a:ea typeface="+mn-ea"/>
                <a:cs typeface="Arial" charset="0"/>
              </a:rPr>
              <a:t>3. </a:t>
            </a:r>
            <a:r>
              <a:rPr lang="da-DK" sz="900" kern="1200" noProof="1">
                <a:solidFill>
                  <a:schemeClr val="bg2">
                    <a:lumMod val="50000"/>
                  </a:schemeClr>
                </a:solidFill>
                <a:latin typeface="+mn-lt"/>
                <a:ea typeface="+mn-ea"/>
                <a:cs typeface="Arial" charset="0"/>
              </a:rPr>
              <a:t>Vælg </a:t>
            </a:r>
            <a:r>
              <a:rPr lang="da-DK" sz="900" b="1" kern="1200" noProof="1">
                <a:solidFill>
                  <a:schemeClr val="bg2">
                    <a:lumMod val="50000"/>
                  </a:schemeClr>
                </a:solidFill>
                <a:latin typeface="+mn-lt"/>
                <a:ea typeface="+mn-ea"/>
                <a:cs typeface="Arial" charset="0"/>
              </a:rPr>
              <a:t>Billede</a:t>
            </a:r>
          </a:p>
          <a:p>
            <a:pPr marL="0" indent="0" algn="r">
              <a:spcAft>
                <a:spcPts val="0"/>
              </a:spcAft>
              <a:buNone/>
            </a:pPr>
            <a:r>
              <a:rPr lang="da-DK" sz="900" b="1" kern="1200" noProof="1">
                <a:solidFill>
                  <a:schemeClr val="bg2">
                    <a:lumMod val="50000"/>
                  </a:schemeClr>
                </a:solidFill>
                <a:latin typeface="+mn-lt"/>
                <a:ea typeface="+mn-ea"/>
                <a:cs typeface="Arial" charset="0"/>
              </a:rPr>
              <a:t>4. </a:t>
            </a:r>
            <a:r>
              <a:rPr lang="da-DK" sz="900" b="0" kern="1200" noProof="1">
                <a:solidFill>
                  <a:schemeClr val="bg2">
                    <a:lumMod val="50000"/>
                  </a:schemeClr>
                </a:solidFill>
                <a:latin typeface="+mn-lt"/>
                <a:ea typeface="+mn-ea"/>
                <a:cs typeface="Arial" charset="0"/>
              </a:rPr>
              <a:t>Find logoet</a:t>
            </a:r>
            <a:r>
              <a:rPr lang="da-DK" sz="900" b="0" kern="1200" baseline="0" noProof="1">
                <a:solidFill>
                  <a:schemeClr val="bg2">
                    <a:lumMod val="50000"/>
                  </a:schemeClr>
                </a:solidFill>
                <a:latin typeface="+mn-lt"/>
                <a:ea typeface="+mn-ea"/>
                <a:cs typeface="Arial" charset="0"/>
              </a:rPr>
              <a:t> og vælg indsæt</a:t>
            </a:r>
            <a:endParaRPr lang="da-DK" sz="900" b="1" kern="1200" noProof="1">
              <a:solidFill>
                <a:schemeClr val="bg2">
                  <a:lumMod val="50000"/>
                </a:schemeClr>
              </a:solidFill>
              <a:latin typeface="+mn-lt"/>
              <a:ea typeface="+mn-ea"/>
              <a:cs typeface="Arial" charset="0"/>
            </a:endParaRPr>
          </a:p>
        </p:txBody>
      </p:sp>
    </p:spTree>
    <p:extLst>
      <p:ext uri="{BB962C8B-B14F-4D97-AF65-F5344CB8AC3E}">
        <p14:creationId xmlns:p14="http://schemas.microsoft.com/office/powerpoint/2010/main" val="1973940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Forside II">
    <p:spTree>
      <p:nvGrpSpPr>
        <p:cNvPr id="1" name=""/>
        <p:cNvGrpSpPr/>
        <p:nvPr/>
      </p:nvGrpSpPr>
      <p:grpSpPr>
        <a:xfrm>
          <a:off x="0" y="0"/>
          <a:ext cx="0" cy="0"/>
          <a:chOff x="0" y="0"/>
          <a:chExt cx="0" cy="0"/>
        </a:xfrm>
      </p:grpSpPr>
      <p:sp>
        <p:nvSpPr>
          <p:cNvPr id="19" name="Rectangle baggrund grå"/>
          <p:cNvSpPr/>
          <p:nvPr userDrawn="1"/>
        </p:nvSpPr>
        <p:spPr>
          <a:xfrm>
            <a:off x="-1" y="-9930"/>
            <a:ext cx="9143471" cy="6324734"/>
          </a:xfrm>
          <a:custGeom>
            <a:avLst/>
            <a:gdLst>
              <a:gd name="connsiteX0" fmla="*/ 0 w 9143471"/>
              <a:gd name="connsiteY0" fmla="*/ 0 h 4640963"/>
              <a:gd name="connsiteX1" fmla="*/ 9143471 w 9143471"/>
              <a:gd name="connsiteY1" fmla="*/ 0 h 4640963"/>
              <a:gd name="connsiteX2" fmla="*/ 9143471 w 9143471"/>
              <a:gd name="connsiteY2" fmla="*/ 4640963 h 4640963"/>
              <a:gd name="connsiteX3" fmla="*/ 0 w 9143471"/>
              <a:gd name="connsiteY3" fmla="*/ 4640963 h 4640963"/>
              <a:gd name="connsiteX4" fmla="*/ 0 w 9143471"/>
              <a:gd name="connsiteY4" fmla="*/ 0 h 4640963"/>
              <a:gd name="connsiteX0" fmla="*/ 0 w 9143471"/>
              <a:gd name="connsiteY0" fmla="*/ 0 h 6384522"/>
              <a:gd name="connsiteX1" fmla="*/ 9143471 w 9143471"/>
              <a:gd name="connsiteY1" fmla="*/ 0 h 6384522"/>
              <a:gd name="connsiteX2" fmla="*/ 9143471 w 9143471"/>
              <a:gd name="connsiteY2" fmla="*/ 4640963 h 6384522"/>
              <a:gd name="connsiteX3" fmla="*/ 15498 w 9143471"/>
              <a:gd name="connsiteY3" fmla="*/ 6384522 h 6384522"/>
              <a:gd name="connsiteX4" fmla="*/ 0 w 9143471"/>
              <a:gd name="connsiteY4" fmla="*/ 0 h 6384522"/>
              <a:gd name="connsiteX0" fmla="*/ 0 w 9143471"/>
              <a:gd name="connsiteY0" fmla="*/ 0 h 6392271"/>
              <a:gd name="connsiteX1" fmla="*/ 9143471 w 9143471"/>
              <a:gd name="connsiteY1" fmla="*/ 0 h 6392271"/>
              <a:gd name="connsiteX2" fmla="*/ 9143471 w 9143471"/>
              <a:gd name="connsiteY2" fmla="*/ 4640963 h 6392271"/>
              <a:gd name="connsiteX3" fmla="*/ 0 w 9143471"/>
              <a:gd name="connsiteY3" fmla="*/ 6392271 h 6392271"/>
              <a:gd name="connsiteX4" fmla="*/ 0 w 9143471"/>
              <a:gd name="connsiteY4" fmla="*/ 0 h 6392271"/>
              <a:gd name="connsiteX0" fmla="*/ 0 w 9143471"/>
              <a:gd name="connsiteY0" fmla="*/ 0 h 6547238"/>
              <a:gd name="connsiteX1" fmla="*/ 9143471 w 9143471"/>
              <a:gd name="connsiteY1" fmla="*/ 0 h 6547238"/>
              <a:gd name="connsiteX2" fmla="*/ 9143471 w 9143471"/>
              <a:gd name="connsiteY2" fmla="*/ 4640963 h 6547238"/>
              <a:gd name="connsiteX3" fmla="*/ 7749 w 9143471"/>
              <a:gd name="connsiteY3" fmla="*/ 6547238 h 6547238"/>
              <a:gd name="connsiteX4" fmla="*/ 0 w 9143471"/>
              <a:gd name="connsiteY4" fmla="*/ 0 h 6547238"/>
              <a:gd name="connsiteX0" fmla="*/ 0 w 9143471"/>
              <a:gd name="connsiteY0" fmla="*/ 0 h 6595966"/>
              <a:gd name="connsiteX1" fmla="*/ 9143471 w 9143471"/>
              <a:gd name="connsiteY1" fmla="*/ 0 h 6595966"/>
              <a:gd name="connsiteX2" fmla="*/ 9143471 w 9143471"/>
              <a:gd name="connsiteY2" fmla="*/ 4640963 h 6595966"/>
              <a:gd name="connsiteX3" fmla="*/ 0 w 9143471"/>
              <a:gd name="connsiteY3" fmla="*/ 6595966 h 6595966"/>
              <a:gd name="connsiteX4" fmla="*/ 0 w 9143471"/>
              <a:gd name="connsiteY4" fmla="*/ 0 h 6595966"/>
              <a:gd name="connsiteX0" fmla="*/ 0 w 9143471"/>
              <a:gd name="connsiteY0" fmla="*/ 0 h 6661419"/>
              <a:gd name="connsiteX1" fmla="*/ 9143471 w 9143471"/>
              <a:gd name="connsiteY1" fmla="*/ 0 h 6661419"/>
              <a:gd name="connsiteX2" fmla="*/ 9143471 w 9143471"/>
              <a:gd name="connsiteY2" fmla="*/ 4640963 h 6661419"/>
              <a:gd name="connsiteX3" fmla="*/ 38746 w 9143471"/>
              <a:gd name="connsiteY3" fmla="*/ 6661419 h 6661419"/>
              <a:gd name="connsiteX4" fmla="*/ 0 w 9143471"/>
              <a:gd name="connsiteY4" fmla="*/ 0 h 6661419"/>
              <a:gd name="connsiteX0" fmla="*/ 0 w 9143471"/>
              <a:gd name="connsiteY0" fmla="*/ 0 h 6685965"/>
              <a:gd name="connsiteX1" fmla="*/ 9143471 w 9143471"/>
              <a:gd name="connsiteY1" fmla="*/ 0 h 6685965"/>
              <a:gd name="connsiteX2" fmla="*/ 9143471 w 9143471"/>
              <a:gd name="connsiteY2" fmla="*/ 4640963 h 6685965"/>
              <a:gd name="connsiteX3" fmla="*/ 15498 w 9143471"/>
              <a:gd name="connsiteY3" fmla="*/ 6685965 h 6685965"/>
              <a:gd name="connsiteX4" fmla="*/ 0 w 9143471"/>
              <a:gd name="connsiteY4" fmla="*/ 0 h 6685965"/>
              <a:gd name="connsiteX0" fmla="*/ 0 w 9143471"/>
              <a:gd name="connsiteY0" fmla="*/ 0 h 6677783"/>
              <a:gd name="connsiteX1" fmla="*/ 9143471 w 9143471"/>
              <a:gd name="connsiteY1" fmla="*/ 0 h 6677783"/>
              <a:gd name="connsiteX2" fmla="*/ 9143471 w 9143471"/>
              <a:gd name="connsiteY2" fmla="*/ 4640963 h 6677783"/>
              <a:gd name="connsiteX3" fmla="*/ 7749 w 9143471"/>
              <a:gd name="connsiteY3" fmla="*/ 6677783 h 6677783"/>
              <a:gd name="connsiteX4" fmla="*/ 0 w 9143471"/>
              <a:gd name="connsiteY4" fmla="*/ 0 h 6677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471" h="6677783">
                <a:moveTo>
                  <a:pt x="0" y="0"/>
                </a:moveTo>
                <a:lnTo>
                  <a:pt x="9143471" y="0"/>
                </a:lnTo>
                <a:lnTo>
                  <a:pt x="9143471" y="4640963"/>
                </a:lnTo>
                <a:lnTo>
                  <a:pt x="7749" y="6677783"/>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6" name="Rectangle baggrund rød"/>
          <p:cNvSpPr/>
          <p:nvPr userDrawn="1"/>
        </p:nvSpPr>
        <p:spPr>
          <a:xfrm>
            <a:off x="0" y="2"/>
            <a:ext cx="9143471" cy="5906203"/>
          </a:xfrm>
          <a:custGeom>
            <a:avLst/>
            <a:gdLst>
              <a:gd name="connsiteX0" fmla="*/ 0 w 9143471"/>
              <a:gd name="connsiteY0" fmla="*/ 0 h 4640963"/>
              <a:gd name="connsiteX1" fmla="*/ 9143471 w 9143471"/>
              <a:gd name="connsiteY1" fmla="*/ 0 h 4640963"/>
              <a:gd name="connsiteX2" fmla="*/ 9143471 w 9143471"/>
              <a:gd name="connsiteY2" fmla="*/ 4640963 h 4640963"/>
              <a:gd name="connsiteX3" fmla="*/ 0 w 9143471"/>
              <a:gd name="connsiteY3" fmla="*/ 4640963 h 4640963"/>
              <a:gd name="connsiteX4" fmla="*/ 0 w 9143471"/>
              <a:gd name="connsiteY4" fmla="*/ 0 h 4640963"/>
              <a:gd name="connsiteX0" fmla="*/ 0 w 9143471"/>
              <a:gd name="connsiteY0" fmla="*/ 0 h 6384522"/>
              <a:gd name="connsiteX1" fmla="*/ 9143471 w 9143471"/>
              <a:gd name="connsiteY1" fmla="*/ 0 h 6384522"/>
              <a:gd name="connsiteX2" fmla="*/ 9143471 w 9143471"/>
              <a:gd name="connsiteY2" fmla="*/ 4640963 h 6384522"/>
              <a:gd name="connsiteX3" fmla="*/ 15498 w 9143471"/>
              <a:gd name="connsiteY3" fmla="*/ 6384522 h 6384522"/>
              <a:gd name="connsiteX4" fmla="*/ 0 w 9143471"/>
              <a:gd name="connsiteY4" fmla="*/ 0 h 6384522"/>
              <a:gd name="connsiteX0" fmla="*/ 0 w 9143471"/>
              <a:gd name="connsiteY0" fmla="*/ 0 h 6392271"/>
              <a:gd name="connsiteX1" fmla="*/ 9143471 w 9143471"/>
              <a:gd name="connsiteY1" fmla="*/ 0 h 6392271"/>
              <a:gd name="connsiteX2" fmla="*/ 9143471 w 9143471"/>
              <a:gd name="connsiteY2" fmla="*/ 4640963 h 6392271"/>
              <a:gd name="connsiteX3" fmla="*/ 0 w 9143471"/>
              <a:gd name="connsiteY3" fmla="*/ 6392271 h 6392271"/>
              <a:gd name="connsiteX4" fmla="*/ 0 w 9143471"/>
              <a:gd name="connsiteY4" fmla="*/ 0 h 6392271"/>
              <a:gd name="connsiteX0" fmla="*/ 0 w 9143471"/>
              <a:gd name="connsiteY0" fmla="*/ 0 h 6600100"/>
              <a:gd name="connsiteX1" fmla="*/ 9143471 w 9143471"/>
              <a:gd name="connsiteY1" fmla="*/ 0 h 6600100"/>
              <a:gd name="connsiteX2" fmla="*/ 9143471 w 9143471"/>
              <a:gd name="connsiteY2" fmla="*/ 4640963 h 6600100"/>
              <a:gd name="connsiteX3" fmla="*/ 0 w 9143471"/>
              <a:gd name="connsiteY3" fmla="*/ 6600100 h 6600100"/>
              <a:gd name="connsiteX4" fmla="*/ 0 w 9143471"/>
              <a:gd name="connsiteY4" fmla="*/ 0 h 6600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471" h="6600100">
                <a:moveTo>
                  <a:pt x="0" y="0"/>
                </a:moveTo>
                <a:lnTo>
                  <a:pt x="9143471" y="0"/>
                </a:lnTo>
                <a:lnTo>
                  <a:pt x="9143471" y="4640963"/>
                </a:lnTo>
                <a:lnTo>
                  <a:pt x="0" y="6600100"/>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7" name="Rectangle sort trekant"/>
          <p:cNvSpPr/>
          <p:nvPr userDrawn="1"/>
        </p:nvSpPr>
        <p:spPr>
          <a:xfrm>
            <a:off x="0" y="4643425"/>
            <a:ext cx="3264255" cy="2217037"/>
          </a:xfrm>
          <a:custGeom>
            <a:avLst/>
            <a:gdLst>
              <a:gd name="connsiteX0" fmla="*/ 0 w 3264255"/>
              <a:gd name="connsiteY0" fmla="*/ 0 h 2217037"/>
              <a:gd name="connsiteX1" fmla="*/ 3264255 w 3264255"/>
              <a:gd name="connsiteY1" fmla="*/ 0 h 2217037"/>
              <a:gd name="connsiteX2" fmla="*/ 3264255 w 3264255"/>
              <a:gd name="connsiteY2" fmla="*/ 2217037 h 2217037"/>
              <a:gd name="connsiteX3" fmla="*/ 0 w 3264255"/>
              <a:gd name="connsiteY3" fmla="*/ 2217037 h 2217037"/>
              <a:gd name="connsiteX4" fmla="*/ 0 w 3264255"/>
              <a:gd name="connsiteY4" fmla="*/ 0 h 2217037"/>
              <a:gd name="connsiteX0" fmla="*/ 0 w 3264255"/>
              <a:gd name="connsiteY0" fmla="*/ 0 h 2217037"/>
              <a:gd name="connsiteX1" fmla="*/ 1317962 w 3264255"/>
              <a:gd name="connsiteY1" fmla="*/ 891413 h 2217037"/>
              <a:gd name="connsiteX2" fmla="*/ 3264255 w 3264255"/>
              <a:gd name="connsiteY2" fmla="*/ 2217037 h 2217037"/>
              <a:gd name="connsiteX3" fmla="*/ 0 w 3264255"/>
              <a:gd name="connsiteY3" fmla="*/ 2217037 h 2217037"/>
              <a:gd name="connsiteX4" fmla="*/ 0 w 3264255"/>
              <a:gd name="connsiteY4" fmla="*/ 0 h 2217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4255" h="2217037">
                <a:moveTo>
                  <a:pt x="0" y="0"/>
                </a:moveTo>
                <a:lnTo>
                  <a:pt x="1317962" y="891413"/>
                </a:lnTo>
                <a:lnTo>
                  <a:pt x="3264255" y="2217037"/>
                </a:lnTo>
                <a:lnTo>
                  <a:pt x="0" y="2217037"/>
                </a:lnTo>
                <a:lnTo>
                  <a:pt x="0" y="0"/>
                </a:lnTo>
                <a:close/>
              </a:path>
            </a:pathLst>
          </a:cu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 name="Titel 1"/>
          <p:cNvSpPr>
            <a:spLocks noGrp="1"/>
          </p:cNvSpPr>
          <p:nvPr>
            <p:ph type="ctrTitle" hasCustomPrompt="1"/>
          </p:nvPr>
        </p:nvSpPr>
        <p:spPr>
          <a:xfrm>
            <a:off x="6084000" y="266700"/>
            <a:ext cx="2808000" cy="4098404"/>
          </a:xfrm>
        </p:spPr>
        <p:txBody>
          <a:bodyPr anchor="ctr" anchorCtr="0"/>
          <a:lstStyle>
            <a:lvl1pPr>
              <a:lnSpc>
                <a:spcPct val="99000"/>
              </a:lnSpc>
              <a:defRPr baseline="0">
                <a:solidFill>
                  <a:schemeClr val="bg1"/>
                </a:solidFill>
              </a:defRPr>
            </a:lvl1pPr>
          </a:lstStyle>
          <a:p>
            <a:r>
              <a:rPr lang="da-DK" dirty="0"/>
              <a:t>Klik og indsæt </a:t>
            </a:r>
            <a:br>
              <a:rPr lang="da-DK" dirty="0"/>
            </a:br>
            <a:r>
              <a:rPr lang="da-DK" dirty="0"/>
              <a:t>overskrift på højst ni linjer</a:t>
            </a:r>
          </a:p>
        </p:txBody>
      </p:sp>
      <p:pic>
        <p:nvPicPr>
          <p:cNvPr id="17" name="Logo"/>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18940" y="509585"/>
            <a:ext cx="5069986" cy="4649874"/>
          </a:xfrm>
          <a:prstGeom prst="rect">
            <a:avLst/>
          </a:prstGeom>
        </p:spPr>
      </p:pic>
      <p:pic>
        <p:nvPicPr>
          <p:cNvPr id="21" name="Billede DIF"/>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04917" y="5273414"/>
            <a:ext cx="320680" cy="792623"/>
          </a:xfrm>
          <a:prstGeom prst="rect">
            <a:avLst/>
          </a:prstGeom>
        </p:spPr>
      </p:pic>
      <p:pic>
        <p:nvPicPr>
          <p:cNvPr id="22" name="Billede DGI"/>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568387" y="5727436"/>
            <a:ext cx="605956" cy="337996"/>
          </a:xfrm>
          <a:prstGeom prst="rect">
            <a:avLst/>
          </a:prstGeom>
        </p:spPr>
      </p:pic>
      <p:pic>
        <p:nvPicPr>
          <p:cNvPr id="23" name="Billede Nodea fonden"/>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193630" y="5721738"/>
            <a:ext cx="741419" cy="344341"/>
          </a:xfrm>
          <a:prstGeom prst="rect">
            <a:avLst/>
          </a:prstGeom>
        </p:spPr>
      </p:pic>
      <p:pic>
        <p:nvPicPr>
          <p:cNvPr id="24" name="Billede Tryg fonden"/>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5024523" y="5842598"/>
            <a:ext cx="856800" cy="138600"/>
          </a:xfrm>
          <a:prstGeom prst="rect">
            <a:avLst/>
          </a:prstGeom>
        </p:spPr>
      </p:pic>
      <p:sp>
        <p:nvSpPr>
          <p:cNvPr id="28" name="Pladsholder til indhold valgfri logo"/>
          <p:cNvSpPr>
            <a:spLocks noGrp="1"/>
          </p:cNvSpPr>
          <p:nvPr userDrawn="1">
            <p:ph sz="quarter" idx="10" hasCustomPrompt="1"/>
          </p:nvPr>
        </p:nvSpPr>
        <p:spPr>
          <a:xfrm>
            <a:off x="3609924" y="5725115"/>
            <a:ext cx="1040913" cy="342000"/>
          </a:xfrm>
        </p:spPr>
        <p:txBody>
          <a:bodyPr/>
          <a:lstStyle>
            <a:lvl1pPr>
              <a:defRPr sz="800" baseline="0"/>
            </a:lvl1pPr>
            <a:lvl2pPr>
              <a:defRPr sz="800"/>
            </a:lvl2pPr>
            <a:lvl3pPr>
              <a:defRPr sz="800"/>
            </a:lvl3pPr>
            <a:lvl4pPr>
              <a:defRPr sz="800"/>
            </a:lvl4pPr>
            <a:lvl5pPr>
              <a:defRPr sz="800"/>
            </a:lvl5pPr>
          </a:lstStyle>
          <a:p>
            <a:pPr lvl="0"/>
            <a:r>
              <a:rPr lang="da-DK" dirty="0"/>
              <a:t>Klik for at indsætte logo, hvis ingen logo, fjernes streg til højre </a:t>
            </a:r>
          </a:p>
        </p:txBody>
      </p:sp>
      <p:sp>
        <p:nvSpPr>
          <p:cNvPr id="30" name="Pladsholder til tekst sort streg til venstre"/>
          <p:cNvSpPr>
            <a:spLocks noGrp="1"/>
          </p:cNvSpPr>
          <p:nvPr userDrawn="1">
            <p:ph type="body" sz="quarter" idx="11" hasCustomPrompt="1"/>
          </p:nvPr>
        </p:nvSpPr>
        <p:spPr>
          <a:xfrm>
            <a:off x="4800045" y="5721738"/>
            <a:ext cx="7200" cy="342000"/>
          </a:xfrm>
          <a:solidFill>
            <a:schemeClr val="tx1"/>
          </a:solidFill>
        </p:spPr>
        <p:txBody>
          <a:bodyPr/>
          <a:lstStyle>
            <a:lvl1pPr>
              <a:defRPr sz="100">
                <a:solidFill>
                  <a:schemeClr val="bg1"/>
                </a:solidFill>
              </a:defRPr>
            </a:lvl1pPr>
          </a:lstStyle>
          <a:p>
            <a:pPr lvl="0"/>
            <a:r>
              <a:rPr lang="da-DK" dirty="0"/>
              <a:t>-</a:t>
            </a:r>
          </a:p>
        </p:txBody>
      </p:sp>
      <p:sp>
        <p:nvSpPr>
          <p:cNvPr id="31" name="Pladsholder til tekst sort streg til højre"/>
          <p:cNvSpPr>
            <a:spLocks noGrp="1"/>
          </p:cNvSpPr>
          <p:nvPr userDrawn="1">
            <p:ph type="body" sz="quarter" idx="12" hasCustomPrompt="1"/>
          </p:nvPr>
        </p:nvSpPr>
        <p:spPr>
          <a:xfrm>
            <a:off x="7240156" y="5721738"/>
            <a:ext cx="7200" cy="342000"/>
          </a:xfrm>
          <a:solidFill>
            <a:schemeClr val="tx1"/>
          </a:solidFill>
        </p:spPr>
        <p:txBody>
          <a:bodyPr/>
          <a:lstStyle>
            <a:lvl1pPr>
              <a:defRPr sz="100">
                <a:solidFill>
                  <a:schemeClr val="bg1"/>
                </a:solidFill>
              </a:defRPr>
            </a:lvl1pPr>
          </a:lstStyle>
          <a:p>
            <a:pPr lvl="0"/>
            <a:r>
              <a:rPr lang="da-DK" dirty="0"/>
              <a:t>-</a:t>
            </a:r>
          </a:p>
        </p:txBody>
      </p:sp>
      <p:sp>
        <p:nvSpPr>
          <p:cNvPr id="25" name="Pladsholder til indhold valgfri logo 1"/>
          <p:cNvSpPr>
            <a:spLocks noGrp="1"/>
          </p:cNvSpPr>
          <p:nvPr>
            <p:ph sz="quarter" idx="17" hasCustomPrompt="1"/>
          </p:nvPr>
        </p:nvSpPr>
        <p:spPr>
          <a:xfrm>
            <a:off x="4745022" y="6316934"/>
            <a:ext cx="720000" cy="342000"/>
          </a:xfrm>
        </p:spPr>
        <p:txBody>
          <a:bodyPr/>
          <a:lstStyle>
            <a:lvl1pPr>
              <a:defRPr sz="900" baseline="0"/>
            </a:lvl1pPr>
            <a:lvl2pPr>
              <a:defRPr sz="800"/>
            </a:lvl2pPr>
            <a:lvl3pPr>
              <a:defRPr sz="800"/>
            </a:lvl3pPr>
            <a:lvl4pPr>
              <a:defRPr sz="800"/>
            </a:lvl4pPr>
            <a:lvl5pPr>
              <a:defRPr sz="800"/>
            </a:lvl5pPr>
          </a:lstStyle>
          <a:p>
            <a:pPr lvl="0"/>
            <a:r>
              <a:rPr lang="da-DK" dirty="0"/>
              <a:t>Klik for at indsætte logo</a:t>
            </a:r>
          </a:p>
        </p:txBody>
      </p:sp>
      <p:sp>
        <p:nvSpPr>
          <p:cNvPr id="20" name="Pladsholder til indhold valgfri logo 2"/>
          <p:cNvSpPr>
            <a:spLocks noGrp="1"/>
          </p:cNvSpPr>
          <p:nvPr>
            <p:ph sz="quarter" idx="16" hasCustomPrompt="1"/>
          </p:nvPr>
        </p:nvSpPr>
        <p:spPr>
          <a:xfrm>
            <a:off x="5584167" y="6316934"/>
            <a:ext cx="720000" cy="342000"/>
          </a:xfrm>
        </p:spPr>
        <p:txBody>
          <a:bodyPr/>
          <a:lstStyle>
            <a:lvl1pPr>
              <a:defRPr sz="900" baseline="0"/>
            </a:lvl1pPr>
            <a:lvl2pPr>
              <a:defRPr sz="800"/>
            </a:lvl2pPr>
            <a:lvl3pPr>
              <a:defRPr sz="800"/>
            </a:lvl3pPr>
            <a:lvl4pPr>
              <a:defRPr sz="800"/>
            </a:lvl4pPr>
            <a:lvl5pPr>
              <a:defRPr sz="800"/>
            </a:lvl5pPr>
          </a:lstStyle>
          <a:p>
            <a:pPr lvl="0"/>
            <a:r>
              <a:rPr lang="da-DK" dirty="0"/>
              <a:t>Klik for at indsætte logo</a:t>
            </a:r>
          </a:p>
        </p:txBody>
      </p:sp>
      <p:sp>
        <p:nvSpPr>
          <p:cNvPr id="18" name="Pladsholder til indhold valgfri logo 3"/>
          <p:cNvSpPr>
            <a:spLocks noGrp="1"/>
          </p:cNvSpPr>
          <p:nvPr>
            <p:ph sz="quarter" idx="15" hasCustomPrompt="1"/>
          </p:nvPr>
        </p:nvSpPr>
        <p:spPr>
          <a:xfrm>
            <a:off x="6423312" y="6317563"/>
            <a:ext cx="720000" cy="342000"/>
          </a:xfrm>
        </p:spPr>
        <p:txBody>
          <a:bodyPr/>
          <a:lstStyle>
            <a:lvl1pPr>
              <a:defRPr sz="900" baseline="0"/>
            </a:lvl1pPr>
            <a:lvl2pPr>
              <a:defRPr sz="800"/>
            </a:lvl2pPr>
            <a:lvl3pPr>
              <a:defRPr sz="800"/>
            </a:lvl3pPr>
            <a:lvl4pPr>
              <a:defRPr sz="800"/>
            </a:lvl4pPr>
            <a:lvl5pPr>
              <a:defRPr sz="800"/>
            </a:lvl5pPr>
          </a:lstStyle>
          <a:p>
            <a:pPr lvl="0"/>
            <a:r>
              <a:rPr lang="da-DK" dirty="0"/>
              <a:t>Klik for at indsætte logo</a:t>
            </a:r>
          </a:p>
        </p:txBody>
      </p:sp>
      <p:sp>
        <p:nvSpPr>
          <p:cNvPr id="16" name="Pladsholder til indhold valgfri logo 4"/>
          <p:cNvSpPr>
            <a:spLocks noGrp="1"/>
          </p:cNvSpPr>
          <p:nvPr>
            <p:ph sz="quarter" idx="14" hasCustomPrompt="1"/>
          </p:nvPr>
        </p:nvSpPr>
        <p:spPr>
          <a:xfrm>
            <a:off x="7262457" y="6317563"/>
            <a:ext cx="720000" cy="342000"/>
          </a:xfrm>
        </p:spPr>
        <p:txBody>
          <a:bodyPr/>
          <a:lstStyle>
            <a:lvl1pPr>
              <a:defRPr sz="900" baseline="0"/>
            </a:lvl1pPr>
            <a:lvl2pPr>
              <a:defRPr sz="800"/>
            </a:lvl2pPr>
            <a:lvl3pPr>
              <a:defRPr sz="800"/>
            </a:lvl3pPr>
            <a:lvl4pPr>
              <a:defRPr sz="800"/>
            </a:lvl4pPr>
            <a:lvl5pPr>
              <a:defRPr sz="800"/>
            </a:lvl5pPr>
          </a:lstStyle>
          <a:p>
            <a:pPr lvl="0"/>
            <a:r>
              <a:rPr lang="da-DK" dirty="0"/>
              <a:t>Klik for at indsætte logo</a:t>
            </a:r>
          </a:p>
        </p:txBody>
      </p:sp>
      <p:sp>
        <p:nvSpPr>
          <p:cNvPr id="15" name="Pladsholder til indhold valgfri logo 5"/>
          <p:cNvSpPr>
            <a:spLocks noGrp="1"/>
          </p:cNvSpPr>
          <p:nvPr>
            <p:ph sz="quarter" idx="13" hasCustomPrompt="1"/>
          </p:nvPr>
        </p:nvSpPr>
        <p:spPr>
          <a:xfrm>
            <a:off x="8101600" y="6318192"/>
            <a:ext cx="720000" cy="342000"/>
          </a:xfrm>
        </p:spPr>
        <p:txBody>
          <a:bodyPr/>
          <a:lstStyle>
            <a:lvl1pPr>
              <a:defRPr sz="900" baseline="0"/>
            </a:lvl1pPr>
            <a:lvl2pPr>
              <a:defRPr sz="800"/>
            </a:lvl2pPr>
            <a:lvl3pPr>
              <a:defRPr sz="800"/>
            </a:lvl3pPr>
            <a:lvl4pPr>
              <a:defRPr sz="800"/>
            </a:lvl4pPr>
            <a:lvl5pPr>
              <a:defRPr sz="800"/>
            </a:lvl5pPr>
          </a:lstStyle>
          <a:p>
            <a:pPr lvl="0"/>
            <a:r>
              <a:rPr lang="da-DK" dirty="0"/>
              <a:t>Klik for at indsætte logo</a:t>
            </a:r>
          </a:p>
        </p:txBody>
      </p:sp>
      <p:sp>
        <p:nvSpPr>
          <p:cNvPr id="4" name="Pladsholder til dato 3" hidden="1"/>
          <p:cNvSpPr>
            <a:spLocks noGrp="1"/>
          </p:cNvSpPr>
          <p:nvPr>
            <p:ph type="dt" sz="half" idx="18"/>
          </p:nvPr>
        </p:nvSpPr>
        <p:spPr>
          <a:xfrm>
            <a:off x="9397300" y="6395381"/>
            <a:ext cx="812215" cy="185105"/>
          </a:xfrm>
        </p:spPr>
        <p:txBody>
          <a:bodyPr/>
          <a:lstStyle>
            <a:lvl1pPr>
              <a:defRPr>
                <a:solidFill>
                  <a:schemeClr val="bg1">
                    <a:lumMod val="95000"/>
                  </a:schemeClr>
                </a:solidFill>
              </a:defRPr>
            </a:lvl1pPr>
          </a:lstStyle>
          <a:p>
            <a:endParaRPr lang="da-DK" dirty="0"/>
          </a:p>
        </p:txBody>
      </p:sp>
      <p:sp>
        <p:nvSpPr>
          <p:cNvPr id="35" name="Rectangle 5"/>
          <p:cNvSpPr/>
          <p:nvPr userDrawn="1"/>
        </p:nvSpPr>
        <p:spPr>
          <a:xfrm>
            <a:off x="-1728700" y="6027003"/>
            <a:ext cx="1657390" cy="830997"/>
          </a:xfrm>
          <a:prstGeom prst="rect">
            <a:avLst/>
          </a:prstGeom>
        </p:spPr>
        <p:txBody>
          <a:bodyPr wrap="square" lIns="0" tIns="0" rIns="0" bIns="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0"/>
              </a:spcAft>
            </a:pPr>
            <a:r>
              <a:rPr lang="da-DK" sz="900" b="1" kern="1200" noProof="1">
                <a:solidFill>
                  <a:schemeClr val="bg2">
                    <a:lumMod val="50000"/>
                  </a:schemeClr>
                </a:solidFill>
                <a:latin typeface="+mn-lt"/>
                <a:ea typeface="+mn-ea"/>
                <a:cs typeface="Arial" charset="0"/>
              </a:rPr>
              <a:t>Indsæt logo</a:t>
            </a:r>
          </a:p>
          <a:p>
            <a:pPr marL="0" indent="0" algn="r">
              <a:spcAft>
                <a:spcPts val="0"/>
              </a:spcAft>
              <a:buNone/>
            </a:pPr>
            <a:r>
              <a:rPr lang="da-DK" sz="900" b="1" kern="1200" noProof="1">
                <a:solidFill>
                  <a:schemeClr val="bg2">
                    <a:lumMod val="50000"/>
                  </a:schemeClr>
                </a:solidFill>
                <a:latin typeface="+mn-lt"/>
                <a:ea typeface="+mn-ea"/>
                <a:cs typeface="Arial" charset="0"/>
              </a:rPr>
              <a:t>1. </a:t>
            </a:r>
            <a:r>
              <a:rPr lang="da-DK" sz="900" kern="1200" noProof="1">
                <a:solidFill>
                  <a:schemeClr val="bg2">
                    <a:lumMod val="50000"/>
                  </a:schemeClr>
                </a:solidFill>
                <a:latin typeface="+mn-lt"/>
                <a:ea typeface="+mn-ea"/>
                <a:cs typeface="Arial" charset="0"/>
              </a:rPr>
              <a:t>Hold </a:t>
            </a:r>
            <a:r>
              <a:rPr lang="da-DK" sz="900" b="1" kern="1200" noProof="1">
                <a:solidFill>
                  <a:schemeClr val="bg2">
                    <a:lumMod val="50000"/>
                  </a:schemeClr>
                </a:solidFill>
                <a:latin typeface="+mn-lt"/>
                <a:ea typeface="+mn-ea"/>
                <a:cs typeface="Arial" charset="0"/>
              </a:rPr>
              <a:t>SHIFT</a:t>
            </a:r>
            <a:r>
              <a:rPr lang="da-DK" sz="900" kern="1200" noProof="1">
                <a:solidFill>
                  <a:schemeClr val="bg2">
                    <a:lumMod val="50000"/>
                  </a:schemeClr>
                </a:solidFill>
                <a:latin typeface="+mn-lt"/>
                <a:ea typeface="+mn-ea"/>
                <a:cs typeface="Arial" charset="0"/>
              </a:rPr>
              <a:t> nede og </a:t>
            </a:r>
            <a:br>
              <a:rPr lang="da-DK" sz="900" kern="1200" noProof="1">
                <a:solidFill>
                  <a:schemeClr val="bg2">
                    <a:lumMod val="50000"/>
                  </a:schemeClr>
                </a:solidFill>
                <a:latin typeface="+mn-lt"/>
                <a:ea typeface="+mn-ea"/>
                <a:cs typeface="Arial" charset="0"/>
              </a:rPr>
            </a:br>
            <a:r>
              <a:rPr lang="da-DK" sz="900" kern="1200" noProof="1">
                <a:solidFill>
                  <a:schemeClr val="bg2">
                    <a:lumMod val="50000"/>
                  </a:schemeClr>
                </a:solidFill>
                <a:latin typeface="+mn-lt"/>
                <a:ea typeface="+mn-ea"/>
                <a:cs typeface="Arial" charset="0"/>
              </a:rPr>
              <a:t>klik på pladsholderen</a:t>
            </a:r>
          </a:p>
          <a:p>
            <a:pPr marL="0" indent="0" algn="r">
              <a:spcAft>
                <a:spcPts val="0"/>
              </a:spcAft>
              <a:buNone/>
            </a:pPr>
            <a:r>
              <a:rPr lang="da-DK" sz="900" b="1" kern="1200" noProof="1">
                <a:solidFill>
                  <a:schemeClr val="bg2">
                    <a:lumMod val="50000"/>
                  </a:schemeClr>
                </a:solidFill>
                <a:latin typeface="+mn-lt"/>
                <a:ea typeface="+mn-ea"/>
                <a:cs typeface="Arial" charset="0"/>
              </a:rPr>
              <a:t>2. </a:t>
            </a:r>
            <a:r>
              <a:rPr lang="da-DK" sz="900" kern="1200" noProof="1">
                <a:solidFill>
                  <a:schemeClr val="bg2">
                    <a:lumMod val="50000"/>
                  </a:schemeClr>
                </a:solidFill>
                <a:latin typeface="+mn-lt"/>
                <a:ea typeface="+mn-ea"/>
                <a:cs typeface="Arial" charset="0"/>
              </a:rPr>
              <a:t>Klik på </a:t>
            </a:r>
            <a:r>
              <a:rPr lang="da-DK" sz="900" b="1" kern="1200" noProof="1">
                <a:solidFill>
                  <a:schemeClr val="bg2">
                    <a:lumMod val="50000"/>
                  </a:schemeClr>
                </a:solidFill>
                <a:latin typeface="+mn-lt"/>
                <a:ea typeface="+mn-ea"/>
                <a:cs typeface="Arial" charset="0"/>
              </a:rPr>
              <a:t>Indsæt</a:t>
            </a:r>
            <a:r>
              <a:rPr lang="da-DK" sz="900" kern="1200" baseline="0" noProof="1">
                <a:solidFill>
                  <a:schemeClr val="bg2">
                    <a:lumMod val="50000"/>
                  </a:schemeClr>
                </a:solidFill>
                <a:latin typeface="+mn-lt"/>
                <a:ea typeface="+mn-ea"/>
                <a:cs typeface="Arial" charset="0"/>
              </a:rPr>
              <a:t> i top-menuen</a:t>
            </a:r>
            <a:endParaRPr lang="da-DK" sz="900" b="1" kern="1200" noProof="1">
              <a:solidFill>
                <a:schemeClr val="bg2">
                  <a:lumMod val="50000"/>
                </a:schemeClr>
              </a:solidFill>
              <a:latin typeface="+mn-lt"/>
              <a:ea typeface="+mn-ea"/>
              <a:cs typeface="Arial" charset="0"/>
            </a:endParaRPr>
          </a:p>
          <a:p>
            <a:pPr marL="0" indent="0" algn="r">
              <a:spcAft>
                <a:spcPts val="0"/>
              </a:spcAft>
              <a:buNone/>
            </a:pPr>
            <a:r>
              <a:rPr lang="da-DK" sz="900" b="1" kern="1200" noProof="1">
                <a:solidFill>
                  <a:schemeClr val="bg2">
                    <a:lumMod val="50000"/>
                  </a:schemeClr>
                </a:solidFill>
                <a:latin typeface="+mn-lt"/>
                <a:ea typeface="+mn-ea"/>
                <a:cs typeface="Arial" charset="0"/>
              </a:rPr>
              <a:t>3. </a:t>
            </a:r>
            <a:r>
              <a:rPr lang="da-DK" sz="900" kern="1200" noProof="1">
                <a:solidFill>
                  <a:schemeClr val="bg2">
                    <a:lumMod val="50000"/>
                  </a:schemeClr>
                </a:solidFill>
                <a:latin typeface="+mn-lt"/>
                <a:ea typeface="+mn-ea"/>
                <a:cs typeface="Arial" charset="0"/>
              </a:rPr>
              <a:t>Vælg </a:t>
            </a:r>
            <a:r>
              <a:rPr lang="da-DK" sz="900" b="1" kern="1200" noProof="1">
                <a:solidFill>
                  <a:schemeClr val="bg2">
                    <a:lumMod val="50000"/>
                  </a:schemeClr>
                </a:solidFill>
                <a:latin typeface="+mn-lt"/>
                <a:ea typeface="+mn-ea"/>
                <a:cs typeface="Arial" charset="0"/>
              </a:rPr>
              <a:t>Billede</a:t>
            </a:r>
          </a:p>
          <a:p>
            <a:pPr marL="0" indent="0" algn="r">
              <a:spcAft>
                <a:spcPts val="0"/>
              </a:spcAft>
              <a:buNone/>
            </a:pPr>
            <a:r>
              <a:rPr lang="da-DK" sz="900" b="1" kern="1200" noProof="1">
                <a:solidFill>
                  <a:schemeClr val="bg2">
                    <a:lumMod val="50000"/>
                  </a:schemeClr>
                </a:solidFill>
                <a:latin typeface="+mn-lt"/>
                <a:ea typeface="+mn-ea"/>
                <a:cs typeface="Arial" charset="0"/>
              </a:rPr>
              <a:t>4. </a:t>
            </a:r>
            <a:r>
              <a:rPr lang="da-DK" sz="900" b="0" kern="1200" noProof="1">
                <a:solidFill>
                  <a:schemeClr val="bg2">
                    <a:lumMod val="50000"/>
                  </a:schemeClr>
                </a:solidFill>
                <a:latin typeface="+mn-lt"/>
                <a:ea typeface="+mn-ea"/>
                <a:cs typeface="Arial" charset="0"/>
              </a:rPr>
              <a:t>Find logoet</a:t>
            </a:r>
            <a:r>
              <a:rPr lang="da-DK" sz="900" b="0" kern="1200" baseline="0" noProof="1">
                <a:solidFill>
                  <a:schemeClr val="bg2">
                    <a:lumMod val="50000"/>
                  </a:schemeClr>
                </a:solidFill>
                <a:latin typeface="+mn-lt"/>
                <a:ea typeface="+mn-ea"/>
                <a:cs typeface="Arial" charset="0"/>
              </a:rPr>
              <a:t> og vælg indsæt</a:t>
            </a:r>
            <a:endParaRPr lang="da-DK" sz="900" b="1" kern="1200" noProof="1">
              <a:solidFill>
                <a:schemeClr val="bg2">
                  <a:lumMod val="50000"/>
                </a:schemeClr>
              </a:solidFill>
              <a:latin typeface="+mn-lt"/>
              <a:ea typeface="+mn-ea"/>
              <a:cs typeface="Arial" charset="0"/>
            </a:endParaRPr>
          </a:p>
        </p:txBody>
      </p:sp>
    </p:spTree>
    <p:extLst>
      <p:ext uri="{BB962C8B-B14F-4D97-AF65-F5344CB8AC3E}">
        <p14:creationId xmlns:p14="http://schemas.microsoft.com/office/powerpoint/2010/main" val="35087524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Forside III">
    <p:spTree>
      <p:nvGrpSpPr>
        <p:cNvPr id="1" name=""/>
        <p:cNvGrpSpPr/>
        <p:nvPr/>
      </p:nvGrpSpPr>
      <p:grpSpPr>
        <a:xfrm>
          <a:off x="0" y="0"/>
          <a:ext cx="0" cy="0"/>
          <a:chOff x="0" y="0"/>
          <a:chExt cx="0" cy="0"/>
        </a:xfrm>
      </p:grpSpPr>
      <p:sp>
        <p:nvSpPr>
          <p:cNvPr id="4" name="Pladsholder til logo"/>
          <p:cNvSpPr>
            <a:spLocks noGrp="1"/>
          </p:cNvSpPr>
          <p:nvPr>
            <p:ph type="body" sz="quarter" idx="13" hasCustomPrompt="1"/>
          </p:nvPr>
        </p:nvSpPr>
        <p:spPr>
          <a:xfrm>
            <a:off x="718940" y="509585"/>
            <a:ext cx="5068800" cy="4651200"/>
          </a:xfrm>
          <a:blipFill dpi="0" rotWithShape="1">
            <a:blip r:embed="rId2">
              <a:alphaModFix amt="80000"/>
            </a:blip>
            <a:srcRect/>
            <a:stretch>
              <a:fillRect/>
            </a:stretch>
          </a:blipFill>
        </p:spPr>
        <p:txBody>
          <a:bodyPr/>
          <a:lstStyle>
            <a:lvl1pPr>
              <a:defRPr sz="100">
                <a:solidFill>
                  <a:schemeClr val="bg1"/>
                </a:solidFill>
              </a:defRPr>
            </a:lvl1pPr>
          </a:lstStyle>
          <a:p>
            <a:pPr lvl="0"/>
            <a:r>
              <a:rPr lang="da-DK" dirty="0"/>
              <a:t>.</a:t>
            </a:r>
          </a:p>
        </p:txBody>
      </p:sp>
      <p:sp>
        <p:nvSpPr>
          <p:cNvPr id="6" name="Pladsholder til billede 1"/>
          <p:cNvSpPr>
            <a:spLocks noGrp="1"/>
          </p:cNvSpPr>
          <p:nvPr>
            <p:ph type="pic" sz="quarter" idx="14" hasCustomPrompt="1"/>
          </p:nvPr>
        </p:nvSpPr>
        <p:spPr>
          <a:xfrm>
            <a:off x="0" y="0"/>
            <a:ext cx="9144000" cy="6866925"/>
          </a:xfrm>
          <a:custGeom>
            <a:avLst/>
            <a:gdLst>
              <a:gd name="connsiteX0" fmla="*/ 0 w 9144000"/>
              <a:gd name="connsiteY0" fmla="*/ 0 h 4833938"/>
              <a:gd name="connsiteX1" fmla="*/ 9144000 w 9144000"/>
              <a:gd name="connsiteY1" fmla="*/ 0 h 4833938"/>
              <a:gd name="connsiteX2" fmla="*/ 9144000 w 9144000"/>
              <a:gd name="connsiteY2" fmla="*/ 4833938 h 4833938"/>
              <a:gd name="connsiteX3" fmla="*/ 0 w 9144000"/>
              <a:gd name="connsiteY3" fmla="*/ 4833938 h 4833938"/>
              <a:gd name="connsiteX4" fmla="*/ 0 w 9144000"/>
              <a:gd name="connsiteY4" fmla="*/ 0 h 4833938"/>
              <a:gd name="connsiteX0" fmla="*/ 0 w 9144000"/>
              <a:gd name="connsiteY0" fmla="*/ 0 h 6866925"/>
              <a:gd name="connsiteX1" fmla="*/ 9144000 w 9144000"/>
              <a:gd name="connsiteY1" fmla="*/ 0 h 6866925"/>
              <a:gd name="connsiteX2" fmla="*/ 9144000 w 9144000"/>
              <a:gd name="connsiteY2" fmla="*/ 4833938 h 6866925"/>
              <a:gd name="connsiteX3" fmla="*/ 17755 w 9144000"/>
              <a:gd name="connsiteY3" fmla="*/ 6866925 h 6866925"/>
              <a:gd name="connsiteX4" fmla="*/ 0 w 9144000"/>
              <a:gd name="connsiteY4" fmla="*/ 0 h 6866925"/>
              <a:gd name="connsiteX0" fmla="*/ 0 w 9144000"/>
              <a:gd name="connsiteY0" fmla="*/ 0 h 6866925"/>
              <a:gd name="connsiteX1" fmla="*/ 9144000 w 9144000"/>
              <a:gd name="connsiteY1" fmla="*/ 0 h 6866925"/>
              <a:gd name="connsiteX2" fmla="*/ 9144000 w 9144000"/>
              <a:gd name="connsiteY2" fmla="*/ 4833938 h 6866925"/>
              <a:gd name="connsiteX3" fmla="*/ 2257 w 9144000"/>
              <a:gd name="connsiteY3" fmla="*/ 6866925 h 6866925"/>
              <a:gd name="connsiteX4" fmla="*/ 0 w 9144000"/>
              <a:gd name="connsiteY4" fmla="*/ 0 h 68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66925">
                <a:moveTo>
                  <a:pt x="0" y="0"/>
                </a:moveTo>
                <a:lnTo>
                  <a:pt x="9144000" y="0"/>
                </a:lnTo>
                <a:lnTo>
                  <a:pt x="9144000" y="4833938"/>
                </a:lnTo>
                <a:lnTo>
                  <a:pt x="2257" y="6866925"/>
                </a:lnTo>
                <a:cubicBezTo>
                  <a:pt x="-3661" y="4577950"/>
                  <a:pt x="5918" y="2288975"/>
                  <a:pt x="0" y="0"/>
                </a:cubicBezTo>
                <a:close/>
              </a:path>
            </a:pathLst>
          </a:custGeom>
        </p:spPr>
        <p:txBody>
          <a:bodyPr lIns="0" tIns="576000" rIns="0" anchor="ctr" anchorCtr="0"/>
          <a:lstStyle>
            <a:lvl1pPr algn="ctr">
              <a:defRPr sz="1400" baseline="0">
                <a:solidFill>
                  <a:schemeClr val="tx1">
                    <a:lumMod val="65000"/>
                    <a:lumOff val="35000"/>
                  </a:schemeClr>
                </a:solidFill>
              </a:defRPr>
            </a:lvl1pPr>
          </a:lstStyle>
          <a:p>
            <a:r>
              <a:rPr lang="da-DK" noProof="1"/>
              <a:t>Klik på ikonet og indsæt billede, højreklik på billedet og vælg Placer bagest</a:t>
            </a:r>
          </a:p>
        </p:txBody>
      </p:sp>
      <p:pic>
        <p:nvPicPr>
          <p:cNvPr id="21" name="Billede DIF"/>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62592" y="5906070"/>
            <a:ext cx="320680" cy="792623"/>
          </a:xfrm>
          <a:prstGeom prst="rect">
            <a:avLst/>
          </a:prstGeom>
        </p:spPr>
      </p:pic>
      <p:pic>
        <p:nvPicPr>
          <p:cNvPr id="22" name="Billede DGI"/>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526062" y="6357243"/>
            <a:ext cx="605956" cy="337996"/>
          </a:xfrm>
          <a:prstGeom prst="rect">
            <a:avLst/>
          </a:prstGeom>
        </p:spPr>
      </p:pic>
      <p:pic>
        <p:nvPicPr>
          <p:cNvPr id="23" name="Billede Nodea fonden"/>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151305" y="6357243"/>
            <a:ext cx="741419" cy="344341"/>
          </a:xfrm>
          <a:prstGeom prst="rect">
            <a:avLst/>
          </a:prstGeom>
        </p:spPr>
      </p:pic>
      <p:pic>
        <p:nvPicPr>
          <p:cNvPr id="24" name="Billede Tryg fonden"/>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982198" y="6478103"/>
            <a:ext cx="856800" cy="138600"/>
          </a:xfrm>
          <a:prstGeom prst="rect">
            <a:avLst/>
          </a:prstGeom>
        </p:spPr>
      </p:pic>
      <p:sp>
        <p:nvSpPr>
          <p:cNvPr id="28" name="Pladsholder til indhold  valgfri logo"/>
          <p:cNvSpPr>
            <a:spLocks noGrp="1"/>
          </p:cNvSpPr>
          <p:nvPr userDrawn="1">
            <p:ph sz="quarter" idx="10" hasCustomPrompt="1"/>
          </p:nvPr>
        </p:nvSpPr>
        <p:spPr>
          <a:xfrm>
            <a:off x="3567599" y="6360620"/>
            <a:ext cx="1040913" cy="342000"/>
          </a:xfrm>
        </p:spPr>
        <p:txBody>
          <a:bodyPr/>
          <a:lstStyle>
            <a:lvl1pPr>
              <a:defRPr sz="800" baseline="0"/>
            </a:lvl1pPr>
            <a:lvl2pPr>
              <a:defRPr sz="800"/>
            </a:lvl2pPr>
            <a:lvl3pPr>
              <a:defRPr sz="800"/>
            </a:lvl3pPr>
            <a:lvl4pPr>
              <a:defRPr sz="800"/>
            </a:lvl4pPr>
            <a:lvl5pPr>
              <a:defRPr sz="800"/>
            </a:lvl5pPr>
          </a:lstStyle>
          <a:p>
            <a:pPr lvl="0"/>
            <a:r>
              <a:rPr lang="da-DK" dirty="0"/>
              <a:t>Klik for at indsætte logo, hvis ingen logo, fjernes streg til højre </a:t>
            </a:r>
          </a:p>
        </p:txBody>
      </p:sp>
      <p:sp>
        <p:nvSpPr>
          <p:cNvPr id="30" name="Pladsholder til tekst sort streg til venstre"/>
          <p:cNvSpPr>
            <a:spLocks noGrp="1"/>
          </p:cNvSpPr>
          <p:nvPr userDrawn="1">
            <p:ph type="body" sz="quarter" idx="11" hasCustomPrompt="1"/>
          </p:nvPr>
        </p:nvSpPr>
        <p:spPr>
          <a:xfrm>
            <a:off x="4757720" y="6357243"/>
            <a:ext cx="7200" cy="342000"/>
          </a:xfrm>
          <a:solidFill>
            <a:schemeClr val="tx1"/>
          </a:solidFill>
        </p:spPr>
        <p:txBody>
          <a:bodyPr/>
          <a:lstStyle>
            <a:lvl1pPr>
              <a:defRPr sz="100">
                <a:solidFill>
                  <a:schemeClr val="bg1"/>
                </a:solidFill>
              </a:defRPr>
            </a:lvl1pPr>
          </a:lstStyle>
          <a:p>
            <a:pPr lvl="0"/>
            <a:r>
              <a:rPr lang="da-DK" dirty="0"/>
              <a:t>-</a:t>
            </a:r>
          </a:p>
        </p:txBody>
      </p:sp>
      <p:sp>
        <p:nvSpPr>
          <p:cNvPr id="31" name="Pladsholder til tekst sort streg til højre"/>
          <p:cNvSpPr>
            <a:spLocks noGrp="1"/>
          </p:cNvSpPr>
          <p:nvPr userDrawn="1">
            <p:ph type="body" sz="quarter" idx="12" hasCustomPrompt="1"/>
          </p:nvPr>
        </p:nvSpPr>
        <p:spPr>
          <a:xfrm>
            <a:off x="7197831" y="6357243"/>
            <a:ext cx="7200" cy="342000"/>
          </a:xfrm>
          <a:solidFill>
            <a:schemeClr val="tx1"/>
          </a:solidFill>
        </p:spPr>
        <p:txBody>
          <a:bodyPr/>
          <a:lstStyle>
            <a:lvl1pPr>
              <a:defRPr sz="100">
                <a:solidFill>
                  <a:schemeClr val="bg1"/>
                </a:solidFill>
              </a:defRPr>
            </a:lvl1pPr>
          </a:lstStyle>
          <a:p>
            <a:pPr lvl="0"/>
            <a:r>
              <a:rPr lang="da-DK" dirty="0"/>
              <a:t>-</a:t>
            </a:r>
          </a:p>
        </p:txBody>
      </p:sp>
      <p:sp>
        <p:nvSpPr>
          <p:cNvPr id="26" name="Pladsholder til dato 3" hidden="1"/>
          <p:cNvSpPr>
            <a:spLocks noGrp="1"/>
          </p:cNvSpPr>
          <p:nvPr>
            <p:ph type="dt" sz="half" idx="18"/>
          </p:nvPr>
        </p:nvSpPr>
        <p:spPr>
          <a:xfrm>
            <a:off x="9397300" y="6395381"/>
            <a:ext cx="812215" cy="185105"/>
          </a:xfrm>
        </p:spPr>
        <p:txBody>
          <a:bodyPr/>
          <a:lstStyle>
            <a:lvl1pPr>
              <a:defRPr>
                <a:solidFill>
                  <a:schemeClr val="bg1">
                    <a:lumMod val="95000"/>
                  </a:schemeClr>
                </a:solidFill>
              </a:defRPr>
            </a:lvl1pPr>
          </a:lstStyle>
          <a:p>
            <a:endParaRPr lang="da-DK" dirty="0"/>
          </a:p>
        </p:txBody>
      </p:sp>
      <p:sp>
        <p:nvSpPr>
          <p:cNvPr id="17" name="Pladsholder til logo"/>
          <p:cNvSpPr>
            <a:spLocks noGrp="1"/>
          </p:cNvSpPr>
          <p:nvPr>
            <p:ph type="body" sz="quarter" idx="19" hasCustomPrompt="1"/>
          </p:nvPr>
        </p:nvSpPr>
        <p:spPr>
          <a:xfrm>
            <a:off x="-2482" y="4653159"/>
            <a:ext cx="3265200" cy="2217600"/>
          </a:xfrm>
          <a:custGeom>
            <a:avLst/>
            <a:gdLst>
              <a:gd name="connsiteX0" fmla="*/ 0 w 3265200"/>
              <a:gd name="connsiteY0" fmla="*/ 0 h 2217600"/>
              <a:gd name="connsiteX1" fmla="*/ 3265200 w 3265200"/>
              <a:gd name="connsiteY1" fmla="*/ 0 h 2217600"/>
              <a:gd name="connsiteX2" fmla="*/ 3265200 w 3265200"/>
              <a:gd name="connsiteY2" fmla="*/ 2217600 h 2217600"/>
              <a:gd name="connsiteX3" fmla="*/ 0 w 3265200"/>
              <a:gd name="connsiteY3" fmla="*/ 2217600 h 2217600"/>
              <a:gd name="connsiteX4" fmla="*/ 0 w 3265200"/>
              <a:gd name="connsiteY4" fmla="*/ 0 h 2217600"/>
              <a:gd name="connsiteX0" fmla="*/ 0 w 3265200"/>
              <a:gd name="connsiteY0" fmla="*/ 0 h 2217600"/>
              <a:gd name="connsiteX1" fmla="*/ 1591383 w 3265200"/>
              <a:gd name="connsiteY1" fmla="*/ 1084881 h 2217600"/>
              <a:gd name="connsiteX2" fmla="*/ 3265200 w 3265200"/>
              <a:gd name="connsiteY2" fmla="*/ 2217600 h 2217600"/>
              <a:gd name="connsiteX3" fmla="*/ 0 w 3265200"/>
              <a:gd name="connsiteY3" fmla="*/ 2217600 h 2217600"/>
              <a:gd name="connsiteX4" fmla="*/ 0 w 3265200"/>
              <a:gd name="connsiteY4" fmla="*/ 0 h 221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5200" h="2217600">
                <a:moveTo>
                  <a:pt x="0" y="0"/>
                </a:moveTo>
                <a:lnTo>
                  <a:pt x="1591383" y="1084881"/>
                </a:lnTo>
                <a:lnTo>
                  <a:pt x="3265200" y="2217600"/>
                </a:lnTo>
                <a:lnTo>
                  <a:pt x="0" y="2217600"/>
                </a:lnTo>
                <a:lnTo>
                  <a:pt x="0" y="0"/>
                </a:lnTo>
                <a:close/>
              </a:path>
            </a:pathLst>
          </a:custGeom>
          <a:blipFill>
            <a:blip r:embed="rId7"/>
            <a:stretch>
              <a:fillRect/>
            </a:stretch>
          </a:blipFill>
        </p:spPr>
        <p:txBody>
          <a:bodyPr/>
          <a:lstStyle>
            <a:lvl1pPr>
              <a:defRPr sz="100">
                <a:solidFill>
                  <a:schemeClr val="bg1"/>
                </a:solidFill>
              </a:defRPr>
            </a:lvl1pPr>
          </a:lstStyle>
          <a:p>
            <a:pPr lvl="0"/>
            <a:r>
              <a:rPr lang="da-DK" dirty="0"/>
              <a:t>.</a:t>
            </a:r>
          </a:p>
        </p:txBody>
      </p:sp>
      <p:pic>
        <p:nvPicPr>
          <p:cNvPr id="3" name="Picture 2"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8940" y="509585"/>
            <a:ext cx="5054414" cy="4670253"/>
          </a:xfrm>
          <a:prstGeom prst="rect">
            <a:avLst/>
          </a:prstGeom>
        </p:spPr>
      </p:pic>
      <p:grpSp>
        <p:nvGrpSpPr>
          <p:cNvPr id="27" name="Gruppe 17"/>
          <p:cNvGrpSpPr>
            <a:grpSpLocks/>
          </p:cNvGrpSpPr>
          <p:nvPr userDrawn="1"/>
        </p:nvGrpSpPr>
        <p:grpSpPr bwMode="auto">
          <a:xfrm>
            <a:off x="9288524" y="2532630"/>
            <a:ext cx="2032000" cy="2310533"/>
            <a:chOff x="6573838" y="3603625"/>
            <a:chExt cx="2032000" cy="2310413"/>
          </a:xfrm>
        </p:grpSpPr>
        <p:sp>
          <p:nvSpPr>
            <p:cNvPr id="29" name="TextBox 12"/>
            <p:cNvSpPr txBox="1">
              <a:spLocks noChangeArrowheads="1"/>
            </p:cNvSpPr>
            <p:nvPr userDrawn="1"/>
          </p:nvSpPr>
          <p:spPr bwMode="auto">
            <a:xfrm>
              <a:off x="6573838" y="3603625"/>
              <a:ext cx="2032000" cy="1918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defPPr>
                <a:defRPr lang="da-DK"/>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l" eaLnBrk="1" hangingPunct="1">
                <a:spcAft>
                  <a:spcPts val="600"/>
                </a:spcAft>
                <a:buFontTx/>
                <a:buNone/>
                <a:defRPr/>
              </a:pPr>
              <a:r>
                <a:rPr lang="da-DK" sz="900" b="1" kern="1200" noProof="1">
                  <a:solidFill>
                    <a:schemeClr val="bg2">
                      <a:lumMod val="50000"/>
                    </a:schemeClr>
                  </a:solidFill>
                  <a:latin typeface="+mn-lt"/>
                  <a:ea typeface="+mn-ea"/>
                  <a:cs typeface="Arial" charset="0"/>
                </a:rPr>
                <a:t>Indsæt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1. </a:t>
              </a:r>
              <a:r>
                <a:rPr lang="da-DK" sz="900" kern="1200" noProof="1">
                  <a:solidFill>
                    <a:schemeClr val="bg2">
                      <a:lumMod val="50000"/>
                    </a:schemeClr>
                  </a:solidFill>
                  <a:latin typeface="+mn-lt"/>
                  <a:ea typeface="+mn-ea"/>
                  <a:cs typeface="Arial" charset="0"/>
                </a:rPr>
                <a:t>Klik på det lille billede-indsættelsesikon i midten</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af pladsholderen</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2. </a:t>
              </a:r>
              <a:r>
                <a:rPr lang="da-DK" sz="900" kern="1200" noProof="1">
                  <a:solidFill>
                    <a:schemeClr val="bg2">
                      <a:lumMod val="50000"/>
                    </a:schemeClr>
                  </a:solidFill>
                  <a:latin typeface="+mn-lt"/>
                  <a:ea typeface="+mn-ea"/>
                  <a:cs typeface="Arial" charset="0"/>
                </a:rPr>
                <a:t>Indsæt det ønskede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3. </a:t>
              </a:r>
              <a:r>
                <a:rPr lang="da-DK" sz="900" kern="1200" noProof="1">
                  <a:solidFill>
                    <a:schemeClr val="bg2">
                      <a:lumMod val="50000"/>
                    </a:schemeClr>
                  </a:solidFill>
                  <a:latin typeface="+mn-lt"/>
                  <a:ea typeface="+mn-ea"/>
                  <a:cs typeface="Arial" charset="0"/>
                </a:rPr>
                <a:t>Klik </a:t>
              </a:r>
              <a:r>
                <a:rPr lang="da-DK" sz="900" b="1" kern="1200" noProof="1">
                  <a:solidFill>
                    <a:schemeClr val="bg2">
                      <a:lumMod val="50000"/>
                    </a:schemeClr>
                  </a:solidFill>
                  <a:latin typeface="+mn-lt"/>
                  <a:ea typeface="+mn-ea"/>
                  <a:cs typeface="Arial" charset="0"/>
                </a:rPr>
                <a:t>Beskær</a:t>
              </a:r>
              <a:r>
                <a:rPr lang="da-DK" sz="900" kern="1200" noProof="1">
                  <a:solidFill>
                    <a:schemeClr val="bg2">
                      <a:lumMod val="50000"/>
                    </a:schemeClr>
                  </a:solidFill>
                  <a:latin typeface="+mn-lt"/>
                  <a:ea typeface="+mn-ea"/>
                  <a:cs typeface="Arial" charset="0"/>
                </a:rPr>
                <a:t> for at ændre</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billedets fokus/størrelse</a:t>
              </a: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r>
                <a:rPr lang="da-DK" altLang="da-DK" sz="900" b="1" kern="1200" noProof="1">
                  <a:solidFill>
                    <a:schemeClr val="bg2">
                      <a:lumMod val="50000"/>
                    </a:schemeClr>
                  </a:solidFill>
                  <a:latin typeface="+mn-lt"/>
                  <a:ea typeface="+mn-ea"/>
                  <a:cs typeface="Arial" charset="0"/>
                </a:rPr>
                <a:t>4. </a:t>
              </a:r>
              <a:r>
                <a:rPr lang="da-DK" altLang="da-DK" sz="900" kern="1200" noProof="1">
                  <a:solidFill>
                    <a:schemeClr val="bg2">
                      <a:lumMod val="50000"/>
                    </a:schemeClr>
                  </a:solidFill>
                  <a:latin typeface="+mn-lt"/>
                  <a:ea typeface="+mn-ea"/>
                  <a:cs typeface="Arial" charset="0"/>
                </a:rPr>
                <a:t>Ønsker du at skalere billedet, så hold </a:t>
              </a:r>
              <a:r>
                <a:rPr lang="da-DK" altLang="da-DK" sz="900" b="1" kern="1200" noProof="1">
                  <a:solidFill>
                    <a:schemeClr val="bg2">
                      <a:lumMod val="50000"/>
                    </a:schemeClr>
                  </a:solidFill>
                  <a:latin typeface="+mn-lt"/>
                  <a:ea typeface="+mn-ea"/>
                  <a:cs typeface="Arial" charset="0"/>
                </a:rPr>
                <a:t>SHIFT</a:t>
              </a:r>
              <a:r>
                <a:rPr lang="da-DK" altLang="da-DK" sz="900" b="0" kern="1200" noProof="1">
                  <a:solidFill>
                    <a:schemeClr val="bg2">
                      <a:lumMod val="50000"/>
                    </a:schemeClr>
                  </a:solidFill>
                  <a:latin typeface="+mn-lt"/>
                  <a:ea typeface="+mn-ea"/>
                  <a:cs typeface="Arial" charset="0"/>
                </a:rPr>
                <a:t>-knappen</a:t>
              </a:r>
              <a:r>
                <a:rPr lang="da-DK" altLang="da-DK" sz="900" kern="1200" noProof="1">
                  <a:solidFill>
                    <a:schemeClr val="bg2">
                      <a:lumMod val="50000"/>
                    </a:schemeClr>
                  </a:solidFill>
                  <a:latin typeface="+mn-lt"/>
                  <a:ea typeface="+mn-ea"/>
                  <a:cs typeface="Arial" charset="0"/>
                </a:rPr>
                <a:t> nede, mens der trækkes i billedets hjørner</a:t>
              </a:r>
            </a:p>
          </p:txBody>
        </p:sp>
        <p:grpSp>
          <p:nvGrpSpPr>
            <p:cNvPr id="32" name="Gruppe 19"/>
            <p:cNvGrpSpPr>
              <a:grpSpLocks/>
            </p:cNvGrpSpPr>
            <p:nvPr userDrawn="1"/>
          </p:nvGrpSpPr>
          <p:grpSpPr bwMode="auto">
            <a:xfrm>
              <a:off x="6607544" y="5571021"/>
              <a:ext cx="331788" cy="343017"/>
              <a:chOff x="6608483" y="5571145"/>
              <a:chExt cx="331632" cy="343669"/>
            </a:xfrm>
          </p:grpSpPr>
          <p:pic>
            <p:nvPicPr>
              <p:cNvPr id="34" name="Picture 2"/>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6622012" y="5571263"/>
                <a:ext cx="318103" cy="343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5" name="Rounded Rectangle 25"/>
              <p:cNvSpPr/>
              <p:nvPr userDrawn="1"/>
            </p:nvSpPr>
            <p:spPr>
              <a:xfrm>
                <a:off x="6608483" y="5571145"/>
                <a:ext cx="209451" cy="171767"/>
              </a:xfrm>
              <a:prstGeom prst="roundRect">
                <a:avLst/>
              </a:prstGeom>
              <a:noFill/>
              <a:ln w="19050">
                <a:solidFill>
                  <a:srgbClr val="E31E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a-DK"/>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l" eaLnBrk="1" hangingPunct="1">
                  <a:defRPr/>
                </a:pPr>
                <a:endParaRPr lang="da-DK" sz="2000" dirty="0"/>
              </a:p>
            </p:txBody>
          </p:sp>
        </p:grpSp>
        <p:pic>
          <p:nvPicPr>
            <p:cNvPr id="33" name="Picture 2"/>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6621052" y="4761970"/>
              <a:ext cx="409575" cy="322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6" name="Rectangle 5"/>
          <p:cNvSpPr/>
          <p:nvPr userDrawn="1"/>
        </p:nvSpPr>
        <p:spPr>
          <a:xfrm>
            <a:off x="-1728700" y="6027003"/>
            <a:ext cx="1657390" cy="830997"/>
          </a:xfrm>
          <a:prstGeom prst="rect">
            <a:avLst/>
          </a:prstGeom>
        </p:spPr>
        <p:txBody>
          <a:bodyPr wrap="square" lIns="0" tIns="0" rIns="0" bIns="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0"/>
              </a:spcAft>
            </a:pPr>
            <a:r>
              <a:rPr lang="da-DK" sz="900" b="1" kern="1200" noProof="1">
                <a:solidFill>
                  <a:schemeClr val="bg2">
                    <a:lumMod val="50000"/>
                  </a:schemeClr>
                </a:solidFill>
                <a:latin typeface="+mn-lt"/>
                <a:ea typeface="+mn-ea"/>
                <a:cs typeface="Arial" charset="0"/>
              </a:rPr>
              <a:t>Indsæt logo</a:t>
            </a:r>
          </a:p>
          <a:p>
            <a:pPr marL="0" indent="0" algn="r">
              <a:spcAft>
                <a:spcPts val="0"/>
              </a:spcAft>
              <a:buNone/>
            </a:pPr>
            <a:r>
              <a:rPr lang="da-DK" sz="900" b="1" kern="1200" noProof="1">
                <a:solidFill>
                  <a:schemeClr val="bg2">
                    <a:lumMod val="50000"/>
                  </a:schemeClr>
                </a:solidFill>
                <a:latin typeface="+mn-lt"/>
                <a:ea typeface="+mn-ea"/>
                <a:cs typeface="Arial" charset="0"/>
              </a:rPr>
              <a:t>1. </a:t>
            </a:r>
            <a:r>
              <a:rPr lang="da-DK" sz="900" kern="1200" noProof="1">
                <a:solidFill>
                  <a:schemeClr val="bg2">
                    <a:lumMod val="50000"/>
                  </a:schemeClr>
                </a:solidFill>
                <a:latin typeface="+mn-lt"/>
                <a:ea typeface="+mn-ea"/>
                <a:cs typeface="Arial" charset="0"/>
              </a:rPr>
              <a:t>Hold </a:t>
            </a:r>
            <a:r>
              <a:rPr lang="da-DK" sz="900" b="1" kern="1200" noProof="1">
                <a:solidFill>
                  <a:schemeClr val="bg2">
                    <a:lumMod val="50000"/>
                  </a:schemeClr>
                </a:solidFill>
                <a:latin typeface="+mn-lt"/>
                <a:ea typeface="+mn-ea"/>
                <a:cs typeface="Arial" charset="0"/>
              </a:rPr>
              <a:t>SHIFT</a:t>
            </a:r>
            <a:r>
              <a:rPr lang="da-DK" sz="900" kern="1200" noProof="1">
                <a:solidFill>
                  <a:schemeClr val="bg2">
                    <a:lumMod val="50000"/>
                  </a:schemeClr>
                </a:solidFill>
                <a:latin typeface="+mn-lt"/>
                <a:ea typeface="+mn-ea"/>
                <a:cs typeface="Arial" charset="0"/>
              </a:rPr>
              <a:t> nede og </a:t>
            </a:r>
            <a:br>
              <a:rPr lang="da-DK" sz="900" kern="1200" noProof="1">
                <a:solidFill>
                  <a:schemeClr val="bg2">
                    <a:lumMod val="50000"/>
                  </a:schemeClr>
                </a:solidFill>
                <a:latin typeface="+mn-lt"/>
                <a:ea typeface="+mn-ea"/>
                <a:cs typeface="Arial" charset="0"/>
              </a:rPr>
            </a:br>
            <a:r>
              <a:rPr lang="da-DK" sz="900" kern="1200" noProof="1">
                <a:solidFill>
                  <a:schemeClr val="bg2">
                    <a:lumMod val="50000"/>
                  </a:schemeClr>
                </a:solidFill>
                <a:latin typeface="+mn-lt"/>
                <a:ea typeface="+mn-ea"/>
                <a:cs typeface="Arial" charset="0"/>
              </a:rPr>
              <a:t>klik på pladsholderen</a:t>
            </a:r>
          </a:p>
          <a:p>
            <a:pPr marL="0" indent="0" algn="r">
              <a:spcAft>
                <a:spcPts val="0"/>
              </a:spcAft>
              <a:buNone/>
            </a:pPr>
            <a:r>
              <a:rPr lang="da-DK" sz="900" b="1" kern="1200" noProof="1">
                <a:solidFill>
                  <a:schemeClr val="bg2">
                    <a:lumMod val="50000"/>
                  </a:schemeClr>
                </a:solidFill>
                <a:latin typeface="+mn-lt"/>
                <a:ea typeface="+mn-ea"/>
                <a:cs typeface="Arial" charset="0"/>
              </a:rPr>
              <a:t>2. </a:t>
            </a:r>
            <a:r>
              <a:rPr lang="da-DK" sz="900" kern="1200" noProof="1">
                <a:solidFill>
                  <a:schemeClr val="bg2">
                    <a:lumMod val="50000"/>
                  </a:schemeClr>
                </a:solidFill>
                <a:latin typeface="+mn-lt"/>
                <a:ea typeface="+mn-ea"/>
                <a:cs typeface="Arial" charset="0"/>
              </a:rPr>
              <a:t>Klik på </a:t>
            </a:r>
            <a:r>
              <a:rPr lang="da-DK" sz="900" b="1" kern="1200" noProof="1">
                <a:solidFill>
                  <a:schemeClr val="bg2">
                    <a:lumMod val="50000"/>
                  </a:schemeClr>
                </a:solidFill>
                <a:latin typeface="+mn-lt"/>
                <a:ea typeface="+mn-ea"/>
                <a:cs typeface="Arial" charset="0"/>
              </a:rPr>
              <a:t>Indsæt</a:t>
            </a:r>
            <a:r>
              <a:rPr lang="da-DK" sz="900" kern="1200" baseline="0" noProof="1">
                <a:solidFill>
                  <a:schemeClr val="bg2">
                    <a:lumMod val="50000"/>
                  </a:schemeClr>
                </a:solidFill>
                <a:latin typeface="+mn-lt"/>
                <a:ea typeface="+mn-ea"/>
                <a:cs typeface="Arial" charset="0"/>
              </a:rPr>
              <a:t> i top-menuen</a:t>
            </a:r>
            <a:endParaRPr lang="da-DK" sz="900" b="1" kern="1200" noProof="1">
              <a:solidFill>
                <a:schemeClr val="bg2">
                  <a:lumMod val="50000"/>
                </a:schemeClr>
              </a:solidFill>
              <a:latin typeface="+mn-lt"/>
              <a:ea typeface="+mn-ea"/>
              <a:cs typeface="Arial" charset="0"/>
            </a:endParaRPr>
          </a:p>
          <a:p>
            <a:pPr marL="0" indent="0" algn="r">
              <a:spcAft>
                <a:spcPts val="0"/>
              </a:spcAft>
              <a:buNone/>
            </a:pPr>
            <a:r>
              <a:rPr lang="da-DK" sz="900" b="1" kern="1200" noProof="1">
                <a:solidFill>
                  <a:schemeClr val="bg2">
                    <a:lumMod val="50000"/>
                  </a:schemeClr>
                </a:solidFill>
                <a:latin typeface="+mn-lt"/>
                <a:ea typeface="+mn-ea"/>
                <a:cs typeface="Arial" charset="0"/>
              </a:rPr>
              <a:t>3. </a:t>
            </a:r>
            <a:r>
              <a:rPr lang="da-DK" sz="900" kern="1200" noProof="1">
                <a:solidFill>
                  <a:schemeClr val="bg2">
                    <a:lumMod val="50000"/>
                  </a:schemeClr>
                </a:solidFill>
                <a:latin typeface="+mn-lt"/>
                <a:ea typeface="+mn-ea"/>
                <a:cs typeface="Arial" charset="0"/>
              </a:rPr>
              <a:t>Vælg </a:t>
            </a:r>
            <a:r>
              <a:rPr lang="da-DK" sz="900" b="1" kern="1200" noProof="1">
                <a:solidFill>
                  <a:schemeClr val="bg2">
                    <a:lumMod val="50000"/>
                  </a:schemeClr>
                </a:solidFill>
                <a:latin typeface="+mn-lt"/>
                <a:ea typeface="+mn-ea"/>
                <a:cs typeface="Arial" charset="0"/>
              </a:rPr>
              <a:t>Billede</a:t>
            </a:r>
          </a:p>
          <a:p>
            <a:pPr marL="0" indent="0" algn="r">
              <a:spcAft>
                <a:spcPts val="0"/>
              </a:spcAft>
              <a:buNone/>
            </a:pPr>
            <a:r>
              <a:rPr lang="da-DK" sz="900" b="1" kern="1200" noProof="1">
                <a:solidFill>
                  <a:schemeClr val="bg2">
                    <a:lumMod val="50000"/>
                  </a:schemeClr>
                </a:solidFill>
                <a:latin typeface="+mn-lt"/>
                <a:ea typeface="+mn-ea"/>
                <a:cs typeface="Arial" charset="0"/>
              </a:rPr>
              <a:t>4. </a:t>
            </a:r>
            <a:r>
              <a:rPr lang="da-DK" sz="900" b="0" kern="1200" noProof="1">
                <a:solidFill>
                  <a:schemeClr val="bg2">
                    <a:lumMod val="50000"/>
                  </a:schemeClr>
                </a:solidFill>
                <a:latin typeface="+mn-lt"/>
                <a:ea typeface="+mn-ea"/>
                <a:cs typeface="Arial" charset="0"/>
              </a:rPr>
              <a:t>Find logoet</a:t>
            </a:r>
            <a:r>
              <a:rPr lang="da-DK" sz="900" b="0" kern="1200" baseline="0" noProof="1">
                <a:solidFill>
                  <a:schemeClr val="bg2">
                    <a:lumMod val="50000"/>
                  </a:schemeClr>
                </a:solidFill>
                <a:latin typeface="+mn-lt"/>
                <a:ea typeface="+mn-ea"/>
                <a:cs typeface="Arial" charset="0"/>
              </a:rPr>
              <a:t> og vælg indsæt</a:t>
            </a:r>
            <a:endParaRPr lang="da-DK" sz="900" b="1" kern="1200" noProof="1">
              <a:solidFill>
                <a:schemeClr val="bg2">
                  <a:lumMod val="50000"/>
                </a:schemeClr>
              </a:solidFill>
              <a:latin typeface="+mn-lt"/>
              <a:ea typeface="+mn-ea"/>
              <a:cs typeface="Arial" charset="0"/>
            </a:endParaRPr>
          </a:p>
        </p:txBody>
      </p:sp>
    </p:spTree>
    <p:extLst>
      <p:ext uri="{BB962C8B-B14F-4D97-AF65-F5344CB8AC3E}">
        <p14:creationId xmlns:p14="http://schemas.microsoft.com/office/powerpoint/2010/main" val="1018730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Forside IV">
    <p:spTree>
      <p:nvGrpSpPr>
        <p:cNvPr id="1" name=""/>
        <p:cNvGrpSpPr/>
        <p:nvPr/>
      </p:nvGrpSpPr>
      <p:grpSpPr>
        <a:xfrm>
          <a:off x="0" y="0"/>
          <a:ext cx="0" cy="0"/>
          <a:chOff x="0" y="0"/>
          <a:chExt cx="0" cy="0"/>
        </a:xfrm>
      </p:grpSpPr>
      <p:sp>
        <p:nvSpPr>
          <p:cNvPr id="18" name="Pladsholder til billede 1"/>
          <p:cNvSpPr>
            <a:spLocks noGrp="1"/>
          </p:cNvSpPr>
          <p:nvPr>
            <p:ph type="pic" sz="quarter" idx="14" hasCustomPrompt="1"/>
          </p:nvPr>
        </p:nvSpPr>
        <p:spPr>
          <a:xfrm>
            <a:off x="0" y="0"/>
            <a:ext cx="9144000" cy="6866925"/>
          </a:xfrm>
          <a:custGeom>
            <a:avLst/>
            <a:gdLst>
              <a:gd name="connsiteX0" fmla="*/ 0 w 9144000"/>
              <a:gd name="connsiteY0" fmla="*/ 0 h 4833938"/>
              <a:gd name="connsiteX1" fmla="*/ 9144000 w 9144000"/>
              <a:gd name="connsiteY1" fmla="*/ 0 h 4833938"/>
              <a:gd name="connsiteX2" fmla="*/ 9144000 w 9144000"/>
              <a:gd name="connsiteY2" fmla="*/ 4833938 h 4833938"/>
              <a:gd name="connsiteX3" fmla="*/ 0 w 9144000"/>
              <a:gd name="connsiteY3" fmla="*/ 4833938 h 4833938"/>
              <a:gd name="connsiteX4" fmla="*/ 0 w 9144000"/>
              <a:gd name="connsiteY4" fmla="*/ 0 h 4833938"/>
              <a:gd name="connsiteX0" fmla="*/ 0 w 9144000"/>
              <a:gd name="connsiteY0" fmla="*/ 0 h 6866925"/>
              <a:gd name="connsiteX1" fmla="*/ 9144000 w 9144000"/>
              <a:gd name="connsiteY1" fmla="*/ 0 h 6866925"/>
              <a:gd name="connsiteX2" fmla="*/ 9144000 w 9144000"/>
              <a:gd name="connsiteY2" fmla="*/ 4833938 h 6866925"/>
              <a:gd name="connsiteX3" fmla="*/ 17755 w 9144000"/>
              <a:gd name="connsiteY3" fmla="*/ 6866925 h 6866925"/>
              <a:gd name="connsiteX4" fmla="*/ 0 w 9144000"/>
              <a:gd name="connsiteY4" fmla="*/ 0 h 6866925"/>
              <a:gd name="connsiteX0" fmla="*/ 0 w 9144000"/>
              <a:gd name="connsiteY0" fmla="*/ 0 h 6866925"/>
              <a:gd name="connsiteX1" fmla="*/ 9144000 w 9144000"/>
              <a:gd name="connsiteY1" fmla="*/ 0 h 6866925"/>
              <a:gd name="connsiteX2" fmla="*/ 9144000 w 9144000"/>
              <a:gd name="connsiteY2" fmla="*/ 4833938 h 6866925"/>
              <a:gd name="connsiteX3" fmla="*/ 2257 w 9144000"/>
              <a:gd name="connsiteY3" fmla="*/ 6866925 h 6866925"/>
              <a:gd name="connsiteX4" fmla="*/ 0 w 9144000"/>
              <a:gd name="connsiteY4" fmla="*/ 0 h 68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6866925">
                <a:moveTo>
                  <a:pt x="0" y="0"/>
                </a:moveTo>
                <a:lnTo>
                  <a:pt x="9144000" y="0"/>
                </a:lnTo>
                <a:lnTo>
                  <a:pt x="9144000" y="4833938"/>
                </a:lnTo>
                <a:lnTo>
                  <a:pt x="2257" y="6866925"/>
                </a:lnTo>
                <a:cubicBezTo>
                  <a:pt x="-3661" y="4577950"/>
                  <a:pt x="5918" y="2288975"/>
                  <a:pt x="0" y="0"/>
                </a:cubicBezTo>
                <a:close/>
              </a:path>
            </a:pathLst>
          </a:custGeom>
        </p:spPr>
        <p:txBody>
          <a:bodyPr lIns="2808000" tIns="0" anchor="ctr" anchorCtr="0"/>
          <a:lstStyle>
            <a:lvl1pPr algn="ctr">
              <a:defRPr sz="1400" baseline="0">
                <a:solidFill>
                  <a:schemeClr val="tx1">
                    <a:lumMod val="65000"/>
                    <a:lumOff val="35000"/>
                  </a:schemeClr>
                </a:solidFill>
              </a:defRPr>
            </a:lvl1pPr>
          </a:lstStyle>
          <a:p>
            <a:r>
              <a:rPr lang="da-DK" dirty="0"/>
              <a:t>Klik på ikonet og indsæt billede</a:t>
            </a:r>
          </a:p>
        </p:txBody>
      </p:sp>
      <p:sp>
        <p:nvSpPr>
          <p:cNvPr id="16" name="Pladsholder til logo"/>
          <p:cNvSpPr>
            <a:spLocks noGrp="1"/>
          </p:cNvSpPr>
          <p:nvPr>
            <p:ph type="body" sz="quarter" idx="19" hasCustomPrompt="1"/>
          </p:nvPr>
        </p:nvSpPr>
        <p:spPr>
          <a:xfrm>
            <a:off x="-2482" y="4653159"/>
            <a:ext cx="3265200" cy="2217600"/>
          </a:xfrm>
          <a:custGeom>
            <a:avLst/>
            <a:gdLst>
              <a:gd name="connsiteX0" fmla="*/ 0 w 3265200"/>
              <a:gd name="connsiteY0" fmla="*/ 0 h 2217600"/>
              <a:gd name="connsiteX1" fmla="*/ 3265200 w 3265200"/>
              <a:gd name="connsiteY1" fmla="*/ 0 h 2217600"/>
              <a:gd name="connsiteX2" fmla="*/ 3265200 w 3265200"/>
              <a:gd name="connsiteY2" fmla="*/ 2217600 h 2217600"/>
              <a:gd name="connsiteX3" fmla="*/ 0 w 3265200"/>
              <a:gd name="connsiteY3" fmla="*/ 2217600 h 2217600"/>
              <a:gd name="connsiteX4" fmla="*/ 0 w 3265200"/>
              <a:gd name="connsiteY4" fmla="*/ 0 h 2217600"/>
              <a:gd name="connsiteX0" fmla="*/ 0 w 3265200"/>
              <a:gd name="connsiteY0" fmla="*/ 0 h 2217600"/>
              <a:gd name="connsiteX1" fmla="*/ 1591383 w 3265200"/>
              <a:gd name="connsiteY1" fmla="*/ 1084881 h 2217600"/>
              <a:gd name="connsiteX2" fmla="*/ 3265200 w 3265200"/>
              <a:gd name="connsiteY2" fmla="*/ 2217600 h 2217600"/>
              <a:gd name="connsiteX3" fmla="*/ 0 w 3265200"/>
              <a:gd name="connsiteY3" fmla="*/ 2217600 h 2217600"/>
              <a:gd name="connsiteX4" fmla="*/ 0 w 3265200"/>
              <a:gd name="connsiteY4" fmla="*/ 0 h 221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5200" h="2217600">
                <a:moveTo>
                  <a:pt x="0" y="0"/>
                </a:moveTo>
                <a:lnTo>
                  <a:pt x="1591383" y="1084881"/>
                </a:lnTo>
                <a:lnTo>
                  <a:pt x="3265200" y="2217600"/>
                </a:lnTo>
                <a:lnTo>
                  <a:pt x="0" y="2217600"/>
                </a:lnTo>
                <a:lnTo>
                  <a:pt x="0" y="0"/>
                </a:lnTo>
                <a:close/>
              </a:path>
            </a:pathLst>
          </a:custGeom>
          <a:blipFill>
            <a:blip r:embed="rId2"/>
            <a:stretch>
              <a:fillRect/>
            </a:stretch>
          </a:blipFill>
        </p:spPr>
        <p:txBody>
          <a:bodyPr/>
          <a:lstStyle>
            <a:lvl1pPr>
              <a:defRPr sz="100">
                <a:solidFill>
                  <a:schemeClr val="bg1"/>
                </a:solidFill>
              </a:defRPr>
            </a:lvl1pPr>
          </a:lstStyle>
          <a:p>
            <a:pPr lvl="0"/>
            <a:r>
              <a:rPr lang="da-DK" dirty="0"/>
              <a:t>.</a:t>
            </a:r>
          </a:p>
        </p:txBody>
      </p:sp>
      <p:sp>
        <p:nvSpPr>
          <p:cNvPr id="2" name="Titel 1"/>
          <p:cNvSpPr>
            <a:spLocks noGrp="1"/>
          </p:cNvSpPr>
          <p:nvPr>
            <p:ph type="title" hasCustomPrompt="1"/>
          </p:nvPr>
        </p:nvSpPr>
        <p:spPr>
          <a:xfrm>
            <a:off x="528" y="732"/>
            <a:ext cx="9143471" cy="3111623"/>
          </a:xfrm>
          <a:custGeom>
            <a:avLst/>
            <a:gdLst>
              <a:gd name="connsiteX0" fmla="*/ 0 w 9143471"/>
              <a:gd name="connsiteY0" fmla="*/ 0 h 1052004"/>
              <a:gd name="connsiteX1" fmla="*/ 9143471 w 9143471"/>
              <a:gd name="connsiteY1" fmla="*/ 0 h 1052004"/>
              <a:gd name="connsiteX2" fmla="*/ 9143471 w 9143471"/>
              <a:gd name="connsiteY2" fmla="*/ 1052004 h 1052004"/>
              <a:gd name="connsiteX3" fmla="*/ 0 w 9143471"/>
              <a:gd name="connsiteY3" fmla="*/ 1052004 h 1052004"/>
              <a:gd name="connsiteX4" fmla="*/ 0 w 9143471"/>
              <a:gd name="connsiteY4" fmla="*/ 0 h 1052004"/>
              <a:gd name="connsiteX0" fmla="*/ 0 w 9143471"/>
              <a:gd name="connsiteY0" fmla="*/ 0 h 3111623"/>
              <a:gd name="connsiteX1" fmla="*/ 9143471 w 9143471"/>
              <a:gd name="connsiteY1" fmla="*/ 0 h 3111623"/>
              <a:gd name="connsiteX2" fmla="*/ 9143471 w 9143471"/>
              <a:gd name="connsiteY2" fmla="*/ 1052004 h 3111623"/>
              <a:gd name="connsiteX3" fmla="*/ 0 w 9143471"/>
              <a:gd name="connsiteY3" fmla="*/ 3111623 h 3111623"/>
              <a:gd name="connsiteX4" fmla="*/ 0 w 9143471"/>
              <a:gd name="connsiteY4" fmla="*/ 0 h 31116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471" h="3111623">
                <a:moveTo>
                  <a:pt x="0" y="0"/>
                </a:moveTo>
                <a:lnTo>
                  <a:pt x="9143471" y="0"/>
                </a:lnTo>
                <a:lnTo>
                  <a:pt x="9143471" y="1052004"/>
                </a:lnTo>
                <a:lnTo>
                  <a:pt x="0" y="3111623"/>
                </a:lnTo>
                <a:lnTo>
                  <a:pt x="0" y="0"/>
                </a:lnTo>
                <a:close/>
              </a:path>
            </a:pathLst>
          </a:custGeom>
          <a:solidFill>
            <a:schemeClr val="accent1"/>
          </a:solidFill>
        </p:spPr>
        <p:txBody>
          <a:bodyPr lIns="306000" tIns="180000"/>
          <a:lstStyle>
            <a:lvl1pPr>
              <a:defRPr sz="5500">
                <a:solidFill>
                  <a:schemeClr val="bg1"/>
                </a:solidFill>
              </a:defRPr>
            </a:lvl1pPr>
          </a:lstStyle>
          <a:p>
            <a:r>
              <a:rPr lang="da-DK" dirty="0"/>
              <a:t>Klik og indsæt overskrift</a:t>
            </a:r>
          </a:p>
        </p:txBody>
      </p:sp>
      <p:sp>
        <p:nvSpPr>
          <p:cNvPr id="17" name="Undertitel 2"/>
          <p:cNvSpPr>
            <a:spLocks noGrp="1"/>
          </p:cNvSpPr>
          <p:nvPr>
            <p:ph type="subTitle" idx="1" hasCustomPrompt="1"/>
          </p:nvPr>
        </p:nvSpPr>
        <p:spPr>
          <a:xfrm>
            <a:off x="1" y="1130695"/>
            <a:ext cx="6624227" cy="1391843"/>
          </a:xfrm>
        </p:spPr>
        <p:txBody>
          <a:bodyPr lIns="306000"/>
          <a:lstStyle>
            <a:lvl1pPr marL="0" indent="0" algn="l">
              <a:buNone/>
              <a:defRPr sz="27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dirty="0"/>
              <a:t>Klik og indsæt underoverskrift</a:t>
            </a:r>
          </a:p>
        </p:txBody>
      </p:sp>
      <p:pic>
        <p:nvPicPr>
          <p:cNvPr id="21" name="Billede DIF"/>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462592" y="5906070"/>
            <a:ext cx="320680" cy="792623"/>
          </a:xfrm>
          <a:prstGeom prst="rect">
            <a:avLst/>
          </a:prstGeom>
        </p:spPr>
      </p:pic>
      <p:pic>
        <p:nvPicPr>
          <p:cNvPr id="22" name="Billede DGI"/>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526062" y="6357243"/>
            <a:ext cx="605956" cy="337996"/>
          </a:xfrm>
          <a:prstGeom prst="rect">
            <a:avLst/>
          </a:prstGeom>
        </p:spPr>
      </p:pic>
      <p:pic>
        <p:nvPicPr>
          <p:cNvPr id="23" name="Billede Nodea fonden"/>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151305" y="6357243"/>
            <a:ext cx="741419" cy="344341"/>
          </a:xfrm>
          <a:prstGeom prst="rect">
            <a:avLst/>
          </a:prstGeom>
        </p:spPr>
      </p:pic>
      <p:pic>
        <p:nvPicPr>
          <p:cNvPr id="24" name="Billede Tryg fonden"/>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982198" y="6478103"/>
            <a:ext cx="856800" cy="138600"/>
          </a:xfrm>
          <a:prstGeom prst="rect">
            <a:avLst/>
          </a:prstGeom>
        </p:spPr>
      </p:pic>
      <p:sp>
        <p:nvSpPr>
          <p:cNvPr id="28" name="Pladsholder til indhold valgfri logo"/>
          <p:cNvSpPr>
            <a:spLocks noGrp="1"/>
          </p:cNvSpPr>
          <p:nvPr userDrawn="1">
            <p:ph sz="quarter" idx="10" hasCustomPrompt="1"/>
          </p:nvPr>
        </p:nvSpPr>
        <p:spPr>
          <a:xfrm>
            <a:off x="3567599" y="6360620"/>
            <a:ext cx="1040913" cy="342000"/>
          </a:xfrm>
        </p:spPr>
        <p:txBody>
          <a:bodyPr/>
          <a:lstStyle>
            <a:lvl1pPr>
              <a:defRPr sz="800" baseline="0"/>
            </a:lvl1pPr>
            <a:lvl2pPr>
              <a:defRPr sz="800"/>
            </a:lvl2pPr>
            <a:lvl3pPr>
              <a:defRPr sz="800"/>
            </a:lvl3pPr>
            <a:lvl4pPr>
              <a:defRPr sz="800"/>
            </a:lvl4pPr>
            <a:lvl5pPr>
              <a:defRPr sz="800"/>
            </a:lvl5pPr>
          </a:lstStyle>
          <a:p>
            <a:pPr lvl="0"/>
            <a:r>
              <a:rPr lang="da-DK" dirty="0"/>
              <a:t>Klik for at indsætte logo, hvis ingen logo, fjernes streg til højre </a:t>
            </a:r>
          </a:p>
        </p:txBody>
      </p:sp>
      <p:sp>
        <p:nvSpPr>
          <p:cNvPr id="30" name="Pladsholder til tekst sort streg til venstre"/>
          <p:cNvSpPr>
            <a:spLocks noGrp="1"/>
          </p:cNvSpPr>
          <p:nvPr userDrawn="1">
            <p:ph type="body" sz="quarter" idx="11" hasCustomPrompt="1"/>
          </p:nvPr>
        </p:nvSpPr>
        <p:spPr>
          <a:xfrm>
            <a:off x="4757720" y="6357243"/>
            <a:ext cx="7200" cy="342000"/>
          </a:xfrm>
          <a:solidFill>
            <a:schemeClr val="tx1"/>
          </a:solidFill>
        </p:spPr>
        <p:txBody>
          <a:bodyPr/>
          <a:lstStyle>
            <a:lvl1pPr>
              <a:defRPr sz="100">
                <a:solidFill>
                  <a:schemeClr val="bg1"/>
                </a:solidFill>
              </a:defRPr>
            </a:lvl1pPr>
          </a:lstStyle>
          <a:p>
            <a:pPr lvl="0"/>
            <a:r>
              <a:rPr lang="da-DK" dirty="0"/>
              <a:t>-</a:t>
            </a:r>
          </a:p>
        </p:txBody>
      </p:sp>
      <p:sp>
        <p:nvSpPr>
          <p:cNvPr id="31" name="Pladsholder til tekst sort streg til højre"/>
          <p:cNvSpPr>
            <a:spLocks noGrp="1"/>
          </p:cNvSpPr>
          <p:nvPr userDrawn="1">
            <p:ph type="body" sz="quarter" idx="12" hasCustomPrompt="1"/>
          </p:nvPr>
        </p:nvSpPr>
        <p:spPr>
          <a:xfrm>
            <a:off x="7197831" y="6357243"/>
            <a:ext cx="7200" cy="342000"/>
          </a:xfrm>
          <a:solidFill>
            <a:schemeClr val="tx1"/>
          </a:solidFill>
        </p:spPr>
        <p:txBody>
          <a:bodyPr/>
          <a:lstStyle>
            <a:lvl1pPr>
              <a:defRPr sz="100">
                <a:solidFill>
                  <a:schemeClr val="bg1"/>
                </a:solidFill>
              </a:defRPr>
            </a:lvl1pPr>
          </a:lstStyle>
          <a:p>
            <a:pPr lvl="0"/>
            <a:r>
              <a:rPr lang="da-DK" dirty="0"/>
              <a:t>-</a:t>
            </a:r>
          </a:p>
        </p:txBody>
      </p:sp>
      <p:sp>
        <p:nvSpPr>
          <p:cNvPr id="4" name="Pladsholder til logo"/>
          <p:cNvSpPr>
            <a:spLocks noGrp="1"/>
          </p:cNvSpPr>
          <p:nvPr>
            <p:ph type="body" sz="quarter" idx="13" hasCustomPrompt="1"/>
          </p:nvPr>
        </p:nvSpPr>
        <p:spPr>
          <a:xfrm>
            <a:off x="268204" y="5560367"/>
            <a:ext cx="1141776" cy="1047709"/>
          </a:xfrm>
          <a:blipFill>
            <a:blip r:embed="rId7"/>
            <a:stretch>
              <a:fillRect/>
            </a:stretch>
          </a:blipFill>
        </p:spPr>
        <p:txBody>
          <a:bodyPr/>
          <a:lstStyle>
            <a:lvl1pPr>
              <a:defRPr sz="100">
                <a:solidFill>
                  <a:schemeClr val="bg1"/>
                </a:solidFill>
              </a:defRPr>
            </a:lvl1pPr>
          </a:lstStyle>
          <a:p>
            <a:pPr lvl="0"/>
            <a:r>
              <a:rPr lang="da-DK" dirty="0"/>
              <a:t>.</a:t>
            </a:r>
          </a:p>
        </p:txBody>
      </p:sp>
      <p:sp>
        <p:nvSpPr>
          <p:cNvPr id="32" name="Pladsholder til dato 3" hidden="1"/>
          <p:cNvSpPr>
            <a:spLocks noGrp="1"/>
          </p:cNvSpPr>
          <p:nvPr>
            <p:ph type="dt" sz="half" idx="18"/>
          </p:nvPr>
        </p:nvSpPr>
        <p:spPr>
          <a:xfrm>
            <a:off x="9397300" y="6395381"/>
            <a:ext cx="812215" cy="185105"/>
          </a:xfrm>
        </p:spPr>
        <p:txBody>
          <a:bodyPr/>
          <a:lstStyle>
            <a:lvl1pPr>
              <a:defRPr>
                <a:solidFill>
                  <a:schemeClr val="bg1">
                    <a:lumMod val="95000"/>
                  </a:schemeClr>
                </a:solidFill>
              </a:defRPr>
            </a:lvl1pPr>
          </a:lstStyle>
          <a:p>
            <a:endParaRPr lang="da-DK" dirty="0"/>
          </a:p>
        </p:txBody>
      </p:sp>
      <p:grpSp>
        <p:nvGrpSpPr>
          <p:cNvPr id="38" name="Gruppe 17"/>
          <p:cNvGrpSpPr>
            <a:grpSpLocks/>
          </p:cNvGrpSpPr>
          <p:nvPr userDrawn="1"/>
        </p:nvGrpSpPr>
        <p:grpSpPr bwMode="auto">
          <a:xfrm>
            <a:off x="9288524" y="2026800"/>
            <a:ext cx="2032000" cy="2310533"/>
            <a:chOff x="6573838" y="3603625"/>
            <a:chExt cx="2032000" cy="2310413"/>
          </a:xfrm>
        </p:grpSpPr>
        <p:sp>
          <p:nvSpPr>
            <p:cNvPr id="39" name="TextBox 12"/>
            <p:cNvSpPr txBox="1">
              <a:spLocks noChangeArrowheads="1"/>
            </p:cNvSpPr>
            <p:nvPr userDrawn="1"/>
          </p:nvSpPr>
          <p:spPr bwMode="auto">
            <a:xfrm>
              <a:off x="6573838" y="3603625"/>
              <a:ext cx="2032000" cy="1918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defPPr>
                <a:defRPr lang="da-DK"/>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l" eaLnBrk="1" hangingPunct="1">
                <a:spcAft>
                  <a:spcPts val="600"/>
                </a:spcAft>
                <a:buFontTx/>
                <a:buNone/>
                <a:defRPr/>
              </a:pPr>
              <a:r>
                <a:rPr lang="da-DK" sz="900" b="1" kern="1200" noProof="1">
                  <a:solidFill>
                    <a:schemeClr val="bg2">
                      <a:lumMod val="50000"/>
                    </a:schemeClr>
                  </a:solidFill>
                  <a:latin typeface="+mn-lt"/>
                  <a:ea typeface="+mn-ea"/>
                  <a:cs typeface="Arial" charset="0"/>
                </a:rPr>
                <a:t>Indsæt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1. </a:t>
              </a:r>
              <a:r>
                <a:rPr lang="da-DK" sz="900" kern="1200" noProof="1">
                  <a:solidFill>
                    <a:schemeClr val="bg2">
                      <a:lumMod val="50000"/>
                    </a:schemeClr>
                  </a:solidFill>
                  <a:latin typeface="+mn-lt"/>
                  <a:ea typeface="+mn-ea"/>
                  <a:cs typeface="Arial" charset="0"/>
                </a:rPr>
                <a:t>Klik på det lille billede-indsættelsesikon i midten</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af pladsholderen</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2. </a:t>
              </a:r>
              <a:r>
                <a:rPr lang="da-DK" sz="900" kern="1200" noProof="1">
                  <a:solidFill>
                    <a:schemeClr val="bg2">
                      <a:lumMod val="50000"/>
                    </a:schemeClr>
                  </a:solidFill>
                  <a:latin typeface="+mn-lt"/>
                  <a:ea typeface="+mn-ea"/>
                  <a:cs typeface="Arial" charset="0"/>
                </a:rPr>
                <a:t>Indsæt det ønskede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3. </a:t>
              </a:r>
              <a:r>
                <a:rPr lang="da-DK" sz="900" kern="1200" noProof="1">
                  <a:solidFill>
                    <a:schemeClr val="bg2">
                      <a:lumMod val="50000"/>
                    </a:schemeClr>
                  </a:solidFill>
                  <a:latin typeface="+mn-lt"/>
                  <a:ea typeface="+mn-ea"/>
                  <a:cs typeface="Arial" charset="0"/>
                </a:rPr>
                <a:t>Klik </a:t>
              </a:r>
              <a:r>
                <a:rPr lang="da-DK" sz="900" b="1" kern="1200" noProof="1">
                  <a:solidFill>
                    <a:schemeClr val="bg2">
                      <a:lumMod val="50000"/>
                    </a:schemeClr>
                  </a:solidFill>
                  <a:latin typeface="+mn-lt"/>
                  <a:ea typeface="+mn-ea"/>
                  <a:cs typeface="Arial" charset="0"/>
                </a:rPr>
                <a:t>Beskær</a:t>
              </a:r>
              <a:r>
                <a:rPr lang="da-DK" sz="900" kern="1200" noProof="1">
                  <a:solidFill>
                    <a:schemeClr val="bg2">
                      <a:lumMod val="50000"/>
                    </a:schemeClr>
                  </a:solidFill>
                  <a:latin typeface="+mn-lt"/>
                  <a:ea typeface="+mn-ea"/>
                  <a:cs typeface="Arial" charset="0"/>
                </a:rPr>
                <a:t> for at ændre</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billedets fokus/størrelse</a:t>
              </a: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r>
                <a:rPr lang="da-DK" altLang="da-DK" sz="900" b="1" kern="1200" noProof="1">
                  <a:solidFill>
                    <a:schemeClr val="bg2">
                      <a:lumMod val="50000"/>
                    </a:schemeClr>
                  </a:solidFill>
                  <a:latin typeface="+mn-lt"/>
                  <a:ea typeface="+mn-ea"/>
                  <a:cs typeface="Arial" charset="0"/>
                </a:rPr>
                <a:t>4. </a:t>
              </a:r>
              <a:r>
                <a:rPr lang="da-DK" altLang="da-DK" sz="900" kern="1200" noProof="1">
                  <a:solidFill>
                    <a:schemeClr val="bg2">
                      <a:lumMod val="50000"/>
                    </a:schemeClr>
                  </a:solidFill>
                  <a:latin typeface="+mn-lt"/>
                  <a:ea typeface="+mn-ea"/>
                  <a:cs typeface="Arial" charset="0"/>
                </a:rPr>
                <a:t>Ønsker du at skalere billedet, så hold </a:t>
              </a:r>
              <a:r>
                <a:rPr lang="da-DK" altLang="da-DK" sz="900" b="1" kern="1200" noProof="1">
                  <a:solidFill>
                    <a:schemeClr val="bg2">
                      <a:lumMod val="50000"/>
                    </a:schemeClr>
                  </a:solidFill>
                  <a:latin typeface="+mn-lt"/>
                  <a:ea typeface="+mn-ea"/>
                  <a:cs typeface="Arial" charset="0"/>
                </a:rPr>
                <a:t>SHIFT</a:t>
              </a:r>
              <a:r>
                <a:rPr lang="da-DK" altLang="da-DK" sz="900" b="0" kern="1200" noProof="1">
                  <a:solidFill>
                    <a:schemeClr val="bg2">
                      <a:lumMod val="50000"/>
                    </a:schemeClr>
                  </a:solidFill>
                  <a:latin typeface="+mn-lt"/>
                  <a:ea typeface="+mn-ea"/>
                  <a:cs typeface="Arial" charset="0"/>
                </a:rPr>
                <a:t>-knappen</a:t>
              </a:r>
              <a:r>
                <a:rPr lang="da-DK" altLang="da-DK" sz="900" kern="1200" noProof="1">
                  <a:solidFill>
                    <a:schemeClr val="bg2">
                      <a:lumMod val="50000"/>
                    </a:schemeClr>
                  </a:solidFill>
                  <a:latin typeface="+mn-lt"/>
                  <a:ea typeface="+mn-ea"/>
                  <a:cs typeface="Arial" charset="0"/>
                </a:rPr>
                <a:t> nede, mens der trækkes i billedets hjørner</a:t>
              </a:r>
            </a:p>
          </p:txBody>
        </p:sp>
        <p:grpSp>
          <p:nvGrpSpPr>
            <p:cNvPr id="40" name="Gruppe 19"/>
            <p:cNvGrpSpPr>
              <a:grpSpLocks/>
            </p:cNvGrpSpPr>
            <p:nvPr userDrawn="1"/>
          </p:nvGrpSpPr>
          <p:grpSpPr bwMode="auto">
            <a:xfrm>
              <a:off x="6607544" y="5571021"/>
              <a:ext cx="331788" cy="343017"/>
              <a:chOff x="6608483" y="5571145"/>
              <a:chExt cx="331632" cy="343669"/>
            </a:xfrm>
          </p:grpSpPr>
          <p:pic>
            <p:nvPicPr>
              <p:cNvPr id="42" name="Picture 2"/>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6622012" y="5571263"/>
                <a:ext cx="318103" cy="343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3" name="Rounded Rectangle 25"/>
              <p:cNvSpPr/>
              <p:nvPr userDrawn="1"/>
            </p:nvSpPr>
            <p:spPr>
              <a:xfrm>
                <a:off x="6608483" y="5571145"/>
                <a:ext cx="209451" cy="171767"/>
              </a:xfrm>
              <a:prstGeom prst="roundRect">
                <a:avLst/>
              </a:prstGeom>
              <a:noFill/>
              <a:ln w="19050">
                <a:solidFill>
                  <a:srgbClr val="E31E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a-DK"/>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l" eaLnBrk="1" hangingPunct="1">
                  <a:defRPr/>
                </a:pPr>
                <a:endParaRPr lang="da-DK" sz="2000" dirty="0"/>
              </a:p>
            </p:txBody>
          </p:sp>
        </p:grpSp>
        <p:pic>
          <p:nvPicPr>
            <p:cNvPr id="41" name="Picture 2"/>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6621052" y="4761970"/>
              <a:ext cx="409575" cy="322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4" name="Rectangle 5"/>
          <p:cNvSpPr/>
          <p:nvPr userDrawn="1"/>
        </p:nvSpPr>
        <p:spPr>
          <a:xfrm>
            <a:off x="-1728700" y="6027003"/>
            <a:ext cx="1657390" cy="830997"/>
          </a:xfrm>
          <a:prstGeom prst="rect">
            <a:avLst/>
          </a:prstGeom>
        </p:spPr>
        <p:txBody>
          <a:bodyPr wrap="square" lIns="0" tIns="0" rIns="0" bIns="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0"/>
              </a:spcAft>
            </a:pPr>
            <a:r>
              <a:rPr lang="da-DK" sz="900" b="1" kern="1200" noProof="1">
                <a:solidFill>
                  <a:schemeClr val="bg2">
                    <a:lumMod val="50000"/>
                  </a:schemeClr>
                </a:solidFill>
                <a:latin typeface="+mn-lt"/>
                <a:ea typeface="+mn-ea"/>
                <a:cs typeface="Arial" charset="0"/>
              </a:rPr>
              <a:t>Indsæt logo</a:t>
            </a:r>
          </a:p>
          <a:p>
            <a:pPr marL="0" indent="0" algn="r">
              <a:spcAft>
                <a:spcPts val="0"/>
              </a:spcAft>
              <a:buNone/>
            </a:pPr>
            <a:r>
              <a:rPr lang="da-DK" sz="900" b="1" kern="1200" noProof="1">
                <a:solidFill>
                  <a:schemeClr val="bg2">
                    <a:lumMod val="50000"/>
                  </a:schemeClr>
                </a:solidFill>
                <a:latin typeface="+mn-lt"/>
                <a:ea typeface="+mn-ea"/>
                <a:cs typeface="Arial" charset="0"/>
              </a:rPr>
              <a:t>1. </a:t>
            </a:r>
            <a:r>
              <a:rPr lang="da-DK" sz="900" kern="1200" noProof="1">
                <a:solidFill>
                  <a:schemeClr val="bg2">
                    <a:lumMod val="50000"/>
                  </a:schemeClr>
                </a:solidFill>
                <a:latin typeface="+mn-lt"/>
                <a:ea typeface="+mn-ea"/>
                <a:cs typeface="Arial" charset="0"/>
              </a:rPr>
              <a:t>Hold </a:t>
            </a:r>
            <a:r>
              <a:rPr lang="da-DK" sz="900" b="1" kern="1200" noProof="1">
                <a:solidFill>
                  <a:schemeClr val="bg2">
                    <a:lumMod val="50000"/>
                  </a:schemeClr>
                </a:solidFill>
                <a:latin typeface="+mn-lt"/>
                <a:ea typeface="+mn-ea"/>
                <a:cs typeface="Arial" charset="0"/>
              </a:rPr>
              <a:t>SHIFT</a:t>
            </a:r>
            <a:r>
              <a:rPr lang="da-DK" sz="900" kern="1200" noProof="1">
                <a:solidFill>
                  <a:schemeClr val="bg2">
                    <a:lumMod val="50000"/>
                  </a:schemeClr>
                </a:solidFill>
                <a:latin typeface="+mn-lt"/>
                <a:ea typeface="+mn-ea"/>
                <a:cs typeface="Arial" charset="0"/>
              </a:rPr>
              <a:t> nede og </a:t>
            </a:r>
            <a:br>
              <a:rPr lang="da-DK" sz="900" kern="1200" noProof="1">
                <a:solidFill>
                  <a:schemeClr val="bg2">
                    <a:lumMod val="50000"/>
                  </a:schemeClr>
                </a:solidFill>
                <a:latin typeface="+mn-lt"/>
                <a:ea typeface="+mn-ea"/>
                <a:cs typeface="Arial" charset="0"/>
              </a:rPr>
            </a:br>
            <a:r>
              <a:rPr lang="da-DK" sz="900" kern="1200" noProof="1">
                <a:solidFill>
                  <a:schemeClr val="bg2">
                    <a:lumMod val="50000"/>
                  </a:schemeClr>
                </a:solidFill>
                <a:latin typeface="+mn-lt"/>
                <a:ea typeface="+mn-ea"/>
                <a:cs typeface="Arial" charset="0"/>
              </a:rPr>
              <a:t>klik på pladsholderen</a:t>
            </a:r>
          </a:p>
          <a:p>
            <a:pPr marL="0" indent="0" algn="r">
              <a:spcAft>
                <a:spcPts val="0"/>
              </a:spcAft>
              <a:buNone/>
            </a:pPr>
            <a:r>
              <a:rPr lang="da-DK" sz="900" b="1" kern="1200" noProof="1">
                <a:solidFill>
                  <a:schemeClr val="bg2">
                    <a:lumMod val="50000"/>
                  </a:schemeClr>
                </a:solidFill>
                <a:latin typeface="+mn-lt"/>
                <a:ea typeface="+mn-ea"/>
                <a:cs typeface="Arial" charset="0"/>
              </a:rPr>
              <a:t>2. </a:t>
            </a:r>
            <a:r>
              <a:rPr lang="da-DK" sz="900" kern="1200" noProof="1">
                <a:solidFill>
                  <a:schemeClr val="bg2">
                    <a:lumMod val="50000"/>
                  </a:schemeClr>
                </a:solidFill>
                <a:latin typeface="+mn-lt"/>
                <a:ea typeface="+mn-ea"/>
                <a:cs typeface="Arial" charset="0"/>
              </a:rPr>
              <a:t>Klik på </a:t>
            </a:r>
            <a:r>
              <a:rPr lang="da-DK" sz="900" b="1" kern="1200" noProof="1">
                <a:solidFill>
                  <a:schemeClr val="bg2">
                    <a:lumMod val="50000"/>
                  </a:schemeClr>
                </a:solidFill>
                <a:latin typeface="+mn-lt"/>
                <a:ea typeface="+mn-ea"/>
                <a:cs typeface="Arial" charset="0"/>
              </a:rPr>
              <a:t>Indsæt</a:t>
            </a:r>
            <a:r>
              <a:rPr lang="da-DK" sz="900" kern="1200" baseline="0" noProof="1">
                <a:solidFill>
                  <a:schemeClr val="bg2">
                    <a:lumMod val="50000"/>
                  </a:schemeClr>
                </a:solidFill>
                <a:latin typeface="+mn-lt"/>
                <a:ea typeface="+mn-ea"/>
                <a:cs typeface="Arial" charset="0"/>
              </a:rPr>
              <a:t> i top-menuen</a:t>
            </a:r>
            <a:endParaRPr lang="da-DK" sz="900" b="1" kern="1200" noProof="1">
              <a:solidFill>
                <a:schemeClr val="bg2">
                  <a:lumMod val="50000"/>
                </a:schemeClr>
              </a:solidFill>
              <a:latin typeface="+mn-lt"/>
              <a:ea typeface="+mn-ea"/>
              <a:cs typeface="Arial" charset="0"/>
            </a:endParaRPr>
          </a:p>
          <a:p>
            <a:pPr marL="0" indent="0" algn="r">
              <a:spcAft>
                <a:spcPts val="0"/>
              </a:spcAft>
              <a:buNone/>
            </a:pPr>
            <a:r>
              <a:rPr lang="da-DK" sz="900" b="1" kern="1200" noProof="1">
                <a:solidFill>
                  <a:schemeClr val="bg2">
                    <a:lumMod val="50000"/>
                  </a:schemeClr>
                </a:solidFill>
                <a:latin typeface="+mn-lt"/>
                <a:ea typeface="+mn-ea"/>
                <a:cs typeface="Arial" charset="0"/>
              </a:rPr>
              <a:t>3. </a:t>
            </a:r>
            <a:r>
              <a:rPr lang="da-DK" sz="900" kern="1200" noProof="1">
                <a:solidFill>
                  <a:schemeClr val="bg2">
                    <a:lumMod val="50000"/>
                  </a:schemeClr>
                </a:solidFill>
                <a:latin typeface="+mn-lt"/>
                <a:ea typeface="+mn-ea"/>
                <a:cs typeface="Arial" charset="0"/>
              </a:rPr>
              <a:t>Vælg </a:t>
            </a:r>
            <a:r>
              <a:rPr lang="da-DK" sz="900" b="1" kern="1200" noProof="1">
                <a:solidFill>
                  <a:schemeClr val="bg2">
                    <a:lumMod val="50000"/>
                  </a:schemeClr>
                </a:solidFill>
                <a:latin typeface="+mn-lt"/>
                <a:ea typeface="+mn-ea"/>
                <a:cs typeface="Arial" charset="0"/>
              </a:rPr>
              <a:t>Billede</a:t>
            </a:r>
          </a:p>
          <a:p>
            <a:pPr marL="0" indent="0" algn="r">
              <a:spcAft>
                <a:spcPts val="0"/>
              </a:spcAft>
              <a:buNone/>
            </a:pPr>
            <a:r>
              <a:rPr lang="da-DK" sz="900" b="1" kern="1200" noProof="1">
                <a:solidFill>
                  <a:schemeClr val="bg2">
                    <a:lumMod val="50000"/>
                  </a:schemeClr>
                </a:solidFill>
                <a:latin typeface="+mn-lt"/>
                <a:ea typeface="+mn-ea"/>
                <a:cs typeface="Arial" charset="0"/>
              </a:rPr>
              <a:t>4. </a:t>
            </a:r>
            <a:r>
              <a:rPr lang="da-DK" sz="900" b="0" kern="1200" noProof="1">
                <a:solidFill>
                  <a:schemeClr val="bg2">
                    <a:lumMod val="50000"/>
                  </a:schemeClr>
                </a:solidFill>
                <a:latin typeface="+mn-lt"/>
                <a:ea typeface="+mn-ea"/>
                <a:cs typeface="Arial" charset="0"/>
              </a:rPr>
              <a:t>Find logoet</a:t>
            </a:r>
            <a:r>
              <a:rPr lang="da-DK" sz="900" b="0" kern="1200" baseline="0" noProof="1">
                <a:solidFill>
                  <a:schemeClr val="bg2">
                    <a:lumMod val="50000"/>
                  </a:schemeClr>
                </a:solidFill>
                <a:latin typeface="+mn-lt"/>
                <a:ea typeface="+mn-ea"/>
                <a:cs typeface="Arial" charset="0"/>
              </a:rPr>
              <a:t> og vælg indsæt</a:t>
            </a:r>
            <a:endParaRPr lang="da-DK" sz="900" b="1" kern="1200" noProof="1">
              <a:solidFill>
                <a:schemeClr val="bg2">
                  <a:lumMod val="50000"/>
                </a:schemeClr>
              </a:solidFill>
              <a:latin typeface="+mn-lt"/>
              <a:ea typeface="+mn-ea"/>
              <a:cs typeface="Arial" charset="0"/>
            </a:endParaRPr>
          </a:p>
        </p:txBody>
      </p:sp>
    </p:spTree>
    <p:extLst>
      <p:ext uri="{BB962C8B-B14F-4D97-AF65-F5344CB8AC3E}">
        <p14:creationId xmlns:p14="http://schemas.microsoft.com/office/powerpoint/2010/main" val="3324643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4" name="Pladsholder til dato 3"/>
          <p:cNvSpPr>
            <a:spLocks noGrp="1"/>
          </p:cNvSpPr>
          <p:nvPr>
            <p:ph type="dt" sz="half" idx="10"/>
          </p:nvPr>
        </p:nvSpPr>
        <p:spPr/>
        <p:txBody>
          <a:bodyPr/>
          <a:lstStyle/>
          <a:p>
            <a:endParaRPr lang="da-DK" dirty="0"/>
          </a:p>
        </p:txBody>
      </p:sp>
      <p:grpSp>
        <p:nvGrpSpPr>
          <p:cNvPr id="15" name="Gruppe 17"/>
          <p:cNvGrpSpPr>
            <a:grpSpLocks/>
          </p:cNvGrpSpPr>
          <p:nvPr userDrawn="1"/>
        </p:nvGrpSpPr>
        <p:grpSpPr bwMode="auto">
          <a:xfrm>
            <a:off x="9288524" y="2532630"/>
            <a:ext cx="2032000" cy="2310533"/>
            <a:chOff x="6573838" y="3603625"/>
            <a:chExt cx="2032000" cy="2310413"/>
          </a:xfrm>
        </p:grpSpPr>
        <p:sp>
          <p:nvSpPr>
            <p:cNvPr id="16" name="TextBox 12"/>
            <p:cNvSpPr txBox="1">
              <a:spLocks noChangeArrowheads="1"/>
            </p:cNvSpPr>
            <p:nvPr userDrawn="1"/>
          </p:nvSpPr>
          <p:spPr bwMode="auto">
            <a:xfrm>
              <a:off x="6573838" y="3603625"/>
              <a:ext cx="2032000" cy="1918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defPPr>
                <a:defRPr lang="da-DK"/>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l" eaLnBrk="1" hangingPunct="1">
                <a:spcAft>
                  <a:spcPts val="600"/>
                </a:spcAft>
                <a:buFontTx/>
                <a:buNone/>
                <a:defRPr/>
              </a:pPr>
              <a:r>
                <a:rPr lang="da-DK" sz="900" b="1" kern="1200" noProof="1">
                  <a:solidFill>
                    <a:schemeClr val="bg2">
                      <a:lumMod val="50000"/>
                    </a:schemeClr>
                  </a:solidFill>
                  <a:latin typeface="+mn-lt"/>
                  <a:ea typeface="+mn-ea"/>
                  <a:cs typeface="Arial" charset="0"/>
                </a:rPr>
                <a:t>Indsæt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1. </a:t>
              </a:r>
              <a:r>
                <a:rPr lang="da-DK" sz="900" kern="1200" noProof="1">
                  <a:solidFill>
                    <a:schemeClr val="bg2">
                      <a:lumMod val="50000"/>
                    </a:schemeClr>
                  </a:solidFill>
                  <a:latin typeface="+mn-lt"/>
                  <a:ea typeface="+mn-ea"/>
                  <a:cs typeface="Arial" charset="0"/>
                </a:rPr>
                <a:t>Klik på det lille billede-indsættelsesikon i midten</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af pladsholderen</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2. </a:t>
              </a:r>
              <a:r>
                <a:rPr lang="da-DK" sz="900" kern="1200" noProof="1">
                  <a:solidFill>
                    <a:schemeClr val="bg2">
                      <a:lumMod val="50000"/>
                    </a:schemeClr>
                  </a:solidFill>
                  <a:latin typeface="+mn-lt"/>
                  <a:ea typeface="+mn-ea"/>
                  <a:cs typeface="Arial" charset="0"/>
                </a:rPr>
                <a:t>Indsæt det ønskede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3. </a:t>
              </a:r>
              <a:r>
                <a:rPr lang="da-DK" sz="900" kern="1200" noProof="1">
                  <a:solidFill>
                    <a:schemeClr val="bg2">
                      <a:lumMod val="50000"/>
                    </a:schemeClr>
                  </a:solidFill>
                  <a:latin typeface="+mn-lt"/>
                  <a:ea typeface="+mn-ea"/>
                  <a:cs typeface="Arial" charset="0"/>
                </a:rPr>
                <a:t>Klik </a:t>
              </a:r>
              <a:r>
                <a:rPr lang="da-DK" sz="900" b="1" kern="1200" noProof="1">
                  <a:solidFill>
                    <a:schemeClr val="bg2">
                      <a:lumMod val="50000"/>
                    </a:schemeClr>
                  </a:solidFill>
                  <a:latin typeface="+mn-lt"/>
                  <a:ea typeface="+mn-ea"/>
                  <a:cs typeface="Arial" charset="0"/>
                </a:rPr>
                <a:t>Beskær</a:t>
              </a:r>
              <a:r>
                <a:rPr lang="da-DK" sz="900" kern="1200" noProof="1">
                  <a:solidFill>
                    <a:schemeClr val="bg2">
                      <a:lumMod val="50000"/>
                    </a:schemeClr>
                  </a:solidFill>
                  <a:latin typeface="+mn-lt"/>
                  <a:ea typeface="+mn-ea"/>
                  <a:cs typeface="Arial" charset="0"/>
                </a:rPr>
                <a:t> for at ændre</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billedets fokus/størrelse</a:t>
              </a: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r>
                <a:rPr lang="da-DK" altLang="da-DK" sz="900" b="1" kern="1200" noProof="1">
                  <a:solidFill>
                    <a:schemeClr val="bg2">
                      <a:lumMod val="50000"/>
                    </a:schemeClr>
                  </a:solidFill>
                  <a:latin typeface="+mn-lt"/>
                  <a:ea typeface="+mn-ea"/>
                  <a:cs typeface="Arial" charset="0"/>
                </a:rPr>
                <a:t>4. </a:t>
              </a:r>
              <a:r>
                <a:rPr lang="da-DK" altLang="da-DK" sz="900" kern="1200" noProof="1">
                  <a:solidFill>
                    <a:schemeClr val="bg2">
                      <a:lumMod val="50000"/>
                    </a:schemeClr>
                  </a:solidFill>
                  <a:latin typeface="+mn-lt"/>
                  <a:ea typeface="+mn-ea"/>
                  <a:cs typeface="Arial" charset="0"/>
                </a:rPr>
                <a:t>Ønsker du at skalere billedet, så hold </a:t>
              </a:r>
              <a:r>
                <a:rPr lang="da-DK" altLang="da-DK" sz="900" b="1" kern="1200" noProof="1">
                  <a:solidFill>
                    <a:schemeClr val="bg2">
                      <a:lumMod val="50000"/>
                    </a:schemeClr>
                  </a:solidFill>
                  <a:latin typeface="+mn-lt"/>
                  <a:ea typeface="+mn-ea"/>
                  <a:cs typeface="Arial" charset="0"/>
                </a:rPr>
                <a:t>SHIFT</a:t>
              </a:r>
              <a:r>
                <a:rPr lang="da-DK" altLang="da-DK" sz="900" b="0" kern="1200" noProof="1">
                  <a:solidFill>
                    <a:schemeClr val="bg2">
                      <a:lumMod val="50000"/>
                    </a:schemeClr>
                  </a:solidFill>
                  <a:latin typeface="+mn-lt"/>
                  <a:ea typeface="+mn-ea"/>
                  <a:cs typeface="Arial" charset="0"/>
                </a:rPr>
                <a:t>-knappen</a:t>
              </a:r>
              <a:r>
                <a:rPr lang="da-DK" altLang="da-DK" sz="900" kern="1200" noProof="1">
                  <a:solidFill>
                    <a:schemeClr val="bg2">
                      <a:lumMod val="50000"/>
                    </a:schemeClr>
                  </a:solidFill>
                  <a:latin typeface="+mn-lt"/>
                  <a:ea typeface="+mn-ea"/>
                  <a:cs typeface="Arial" charset="0"/>
                </a:rPr>
                <a:t> nede, mens der trækkes i billedets hjørner</a:t>
              </a:r>
            </a:p>
          </p:txBody>
        </p:sp>
        <p:grpSp>
          <p:nvGrpSpPr>
            <p:cNvPr id="17" name="Gruppe 19"/>
            <p:cNvGrpSpPr>
              <a:grpSpLocks/>
            </p:cNvGrpSpPr>
            <p:nvPr userDrawn="1"/>
          </p:nvGrpSpPr>
          <p:grpSpPr bwMode="auto">
            <a:xfrm>
              <a:off x="6607544" y="5571021"/>
              <a:ext cx="331788" cy="343017"/>
              <a:chOff x="6608483" y="5571145"/>
              <a:chExt cx="331632" cy="343669"/>
            </a:xfrm>
          </p:grpSpPr>
          <p:pic>
            <p:nvPicPr>
              <p:cNvPr id="19"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622012" y="5571263"/>
                <a:ext cx="318103" cy="343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Rounded Rectangle 25"/>
              <p:cNvSpPr/>
              <p:nvPr userDrawn="1"/>
            </p:nvSpPr>
            <p:spPr>
              <a:xfrm>
                <a:off x="6608483" y="5571145"/>
                <a:ext cx="209451" cy="171767"/>
              </a:xfrm>
              <a:prstGeom prst="roundRect">
                <a:avLst/>
              </a:prstGeom>
              <a:noFill/>
              <a:ln w="19050">
                <a:solidFill>
                  <a:srgbClr val="E31E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a-DK"/>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l" eaLnBrk="1" hangingPunct="1">
                  <a:defRPr/>
                </a:pPr>
                <a:endParaRPr lang="da-DK" sz="2000" dirty="0"/>
              </a:p>
            </p:txBody>
          </p:sp>
        </p:grpSp>
        <p:pic>
          <p:nvPicPr>
            <p:cNvPr id="18" name="Picture 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621052" y="4761970"/>
              <a:ext cx="409575" cy="322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6" name="Gruppe 5"/>
          <p:cNvGrpSpPr/>
          <p:nvPr userDrawn="1"/>
        </p:nvGrpSpPr>
        <p:grpSpPr>
          <a:xfrm>
            <a:off x="-2196752" y="2511497"/>
            <a:ext cx="2099944" cy="2215991"/>
            <a:chOff x="-2196752" y="2511497"/>
            <a:chExt cx="2099944" cy="2215991"/>
          </a:xfrm>
        </p:grpSpPr>
        <p:sp>
          <p:nvSpPr>
            <p:cNvPr id="13" name="Rectangle 5"/>
            <p:cNvSpPr/>
            <p:nvPr userDrawn="1"/>
          </p:nvSpPr>
          <p:spPr>
            <a:xfrm>
              <a:off x="-2196752" y="2511497"/>
              <a:ext cx="2099944" cy="2215991"/>
            </a:xfrm>
            <a:prstGeom prst="rect">
              <a:avLst/>
            </a:prstGeom>
          </p:spPr>
          <p:txBody>
            <a:bodyPr wrap="square" lIns="0" tIns="0" rIns="0" bIns="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0"/>
                </a:spcAft>
              </a:pPr>
              <a:r>
                <a:rPr lang="da-DK" sz="900" b="1" kern="1200" noProof="1">
                  <a:solidFill>
                    <a:schemeClr val="bg2">
                      <a:lumMod val="50000"/>
                    </a:schemeClr>
                  </a:solidFill>
                  <a:latin typeface="+mn-lt"/>
                  <a:ea typeface="+mn-ea"/>
                  <a:cs typeface="Arial" charset="0"/>
                </a:rPr>
                <a:t>Tekst-typografier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TAB</a:t>
              </a:r>
              <a:r>
                <a:rPr lang="da-DK" sz="900" kern="1200" noProof="1">
                  <a:solidFill>
                    <a:schemeClr val="bg2">
                      <a:lumMod val="50000"/>
                    </a:schemeClr>
                  </a:solidFill>
                  <a:latin typeface="+mn-lt"/>
                  <a:ea typeface="+mn-ea"/>
                  <a:cs typeface="Arial" charset="0"/>
                </a:rPr>
                <a:t> for at gå frem</a:t>
              </a:r>
            </a:p>
            <a:p>
              <a:pPr algn="r">
                <a:spcAft>
                  <a:spcPts val="0"/>
                </a:spcAft>
              </a:pPr>
              <a:r>
                <a:rPr lang="da-DK" sz="900" kern="1200" noProof="1">
                  <a:solidFill>
                    <a:schemeClr val="bg2">
                      <a:lumMod val="50000"/>
                    </a:schemeClr>
                  </a:solidFill>
                  <a:latin typeface="+mn-lt"/>
                  <a:ea typeface="+mn-ea"/>
                  <a:cs typeface="Arial" charset="0"/>
                </a:rPr>
                <a:t>i tekst-niveauer</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Niveau 1 = normal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2 = bullets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3 - 9 = bullets med indryk 18 pt.</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For at gå tilbage i tekst-niveauer,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SHIFT</a:t>
              </a:r>
              <a:r>
                <a:rPr lang="da-DK" sz="900" kern="1200" noProof="1">
                  <a:solidFill>
                    <a:schemeClr val="bg2">
                      <a:lumMod val="50000"/>
                    </a:schemeClr>
                  </a:solidFill>
                  <a:latin typeface="+mn-lt"/>
                  <a:ea typeface="+mn-ea"/>
                  <a:cs typeface="Arial" charset="0"/>
                </a:rPr>
                <a:t> + </a:t>
              </a:r>
              <a:r>
                <a:rPr lang="da-DK" sz="900" b="1" kern="1200" noProof="1">
                  <a:solidFill>
                    <a:schemeClr val="bg2">
                      <a:lumMod val="50000"/>
                    </a:schemeClr>
                  </a:solidFill>
                  <a:latin typeface="+mn-lt"/>
                  <a:ea typeface="+mn-ea"/>
                  <a:cs typeface="Arial" charset="0"/>
                </a:rPr>
                <a:t>TAB</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Alternativt kan</a:t>
              </a:r>
            </a:p>
            <a:p>
              <a:pPr algn="r">
                <a:spcAft>
                  <a:spcPts val="0"/>
                </a:spcAft>
              </a:pPr>
              <a:r>
                <a:rPr lang="da-DK" sz="900" b="1" kern="1200" noProof="1">
                  <a:solidFill>
                    <a:schemeClr val="bg2">
                      <a:lumMod val="50000"/>
                    </a:schemeClr>
                  </a:solidFill>
                  <a:latin typeface="+mn-lt"/>
                  <a:ea typeface="+mn-ea"/>
                  <a:cs typeface="Arial" charset="0"/>
                </a:rPr>
                <a:t>Forøg og Formindsk </a:t>
              </a:r>
            </a:p>
            <a:p>
              <a:pPr algn="r">
                <a:spcAft>
                  <a:spcPts val="0"/>
                </a:spcAft>
              </a:pPr>
              <a:r>
                <a:rPr lang="da-DK" sz="900" kern="1200" noProof="1">
                  <a:solidFill>
                    <a:schemeClr val="bg2">
                      <a:lumMod val="50000"/>
                    </a:schemeClr>
                  </a:solidFill>
                  <a:latin typeface="+mn-lt"/>
                  <a:ea typeface="+mn-ea"/>
                  <a:cs typeface="Arial" charset="0"/>
                </a:rPr>
                <a:t>listeniveau bruges</a:t>
              </a:r>
            </a:p>
          </p:txBody>
        </p:sp>
        <p:grpSp>
          <p:nvGrpSpPr>
            <p:cNvPr id="27" name="Gruppe 26"/>
            <p:cNvGrpSpPr/>
            <p:nvPr userDrawn="1"/>
          </p:nvGrpSpPr>
          <p:grpSpPr>
            <a:xfrm>
              <a:off x="-540568" y="3957756"/>
              <a:ext cx="407130" cy="245576"/>
              <a:chOff x="-540568" y="3957756"/>
              <a:chExt cx="407130" cy="245576"/>
            </a:xfrm>
          </p:grpSpPr>
          <p:pic>
            <p:nvPicPr>
              <p:cNvPr id="29" name="Picture 7"/>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40568" y="3957756"/>
                <a:ext cx="407130" cy="245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Rectangle 8"/>
              <p:cNvSpPr/>
              <p:nvPr userDrawn="1"/>
            </p:nvSpPr>
            <p:spPr bwMode="auto">
              <a:xfrm>
                <a:off x="-333462" y="3960440"/>
                <a:ext cx="200024" cy="233364"/>
              </a:xfrm>
              <a:prstGeom prst="rect">
                <a:avLst/>
              </a:prstGeom>
              <a:solidFill>
                <a:srgbClr val="FFFFFF">
                  <a:alpha val="65882"/>
                </a:srgb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sp>
            <p:nvSpPr>
              <p:cNvPr id="31" name="Rounded Rectangle 9"/>
              <p:cNvSpPr/>
              <p:nvPr userDrawn="1"/>
            </p:nvSpPr>
            <p:spPr bwMode="auto">
              <a:xfrm>
                <a:off x="-530314" y="3963615"/>
                <a:ext cx="196850" cy="239714"/>
              </a:xfrm>
              <a:prstGeom prst="roundRect">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grpSp>
      </p:grpSp>
      <p:sp>
        <p:nvSpPr>
          <p:cNvPr id="34" name="Rektangel farvet"/>
          <p:cNvSpPr/>
          <p:nvPr userDrawn="1"/>
        </p:nvSpPr>
        <p:spPr>
          <a:xfrm>
            <a:off x="0" y="0"/>
            <a:ext cx="9146825" cy="2183802"/>
          </a:xfrm>
          <a:custGeom>
            <a:avLst/>
            <a:gdLst>
              <a:gd name="connsiteX0" fmla="*/ 0 w 9144000"/>
              <a:gd name="connsiteY0" fmla="*/ 0 h 2183802"/>
              <a:gd name="connsiteX1" fmla="*/ 9144000 w 9144000"/>
              <a:gd name="connsiteY1" fmla="*/ 0 h 2183802"/>
              <a:gd name="connsiteX2" fmla="*/ 9144000 w 9144000"/>
              <a:gd name="connsiteY2" fmla="*/ 2183802 h 2183802"/>
              <a:gd name="connsiteX3" fmla="*/ 0 w 9144000"/>
              <a:gd name="connsiteY3" fmla="*/ 2183802 h 2183802"/>
              <a:gd name="connsiteX4" fmla="*/ 0 w 9144000"/>
              <a:gd name="connsiteY4" fmla="*/ 0 h 2183802"/>
              <a:gd name="connsiteX0" fmla="*/ 0 w 9144000"/>
              <a:gd name="connsiteY0" fmla="*/ 0 h 2183802"/>
              <a:gd name="connsiteX1" fmla="*/ 9144000 w 9144000"/>
              <a:gd name="connsiteY1" fmla="*/ 0 h 2183802"/>
              <a:gd name="connsiteX2" fmla="*/ 9141295 w 9144000"/>
              <a:gd name="connsiteY2" fmla="*/ 406403 h 2183802"/>
              <a:gd name="connsiteX3" fmla="*/ 0 w 9144000"/>
              <a:gd name="connsiteY3" fmla="*/ 2183802 h 2183802"/>
              <a:gd name="connsiteX4" fmla="*/ 0 w 9144000"/>
              <a:gd name="connsiteY4" fmla="*/ 0 h 2183802"/>
              <a:gd name="connsiteX0" fmla="*/ 0 w 9146825"/>
              <a:gd name="connsiteY0" fmla="*/ 0 h 2183802"/>
              <a:gd name="connsiteX1" fmla="*/ 9144000 w 9146825"/>
              <a:gd name="connsiteY1" fmla="*/ 0 h 2183802"/>
              <a:gd name="connsiteX2" fmla="*/ 9146706 w 9146825"/>
              <a:gd name="connsiteY2" fmla="*/ 406403 h 2183802"/>
              <a:gd name="connsiteX3" fmla="*/ 0 w 9146825"/>
              <a:gd name="connsiteY3" fmla="*/ 2183802 h 2183802"/>
              <a:gd name="connsiteX4" fmla="*/ 0 w 9146825"/>
              <a:gd name="connsiteY4" fmla="*/ 0 h 21838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6825" h="2183802">
                <a:moveTo>
                  <a:pt x="0" y="0"/>
                </a:moveTo>
                <a:lnTo>
                  <a:pt x="9144000" y="0"/>
                </a:lnTo>
                <a:cubicBezTo>
                  <a:pt x="9143098" y="135468"/>
                  <a:pt x="9147608" y="270935"/>
                  <a:pt x="9146706" y="406403"/>
                </a:cubicBezTo>
                <a:lnTo>
                  <a:pt x="0" y="2183802"/>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err="1"/>
          </a:p>
        </p:txBody>
      </p:sp>
      <p:sp>
        <p:nvSpPr>
          <p:cNvPr id="35" name="Rectangle sort trekant"/>
          <p:cNvSpPr/>
          <p:nvPr userDrawn="1"/>
        </p:nvSpPr>
        <p:spPr>
          <a:xfrm>
            <a:off x="6034661" y="0"/>
            <a:ext cx="3115200" cy="2128800"/>
          </a:xfrm>
          <a:custGeom>
            <a:avLst/>
            <a:gdLst>
              <a:gd name="connsiteX0" fmla="*/ 0 w 3115200"/>
              <a:gd name="connsiteY0" fmla="*/ 0 h 2128800"/>
              <a:gd name="connsiteX1" fmla="*/ 3115200 w 3115200"/>
              <a:gd name="connsiteY1" fmla="*/ 0 h 2128800"/>
              <a:gd name="connsiteX2" fmla="*/ 3115200 w 3115200"/>
              <a:gd name="connsiteY2" fmla="*/ 2128800 h 2128800"/>
              <a:gd name="connsiteX3" fmla="*/ 0 w 3115200"/>
              <a:gd name="connsiteY3" fmla="*/ 2128800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67070 w 3115200"/>
              <a:gd name="connsiteY3" fmla="*/ 1055374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53818 w 3115200"/>
              <a:gd name="connsiteY3" fmla="*/ 1062000 h 2128800"/>
              <a:gd name="connsiteX4" fmla="*/ 0 w 3115200"/>
              <a:gd name="connsiteY4" fmla="*/ 0 h 21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5200" h="2128800">
                <a:moveTo>
                  <a:pt x="0" y="0"/>
                </a:moveTo>
                <a:lnTo>
                  <a:pt x="3115200" y="0"/>
                </a:lnTo>
                <a:lnTo>
                  <a:pt x="3115200" y="2128800"/>
                </a:lnTo>
                <a:lnTo>
                  <a:pt x="1553818" y="1062000"/>
                </a:lnTo>
                <a:lnTo>
                  <a:pt x="0" y="0"/>
                </a:lnTo>
                <a:close/>
              </a:path>
            </a:pathLst>
          </a:cu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36" name="Logo"/>
          <p:cNvSpPr txBox="1">
            <a:spLocks/>
          </p:cNvSpPr>
          <p:nvPr userDrawn="1"/>
        </p:nvSpPr>
        <p:spPr>
          <a:xfrm>
            <a:off x="7856096" y="240406"/>
            <a:ext cx="1040400" cy="954000"/>
          </a:xfrm>
          <a:prstGeom prst="rect">
            <a:avLst/>
          </a:prstGeom>
          <a:blipFill>
            <a:blip r:embed="rId6"/>
            <a:stretch>
              <a:fillRect/>
            </a:stretch>
          </a:blipFill>
        </p:spPr>
        <p:txBody>
          <a:bodyPr/>
          <a:lstStyle>
            <a:lvl1pPr marL="0" indent="0" algn="l" defTabSz="914400" rtl="0" eaLnBrk="1" latinLnBrk="0" hangingPunct="1">
              <a:lnSpc>
                <a:spcPct val="97000"/>
              </a:lnSpc>
              <a:spcBef>
                <a:spcPts val="0"/>
              </a:spcBef>
              <a:buFont typeface="Arial" panose="020B0604020202020204" pitchFamily="34" charset="0"/>
              <a:buNone/>
              <a:defRPr sz="100" kern="1200">
                <a:solidFill>
                  <a:schemeClr val="bg1"/>
                </a:solidFill>
                <a:latin typeface="+mn-lt"/>
                <a:ea typeface="+mn-ea"/>
                <a:cs typeface="+mn-cs"/>
              </a:defRPr>
            </a:lvl1pPr>
            <a:lvl2pPr marL="306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2pPr>
            <a:lvl3pPr marL="612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3pPr>
            <a:lvl4pPr marL="918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4pPr>
            <a:lvl5pPr marL="1224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da-DK" dirty="0"/>
              <a:t>.</a:t>
            </a:r>
          </a:p>
        </p:txBody>
      </p:sp>
      <p:sp>
        <p:nvSpPr>
          <p:cNvPr id="2" name="Titel 1"/>
          <p:cNvSpPr>
            <a:spLocks noGrp="1"/>
          </p:cNvSpPr>
          <p:nvPr>
            <p:ph type="title" hasCustomPrompt="1"/>
          </p:nvPr>
        </p:nvSpPr>
        <p:spPr/>
        <p:txBody>
          <a:bodyPr/>
          <a:lstStyle>
            <a:lvl1pPr>
              <a:defRPr>
                <a:solidFill>
                  <a:schemeClr val="bg1"/>
                </a:solidFill>
              </a:defRPr>
            </a:lvl1pPr>
          </a:lstStyle>
          <a:p>
            <a:r>
              <a:rPr lang="da-DK" dirty="0"/>
              <a:t>Klik og indsæt overskrift i en eller to linjer</a:t>
            </a:r>
          </a:p>
        </p:txBody>
      </p:sp>
      <p:sp>
        <p:nvSpPr>
          <p:cNvPr id="5" name="Pladsholder til tekst 4"/>
          <p:cNvSpPr>
            <a:spLocks noGrp="1"/>
          </p:cNvSpPr>
          <p:nvPr>
            <p:ph type="body" sz="quarter" idx="17"/>
          </p:nvPr>
        </p:nvSpPr>
        <p:spPr>
          <a:xfrm>
            <a:off x="1907704" y="2511425"/>
            <a:ext cx="6493346" cy="3340100"/>
          </a:xfrm>
        </p:spPr>
        <p:txBody>
          <a:bodyPr/>
          <a:lstStyle>
            <a:lvl1pPr marL="306000" indent="-306000">
              <a:lnSpc>
                <a:spcPct val="120000"/>
              </a:lnSpc>
              <a:buClr>
                <a:schemeClr val="accent1"/>
              </a:buClr>
              <a:buSzPct val="90000"/>
              <a:buFont typeface="Wingdings 2" panose="05020102010507070707" pitchFamily="18" charset="2"/>
              <a:buChar char=""/>
              <a:defRPr/>
            </a:lvl1pPr>
            <a:lvl2pPr marL="306000" indent="-306000">
              <a:lnSpc>
                <a:spcPct val="120000"/>
              </a:lnSpc>
              <a:buClr>
                <a:schemeClr val="accent1"/>
              </a:buClr>
              <a:buSzPct val="90000"/>
              <a:buFont typeface="Wingdings 2" panose="05020102010507070707" pitchFamily="18" charset="2"/>
              <a:buChar char=""/>
              <a:defRPr/>
            </a:lvl2pPr>
            <a:lvl3pPr marL="306000" indent="-306000">
              <a:lnSpc>
                <a:spcPct val="120000"/>
              </a:lnSpc>
              <a:buClr>
                <a:schemeClr val="accent1"/>
              </a:buClr>
              <a:buSzPct val="90000"/>
              <a:buFont typeface="Wingdings 2" panose="05020102010507070707" pitchFamily="18" charset="2"/>
              <a:buChar char=""/>
              <a:defRPr/>
            </a:lvl3pPr>
            <a:lvl4pPr marL="306000" indent="-306000">
              <a:lnSpc>
                <a:spcPct val="120000"/>
              </a:lnSpc>
              <a:buClr>
                <a:schemeClr val="accent1"/>
              </a:buClr>
              <a:buSzPct val="90000"/>
              <a:buFont typeface="Wingdings 2" panose="05020102010507070707" pitchFamily="18" charset="2"/>
              <a:buChar char=""/>
              <a:defRPr/>
            </a:lvl4pPr>
            <a:lvl5pPr marL="306000" indent="-306000">
              <a:lnSpc>
                <a:spcPct val="120000"/>
              </a:lnSpc>
              <a:buClr>
                <a:schemeClr val="accent1"/>
              </a:buClr>
              <a:buSzPct val="90000"/>
              <a:buFont typeface="Wingdings 2" panose="05020102010507070707" pitchFamily="18" charset="2"/>
              <a:buChar char=""/>
              <a:defRPr/>
            </a:lvl5pPr>
          </a:lstStyle>
          <a:p>
            <a:pPr lvl="0"/>
            <a:r>
              <a:rPr lang="da-DK"/>
              <a:t>Klik for at redigere i master</a:t>
            </a:r>
          </a:p>
          <a:p>
            <a:pPr lvl="1"/>
            <a:r>
              <a:rPr lang="da-DK"/>
              <a:t>Andet niveau</a:t>
            </a:r>
          </a:p>
          <a:p>
            <a:pPr lvl="2"/>
            <a:r>
              <a:rPr lang="da-DK"/>
              <a:t>Tredje niveau</a:t>
            </a:r>
          </a:p>
          <a:p>
            <a:pPr lvl="3"/>
            <a:r>
              <a:rPr lang="da-DK"/>
              <a:t>Fjerde niveau</a:t>
            </a:r>
          </a:p>
          <a:p>
            <a:pPr lvl="4"/>
            <a:r>
              <a:rPr lang="da-DK"/>
              <a:t>Femte niveau</a:t>
            </a:r>
            <a:endParaRPr lang="en-GB" dirty="0"/>
          </a:p>
        </p:txBody>
      </p:sp>
    </p:spTree>
    <p:extLst>
      <p:ext uri="{BB962C8B-B14F-4D97-AF65-F5344CB8AC3E}">
        <p14:creationId xmlns:p14="http://schemas.microsoft.com/office/powerpoint/2010/main" val="925848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el og indhold, farvet top">
    <p:spTree>
      <p:nvGrpSpPr>
        <p:cNvPr id="1" name=""/>
        <p:cNvGrpSpPr/>
        <p:nvPr/>
      </p:nvGrpSpPr>
      <p:grpSpPr>
        <a:xfrm>
          <a:off x="0" y="0"/>
          <a:ext cx="0" cy="0"/>
          <a:chOff x="0" y="0"/>
          <a:chExt cx="0" cy="0"/>
        </a:xfrm>
      </p:grpSpPr>
      <p:grpSp>
        <p:nvGrpSpPr>
          <p:cNvPr id="14" name="Group 6"/>
          <p:cNvGrpSpPr>
            <a:grpSpLocks/>
          </p:cNvGrpSpPr>
          <p:nvPr userDrawn="1"/>
        </p:nvGrpSpPr>
        <p:grpSpPr bwMode="auto">
          <a:xfrm>
            <a:off x="-540568" y="3957756"/>
            <a:ext cx="407130" cy="245576"/>
            <a:chOff x="-474298" y="3755571"/>
            <a:chExt cx="348194" cy="222690"/>
          </a:xfrm>
        </p:grpSpPr>
        <p:pic>
          <p:nvPicPr>
            <p:cNvPr id="15" name="Picture 7"/>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74298" y="3755571"/>
              <a:ext cx="348194" cy="222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ectangle 8"/>
            <p:cNvSpPr/>
            <p:nvPr userDrawn="1"/>
          </p:nvSpPr>
          <p:spPr bwMode="auto">
            <a:xfrm>
              <a:off x="-297173" y="3758005"/>
              <a:ext cx="171069" cy="211616"/>
            </a:xfrm>
            <a:prstGeom prst="rect">
              <a:avLst/>
            </a:prstGeom>
            <a:solidFill>
              <a:srgbClr val="FFFFFF">
                <a:alpha val="65882"/>
              </a:srgb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sp>
          <p:nvSpPr>
            <p:cNvPr id="17" name="Rounded Rectangle 9"/>
            <p:cNvSpPr/>
            <p:nvPr userDrawn="1"/>
          </p:nvSpPr>
          <p:spPr bwMode="auto">
            <a:xfrm>
              <a:off x="-465528" y="3760884"/>
              <a:ext cx="168354" cy="217374"/>
            </a:xfrm>
            <a:prstGeom prst="roundRect">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grpSp>
      <p:sp>
        <p:nvSpPr>
          <p:cNvPr id="13" name="Rectangle 5"/>
          <p:cNvSpPr/>
          <p:nvPr userDrawn="1"/>
        </p:nvSpPr>
        <p:spPr>
          <a:xfrm>
            <a:off x="-2196752" y="2511497"/>
            <a:ext cx="2099944" cy="2215991"/>
          </a:xfrm>
          <a:prstGeom prst="rect">
            <a:avLst/>
          </a:prstGeom>
        </p:spPr>
        <p:txBody>
          <a:bodyPr wrap="square" lIns="0" tIns="0" rIns="0" bIns="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0"/>
              </a:spcAft>
            </a:pPr>
            <a:r>
              <a:rPr lang="da-DK" sz="900" b="1" kern="1200" noProof="1">
                <a:solidFill>
                  <a:schemeClr val="bg2">
                    <a:lumMod val="50000"/>
                  </a:schemeClr>
                </a:solidFill>
                <a:latin typeface="+mn-lt"/>
                <a:ea typeface="+mn-ea"/>
                <a:cs typeface="Arial" charset="0"/>
              </a:rPr>
              <a:t>Tekst-typografier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TAB</a:t>
            </a:r>
            <a:r>
              <a:rPr lang="da-DK" sz="900" kern="1200" noProof="1">
                <a:solidFill>
                  <a:schemeClr val="bg2">
                    <a:lumMod val="50000"/>
                  </a:schemeClr>
                </a:solidFill>
                <a:latin typeface="+mn-lt"/>
                <a:ea typeface="+mn-ea"/>
                <a:cs typeface="Arial" charset="0"/>
              </a:rPr>
              <a:t> for at gå frem</a:t>
            </a:r>
          </a:p>
          <a:p>
            <a:pPr algn="r">
              <a:spcAft>
                <a:spcPts val="0"/>
              </a:spcAft>
            </a:pPr>
            <a:r>
              <a:rPr lang="da-DK" sz="900" kern="1200" noProof="1">
                <a:solidFill>
                  <a:schemeClr val="bg2">
                    <a:lumMod val="50000"/>
                  </a:schemeClr>
                </a:solidFill>
                <a:latin typeface="+mn-lt"/>
                <a:ea typeface="+mn-ea"/>
                <a:cs typeface="Arial" charset="0"/>
              </a:rPr>
              <a:t>i tekst-niveauer</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Niveau 1 = normal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2 = bullets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3 - 9 = bullets med indryk 18 pt.</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For at gå tilbage i tekst-niveauer,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SHIFT</a:t>
            </a:r>
            <a:r>
              <a:rPr lang="da-DK" sz="900" kern="1200" noProof="1">
                <a:solidFill>
                  <a:schemeClr val="bg2">
                    <a:lumMod val="50000"/>
                  </a:schemeClr>
                </a:solidFill>
                <a:latin typeface="+mn-lt"/>
                <a:ea typeface="+mn-ea"/>
                <a:cs typeface="Arial" charset="0"/>
              </a:rPr>
              <a:t> + </a:t>
            </a:r>
            <a:r>
              <a:rPr lang="da-DK" sz="900" b="1" kern="1200" noProof="1">
                <a:solidFill>
                  <a:schemeClr val="bg2">
                    <a:lumMod val="50000"/>
                  </a:schemeClr>
                </a:solidFill>
                <a:latin typeface="+mn-lt"/>
                <a:ea typeface="+mn-ea"/>
                <a:cs typeface="Arial" charset="0"/>
              </a:rPr>
              <a:t>TAB</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Alternativt kan</a:t>
            </a:r>
          </a:p>
          <a:p>
            <a:pPr algn="r">
              <a:spcAft>
                <a:spcPts val="0"/>
              </a:spcAft>
            </a:pPr>
            <a:r>
              <a:rPr lang="da-DK" sz="900" b="1" kern="1200" noProof="1">
                <a:solidFill>
                  <a:schemeClr val="bg2">
                    <a:lumMod val="50000"/>
                  </a:schemeClr>
                </a:solidFill>
                <a:latin typeface="+mn-lt"/>
                <a:ea typeface="+mn-ea"/>
                <a:cs typeface="Arial" charset="0"/>
              </a:rPr>
              <a:t>Forøg og Formindsk </a:t>
            </a:r>
          </a:p>
          <a:p>
            <a:pPr algn="r">
              <a:spcAft>
                <a:spcPts val="0"/>
              </a:spcAft>
            </a:pPr>
            <a:r>
              <a:rPr lang="da-DK" sz="900" kern="1200" noProof="1">
                <a:solidFill>
                  <a:schemeClr val="bg2">
                    <a:lumMod val="50000"/>
                  </a:schemeClr>
                </a:solidFill>
                <a:latin typeface="+mn-lt"/>
                <a:ea typeface="+mn-ea"/>
                <a:cs typeface="Arial" charset="0"/>
              </a:rPr>
              <a:t>listeniveau bruges</a:t>
            </a:r>
          </a:p>
        </p:txBody>
      </p:sp>
      <p:sp>
        <p:nvSpPr>
          <p:cNvPr id="3" name="Rektangel farvet"/>
          <p:cNvSpPr/>
          <p:nvPr userDrawn="1"/>
        </p:nvSpPr>
        <p:spPr>
          <a:xfrm>
            <a:off x="0" y="0"/>
            <a:ext cx="9146825" cy="2183802"/>
          </a:xfrm>
          <a:custGeom>
            <a:avLst/>
            <a:gdLst>
              <a:gd name="connsiteX0" fmla="*/ 0 w 9144000"/>
              <a:gd name="connsiteY0" fmla="*/ 0 h 2183802"/>
              <a:gd name="connsiteX1" fmla="*/ 9144000 w 9144000"/>
              <a:gd name="connsiteY1" fmla="*/ 0 h 2183802"/>
              <a:gd name="connsiteX2" fmla="*/ 9144000 w 9144000"/>
              <a:gd name="connsiteY2" fmla="*/ 2183802 h 2183802"/>
              <a:gd name="connsiteX3" fmla="*/ 0 w 9144000"/>
              <a:gd name="connsiteY3" fmla="*/ 2183802 h 2183802"/>
              <a:gd name="connsiteX4" fmla="*/ 0 w 9144000"/>
              <a:gd name="connsiteY4" fmla="*/ 0 h 2183802"/>
              <a:gd name="connsiteX0" fmla="*/ 0 w 9144000"/>
              <a:gd name="connsiteY0" fmla="*/ 0 h 2183802"/>
              <a:gd name="connsiteX1" fmla="*/ 9144000 w 9144000"/>
              <a:gd name="connsiteY1" fmla="*/ 0 h 2183802"/>
              <a:gd name="connsiteX2" fmla="*/ 9141295 w 9144000"/>
              <a:gd name="connsiteY2" fmla="*/ 406403 h 2183802"/>
              <a:gd name="connsiteX3" fmla="*/ 0 w 9144000"/>
              <a:gd name="connsiteY3" fmla="*/ 2183802 h 2183802"/>
              <a:gd name="connsiteX4" fmla="*/ 0 w 9144000"/>
              <a:gd name="connsiteY4" fmla="*/ 0 h 2183802"/>
              <a:gd name="connsiteX0" fmla="*/ 0 w 9146825"/>
              <a:gd name="connsiteY0" fmla="*/ 0 h 2183802"/>
              <a:gd name="connsiteX1" fmla="*/ 9144000 w 9146825"/>
              <a:gd name="connsiteY1" fmla="*/ 0 h 2183802"/>
              <a:gd name="connsiteX2" fmla="*/ 9146706 w 9146825"/>
              <a:gd name="connsiteY2" fmla="*/ 406403 h 2183802"/>
              <a:gd name="connsiteX3" fmla="*/ 0 w 9146825"/>
              <a:gd name="connsiteY3" fmla="*/ 2183802 h 2183802"/>
              <a:gd name="connsiteX4" fmla="*/ 0 w 9146825"/>
              <a:gd name="connsiteY4" fmla="*/ 0 h 21838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6825" h="2183802">
                <a:moveTo>
                  <a:pt x="0" y="0"/>
                </a:moveTo>
                <a:lnTo>
                  <a:pt x="9144000" y="0"/>
                </a:lnTo>
                <a:cubicBezTo>
                  <a:pt x="9143098" y="135468"/>
                  <a:pt x="9147608" y="270935"/>
                  <a:pt x="9146706" y="406403"/>
                </a:cubicBezTo>
                <a:lnTo>
                  <a:pt x="0" y="2183802"/>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err="1"/>
          </a:p>
        </p:txBody>
      </p:sp>
      <p:sp>
        <p:nvSpPr>
          <p:cNvPr id="28" name="Rectangle sort trekant"/>
          <p:cNvSpPr/>
          <p:nvPr userDrawn="1"/>
        </p:nvSpPr>
        <p:spPr>
          <a:xfrm>
            <a:off x="6034661" y="0"/>
            <a:ext cx="3115200" cy="2128800"/>
          </a:xfrm>
          <a:custGeom>
            <a:avLst/>
            <a:gdLst>
              <a:gd name="connsiteX0" fmla="*/ 0 w 3115200"/>
              <a:gd name="connsiteY0" fmla="*/ 0 h 2128800"/>
              <a:gd name="connsiteX1" fmla="*/ 3115200 w 3115200"/>
              <a:gd name="connsiteY1" fmla="*/ 0 h 2128800"/>
              <a:gd name="connsiteX2" fmla="*/ 3115200 w 3115200"/>
              <a:gd name="connsiteY2" fmla="*/ 2128800 h 2128800"/>
              <a:gd name="connsiteX3" fmla="*/ 0 w 3115200"/>
              <a:gd name="connsiteY3" fmla="*/ 2128800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67070 w 3115200"/>
              <a:gd name="connsiteY3" fmla="*/ 1055374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53818 w 3115200"/>
              <a:gd name="connsiteY3" fmla="*/ 1062000 h 2128800"/>
              <a:gd name="connsiteX4" fmla="*/ 0 w 3115200"/>
              <a:gd name="connsiteY4" fmla="*/ 0 h 21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5200" h="2128800">
                <a:moveTo>
                  <a:pt x="0" y="0"/>
                </a:moveTo>
                <a:lnTo>
                  <a:pt x="3115200" y="0"/>
                </a:lnTo>
                <a:lnTo>
                  <a:pt x="3115200" y="2128800"/>
                </a:lnTo>
                <a:lnTo>
                  <a:pt x="1553818" y="1062000"/>
                </a:lnTo>
                <a:lnTo>
                  <a:pt x="0" y="0"/>
                </a:lnTo>
                <a:close/>
              </a:path>
            </a:pathLst>
          </a:cu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29" name="Logo"/>
          <p:cNvSpPr txBox="1">
            <a:spLocks/>
          </p:cNvSpPr>
          <p:nvPr userDrawn="1"/>
        </p:nvSpPr>
        <p:spPr>
          <a:xfrm>
            <a:off x="7856096" y="240406"/>
            <a:ext cx="1040400" cy="954000"/>
          </a:xfrm>
          <a:prstGeom prst="rect">
            <a:avLst/>
          </a:prstGeom>
          <a:blipFill>
            <a:blip r:embed="rId4"/>
            <a:stretch>
              <a:fillRect/>
            </a:stretch>
          </a:blipFill>
        </p:spPr>
        <p:txBody>
          <a:bodyPr/>
          <a:lstStyle>
            <a:lvl1pPr marL="0" indent="0" algn="l" defTabSz="914400" rtl="0" eaLnBrk="1" latinLnBrk="0" hangingPunct="1">
              <a:lnSpc>
                <a:spcPct val="97000"/>
              </a:lnSpc>
              <a:spcBef>
                <a:spcPts val="0"/>
              </a:spcBef>
              <a:buFont typeface="Arial" panose="020B0604020202020204" pitchFamily="34" charset="0"/>
              <a:buNone/>
              <a:defRPr sz="100" kern="1200">
                <a:solidFill>
                  <a:schemeClr val="bg1"/>
                </a:solidFill>
                <a:latin typeface="+mn-lt"/>
                <a:ea typeface="+mn-ea"/>
                <a:cs typeface="+mn-cs"/>
              </a:defRPr>
            </a:lvl1pPr>
            <a:lvl2pPr marL="306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2pPr>
            <a:lvl3pPr marL="612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3pPr>
            <a:lvl4pPr marL="918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4pPr>
            <a:lvl5pPr marL="1224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da-DK" dirty="0"/>
              <a:t>.</a:t>
            </a:r>
          </a:p>
        </p:txBody>
      </p:sp>
      <p:sp>
        <p:nvSpPr>
          <p:cNvPr id="11" name="Titel 1"/>
          <p:cNvSpPr>
            <a:spLocks noGrp="1"/>
          </p:cNvSpPr>
          <p:nvPr>
            <p:ph type="title" hasCustomPrompt="1"/>
          </p:nvPr>
        </p:nvSpPr>
        <p:spPr/>
        <p:txBody>
          <a:bodyPr/>
          <a:lstStyle>
            <a:lvl1pPr>
              <a:defRPr>
                <a:solidFill>
                  <a:schemeClr val="bg1"/>
                </a:solidFill>
              </a:defRPr>
            </a:lvl1pPr>
          </a:lstStyle>
          <a:p>
            <a:r>
              <a:rPr lang="da-DK" dirty="0"/>
              <a:t>Klik og indsæt overskrift i en eller to linjer</a:t>
            </a:r>
          </a:p>
        </p:txBody>
      </p:sp>
      <p:sp>
        <p:nvSpPr>
          <p:cNvPr id="5" name="Pladsholder til indhold 2"/>
          <p:cNvSpPr>
            <a:spLocks noGrp="1"/>
          </p:cNvSpPr>
          <p:nvPr>
            <p:ph sz="quarter" idx="15" hasCustomPrompt="1"/>
          </p:nvPr>
        </p:nvSpPr>
        <p:spPr>
          <a:xfrm>
            <a:off x="431800" y="2523065"/>
            <a:ext cx="7470775" cy="3328460"/>
          </a:xfrm>
        </p:spPr>
        <p:txBody>
          <a:bodyPr/>
          <a:lstStyle>
            <a:lvl2pPr>
              <a:buClr>
                <a:schemeClr val="accent1"/>
              </a:buClr>
              <a:defRPr/>
            </a:lvl2pPr>
          </a:lstStyle>
          <a:p>
            <a:pPr lvl="0"/>
            <a:r>
              <a:rPr lang="da-DK" dirty="0"/>
              <a:t>Klik og indsæt tekst</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4" name="Pladsholder til dato 3"/>
          <p:cNvSpPr>
            <a:spLocks noGrp="1"/>
          </p:cNvSpPr>
          <p:nvPr>
            <p:ph type="dt" sz="half" idx="10"/>
          </p:nvPr>
        </p:nvSpPr>
        <p:spPr/>
        <p:txBody>
          <a:bodyPr/>
          <a:lstStyle/>
          <a:p>
            <a:endParaRPr lang="da-DK" dirty="0"/>
          </a:p>
        </p:txBody>
      </p:sp>
    </p:spTree>
    <p:extLst>
      <p:ext uri="{BB962C8B-B14F-4D97-AF65-F5344CB8AC3E}">
        <p14:creationId xmlns:p14="http://schemas.microsoft.com/office/powerpoint/2010/main" val="1098978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el og indhold">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da-DK" dirty="0"/>
              <a:t>Klik og indsæt overskrift i en eller to linjer</a:t>
            </a:r>
          </a:p>
        </p:txBody>
      </p:sp>
      <p:sp>
        <p:nvSpPr>
          <p:cNvPr id="20" name="Pladsholder til indhold 2"/>
          <p:cNvSpPr>
            <a:spLocks noGrp="1"/>
          </p:cNvSpPr>
          <p:nvPr>
            <p:ph sz="quarter" idx="15" hasCustomPrompt="1"/>
          </p:nvPr>
        </p:nvSpPr>
        <p:spPr>
          <a:xfrm>
            <a:off x="431800" y="2523065"/>
            <a:ext cx="7470775" cy="3328460"/>
          </a:xfrm>
        </p:spPr>
        <p:txBody>
          <a:bodyPr/>
          <a:lstStyle>
            <a:lvl2pPr>
              <a:buClr>
                <a:schemeClr val="accent1"/>
              </a:buClr>
              <a:defRPr/>
            </a:lvl2pPr>
          </a:lstStyle>
          <a:p>
            <a:pPr lvl="0"/>
            <a:r>
              <a:rPr lang="da-DK" dirty="0"/>
              <a:t>Klik og indsæt tekst</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4" name="Pladsholder til dato 3"/>
          <p:cNvSpPr>
            <a:spLocks noGrp="1"/>
          </p:cNvSpPr>
          <p:nvPr>
            <p:ph type="dt" sz="half" idx="10"/>
          </p:nvPr>
        </p:nvSpPr>
        <p:spPr/>
        <p:txBody>
          <a:bodyPr/>
          <a:lstStyle/>
          <a:p>
            <a:endParaRPr lang="da-DK" dirty="0"/>
          </a:p>
        </p:txBody>
      </p:sp>
      <p:sp>
        <p:nvSpPr>
          <p:cNvPr id="5" name="Rectangle 5"/>
          <p:cNvSpPr/>
          <p:nvPr userDrawn="1"/>
        </p:nvSpPr>
        <p:spPr>
          <a:xfrm>
            <a:off x="-2196752" y="2511497"/>
            <a:ext cx="2099944" cy="2215991"/>
          </a:xfrm>
          <a:prstGeom prst="rect">
            <a:avLst/>
          </a:prstGeom>
        </p:spPr>
        <p:txBody>
          <a:bodyPr wrap="square" lIns="0" tIns="0" rIns="0" bIns="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0"/>
              </a:spcAft>
            </a:pPr>
            <a:r>
              <a:rPr lang="da-DK" sz="900" b="1" kern="1200" noProof="1">
                <a:solidFill>
                  <a:schemeClr val="bg2">
                    <a:lumMod val="50000"/>
                  </a:schemeClr>
                </a:solidFill>
                <a:latin typeface="+mn-lt"/>
                <a:ea typeface="+mn-ea"/>
                <a:cs typeface="Arial" charset="0"/>
              </a:rPr>
              <a:t>Tekst-typografier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TAB</a:t>
            </a:r>
            <a:r>
              <a:rPr lang="da-DK" sz="900" kern="1200" noProof="1">
                <a:solidFill>
                  <a:schemeClr val="bg2">
                    <a:lumMod val="50000"/>
                  </a:schemeClr>
                </a:solidFill>
                <a:latin typeface="+mn-lt"/>
                <a:ea typeface="+mn-ea"/>
                <a:cs typeface="Arial" charset="0"/>
              </a:rPr>
              <a:t> for at gå frem</a:t>
            </a:r>
          </a:p>
          <a:p>
            <a:pPr algn="r">
              <a:spcAft>
                <a:spcPts val="0"/>
              </a:spcAft>
            </a:pPr>
            <a:r>
              <a:rPr lang="da-DK" sz="900" kern="1200" noProof="1">
                <a:solidFill>
                  <a:schemeClr val="bg2">
                    <a:lumMod val="50000"/>
                  </a:schemeClr>
                </a:solidFill>
                <a:latin typeface="+mn-lt"/>
                <a:ea typeface="+mn-ea"/>
                <a:cs typeface="Arial" charset="0"/>
              </a:rPr>
              <a:t>i tekst-niveauer</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Niveau 1 = normal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2 = bullets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3 - 9 = bullets med indryk 18 pt.</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For at gå tilbage i tekst-niveauer,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SHIFT</a:t>
            </a:r>
            <a:r>
              <a:rPr lang="da-DK" sz="900" kern="1200" noProof="1">
                <a:solidFill>
                  <a:schemeClr val="bg2">
                    <a:lumMod val="50000"/>
                  </a:schemeClr>
                </a:solidFill>
                <a:latin typeface="+mn-lt"/>
                <a:ea typeface="+mn-ea"/>
                <a:cs typeface="Arial" charset="0"/>
              </a:rPr>
              <a:t> + </a:t>
            </a:r>
            <a:r>
              <a:rPr lang="da-DK" sz="900" b="1" kern="1200" noProof="1">
                <a:solidFill>
                  <a:schemeClr val="bg2">
                    <a:lumMod val="50000"/>
                  </a:schemeClr>
                </a:solidFill>
                <a:latin typeface="+mn-lt"/>
                <a:ea typeface="+mn-ea"/>
                <a:cs typeface="Arial" charset="0"/>
              </a:rPr>
              <a:t>TAB</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Alternativt kan</a:t>
            </a:r>
          </a:p>
          <a:p>
            <a:pPr algn="r">
              <a:spcAft>
                <a:spcPts val="0"/>
              </a:spcAft>
            </a:pPr>
            <a:r>
              <a:rPr lang="da-DK" sz="900" b="1" kern="1200" noProof="1">
                <a:solidFill>
                  <a:schemeClr val="bg2">
                    <a:lumMod val="50000"/>
                  </a:schemeClr>
                </a:solidFill>
                <a:latin typeface="+mn-lt"/>
                <a:ea typeface="+mn-ea"/>
                <a:cs typeface="Arial" charset="0"/>
              </a:rPr>
              <a:t>Forøg og Formindsk </a:t>
            </a:r>
          </a:p>
          <a:p>
            <a:pPr algn="r">
              <a:spcAft>
                <a:spcPts val="0"/>
              </a:spcAft>
            </a:pPr>
            <a:r>
              <a:rPr lang="da-DK" sz="900" kern="1200" noProof="1">
                <a:solidFill>
                  <a:schemeClr val="bg2">
                    <a:lumMod val="50000"/>
                  </a:schemeClr>
                </a:solidFill>
                <a:latin typeface="+mn-lt"/>
                <a:ea typeface="+mn-ea"/>
                <a:cs typeface="Arial" charset="0"/>
              </a:rPr>
              <a:t>listeniveau bruges</a:t>
            </a:r>
          </a:p>
        </p:txBody>
      </p:sp>
      <p:sp>
        <p:nvSpPr>
          <p:cNvPr id="8" name="Rectangle sort trekant"/>
          <p:cNvSpPr/>
          <p:nvPr userDrawn="1"/>
        </p:nvSpPr>
        <p:spPr>
          <a:xfrm>
            <a:off x="6034661" y="0"/>
            <a:ext cx="3115200" cy="2128800"/>
          </a:xfrm>
          <a:custGeom>
            <a:avLst/>
            <a:gdLst>
              <a:gd name="connsiteX0" fmla="*/ 0 w 3115200"/>
              <a:gd name="connsiteY0" fmla="*/ 0 h 2128800"/>
              <a:gd name="connsiteX1" fmla="*/ 3115200 w 3115200"/>
              <a:gd name="connsiteY1" fmla="*/ 0 h 2128800"/>
              <a:gd name="connsiteX2" fmla="*/ 3115200 w 3115200"/>
              <a:gd name="connsiteY2" fmla="*/ 2128800 h 2128800"/>
              <a:gd name="connsiteX3" fmla="*/ 0 w 3115200"/>
              <a:gd name="connsiteY3" fmla="*/ 2128800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67070 w 3115200"/>
              <a:gd name="connsiteY3" fmla="*/ 1055374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53818 w 3115200"/>
              <a:gd name="connsiteY3" fmla="*/ 1062000 h 2128800"/>
              <a:gd name="connsiteX4" fmla="*/ 0 w 3115200"/>
              <a:gd name="connsiteY4" fmla="*/ 0 h 21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5200" h="2128800">
                <a:moveTo>
                  <a:pt x="0" y="0"/>
                </a:moveTo>
                <a:lnTo>
                  <a:pt x="3115200" y="0"/>
                </a:lnTo>
                <a:lnTo>
                  <a:pt x="3115200" y="2128800"/>
                </a:lnTo>
                <a:lnTo>
                  <a:pt x="1553818" y="1062000"/>
                </a:lnTo>
                <a:lnTo>
                  <a:pt x="0" y="0"/>
                </a:lnTo>
                <a:close/>
              </a:path>
            </a:pathLst>
          </a:cu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9" name="Text Placeholder 25"/>
          <p:cNvSpPr txBox="1">
            <a:spLocks/>
          </p:cNvSpPr>
          <p:nvPr userDrawn="1"/>
        </p:nvSpPr>
        <p:spPr>
          <a:xfrm>
            <a:off x="7856096" y="240406"/>
            <a:ext cx="1040400" cy="954000"/>
          </a:xfrm>
          <a:prstGeom prst="rect">
            <a:avLst/>
          </a:prstGeom>
          <a:blipFill>
            <a:blip r:embed="rId3"/>
            <a:stretch>
              <a:fillRect/>
            </a:stretch>
          </a:blipFill>
        </p:spPr>
        <p:txBody>
          <a:bodyPr/>
          <a:lstStyle>
            <a:lvl1pPr marL="0" indent="0" algn="l" defTabSz="914400" rtl="0" eaLnBrk="1" latinLnBrk="0" hangingPunct="1">
              <a:lnSpc>
                <a:spcPct val="97000"/>
              </a:lnSpc>
              <a:spcBef>
                <a:spcPts val="0"/>
              </a:spcBef>
              <a:buFont typeface="Arial" panose="020B0604020202020204" pitchFamily="34" charset="0"/>
              <a:buNone/>
              <a:defRPr sz="100" kern="1200">
                <a:solidFill>
                  <a:schemeClr val="bg1"/>
                </a:solidFill>
                <a:latin typeface="+mn-lt"/>
                <a:ea typeface="+mn-ea"/>
                <a:cs typeface="+mn-cs"/>
              </a:defRPr>
            </a:lvl1pPr>
            <a:lvl2pPr marL="306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2pPr>
            <a:lvl3pPr marL="612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3pPr>
            <a:lvl4pPr marL="918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4pPr>
            <a:lvl5pPr marL="1224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da-DK" dirty="0"/>
              <a:t>.</a:t>
            </a:r>
          </a:p>
        </p:txBody>
      </p:sp>
      <p:grpSp>
        <p:nvGrpSpPr>
          <p:cNvPr id="6" name="Gruppe 5"/>
          <p:cNvGrpSpPr/>
          <p:nvPr userDrawn="1"/>
        </p:nvGrpSpPr>
        <p:grpSpPr>
          <a:xfrm>
            <a:off x="-540568" y="3957756"/>
            <a:ext cx="407130" cy="245576"/>
            <a:chOff x="-540568" y="3957756"/>
            <a:chExt cx="407130" cy="245576"/>
          </a:xfrm>
        </p:grpSpPr>
        <p:pic>
          <p:nvPicPr>
            <p:cNvPr id="16" name="Picture 7"/>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40568" y="3957756"/>
              <a:ext cx="407130" cy="245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8"/>
            <p:cNvSpPr/>
            <p:nvPr userDrawn="1"/>
          </p:nvSpPr>
          <p:spPr bwMode="auto">
            <a:xfrm>
              <a:off x="-333462" y="3960440"/>
              <a:ext cx="200024" cy="233364"/>
            </a:xfrm>
            <a:prstGeom prst="rect">
              <a:avLst/>
            </a:prstGeom>
            <a:solidFill>
              <a:srgbClr val="FFFFFF">
                <a:alpha val="65882"/>
              </a:srgb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sp>
          <p:nvSpPr>
            <p:cNvPr id="18" name="Rounded Rectangle 9"/>
            <p:cNvSpPr/>
            <p:nvPr userDrawn="1"/>
          </p:nvSpPr>
          <p:spPr bwMode="auto">
            <a:xfrm>
              <a:off x="-530314" y="3963615"/>
              <a:ext cx="196850" cy="239714"/>
            </a:xfrm>
            <a:prstGeom prst="roundRect">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grpSp>
    </p:spTree>
    <p:extLst>
      <p:ext uri="{BB962C8B-B14F-4D97-AF65-F5344CB8AC3E}">
        <p14:creationId xmlns:p14="http://schemas.microsoft.com/office/powerpoint/2010/main" val="3223299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Indhold og billede, farvet top">
    <p:spTree>
      <p:nvGrpSpPr>
        <p:cNvPr id="1" name=""/>
        <p:cNvGrpSpPr/>
        <p:nvPr/>
      </p:nvGrpSpPr>
      <p:grpSpPr>
        <a:xfrm>
          <a:off x="0" y="0"/>
          <a:ext cx="0" cy="0"/>
          <a:chOff x="0" y="0"/>
          <a:chExt cx="0" cy="0"/>
        </a:xfrm>
      </p:grpSpPr>
      <p:sp>
        <p:nvSpPr>
          <p:cNvPr id="4" name="Pladsholder til dato 3"/>
          <p:cNvSpPr>
            <a:spLocks noGrp="1"/>
          </p:cNvSpPr>
          <p:nvPr>
            <p:ph type="dt" sz="half" idx="10"/>
          </p:nvPr>
        </p:nvSpPr>
        <p:spPr/>
        <p:txBody>
          <a:bodyPr/>
          <a:lstStyle/>
          <a:p>
            <a:endParaRPr lang="da-DK" dirty="0"/>
          </a:p>
        </p:txBody>
      </p:sp>
      <p:sp>
        <p:nvSpPr>
          <p:cNvPr id="7" name="Pladsholder til billede 6"/>
          <p:cNvSpPr>
            <a:spLocks noGrp="1"/>
          </p:cNvSpPr>
          <p:nvPr>
            <p:ph type="pic" sz="quarter" idx="14" hasCustomPrompt="1"/>
          </p:nvPr>
        </p:nvSpPr>
        <p:spPr>
          <a:xfrm>
            <a:off x="5380038" y="2518228"/>
            <a:ext cx="3330575" cy="3330000"/>
          </a:xfrm>
        </p:spPr>
        <p:txBody>
          <a:bodyPr tIns="576000" anchor="ctr" anchorCtr="0"/>
          <a:lstStyle>
            <a:lvl1pPr algn="ctr">
              <a:defRPr sz="1400">
                <a:solidFill>
                  <a:schemeClr val="tx1">
                    <a:lumMod val="65000"/>
                    <a:lumOff val="35000"/>
                  </a:schemeClr>
                </a:solidFill>
              </a:defRPr>
            </a:lvl1pPr>
          </a:lstStyle>
          <a:p>
            <a:r>
              <a:rPr lang="da-DK" dirty="0"/>
              <a:t>Klik på ikonet og indsæt billede</a:t>
            </a:r>
          </a:p>
        </p:txBody>
      </p:sp>
      <p:sp>
        <p:nvSpPr>
          <p:cNvPr id="13" name="Rectangle 5"/>
          <p:cNvSpPr/>
          <p:nvPr userDrawn="1"/>
        </p:nvSpPr>
        <p:spPr>
          <a:xfrm>
            <a:off x="-2196752" y="2511497"/>
            <a:ext cx="2099944" cy="2215991"/>
          </a:xfrm>
          <a:prstGeom prst="rect">
            <a:avLst/>
          </a:prstGeom>
        </p:spPr>
        <p:txBody>
          <a:bodyPr wrap="square" lIns="0" tIns="0" rIns="0" bIns="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0"/>
              </a:spcAft>
            </a:pPr>
            <a:r>
              <a:rPr lang="da-DK" sz="900" b="1" kern="1200" noProof="1">
                <a:solidFill>
                  <a:schemeClr val="bg2">
                    <a:lumMod val="50000"/>
                  </a:schemeClr>
                </a:solidFill>
                <a:latin typeface="+mn-lt"/>
                <a:ea typeface="+mn-ea"/>
                <a:cs typeface="Arial" charset="0"/>
              </a:rPr>
              <a:t>Tekst-typografier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TAB</a:t>
            </a:r>
            <a:r>
              <a:rPr lang="da-DK" sz="900" kern="1200" noProof="1">
                <a:solidFill>
                  <a:schemeClr val="bg2">
                    <a:lumMod val="50000"/>
                  </a:schemeClr>
                </a:solidFill>
                <a:latin typeface="+mn-lt"/>
                <a:ea typeface="+mn-ea"/>
                <a:cs typeface="Arial" charset="0"/>
              </a:rPr>
              <a:t> for at gå frem</a:t>
            </a:r>
          </a:p>
          <a:p>
            <a:pPr algn="r">
              <a:spcAft>
                <a:spcPts val="0"/>
              </a:spcAft>
            </a:pPr>
            <a:r>
              <a:rPr lang="da-DK" sz="900" kern="1200" noProof="1">
                <a:solidFill>
                  <a:schemeClr val="bg2">
                    <a:lumMod val="50000"/>
                  </a:schemeClr>
                </a:solidFill>
                <a:latin typeface="+mn-lt"/>
                <a:ea typeface="+mn-ea"/>
                <a:cs typeface="Arial" charset="0"/>
              </a:rPr>
              <a:t>i tekst-niveauer</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Niveau 1 = normal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2 = bullets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3 - 9 = bullets med indryk 18 pt.</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For at gå tilbage i tekst-niveauer,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SHIFT</a:t>
            </a:r>
            <a:r>
              <a:rPr lang="da-DK" sz="900" kern="1200" noProof="1">
                <a:solidFill>
                  <a:schemeClr val="bg2">
                    <a:lumMod val="50000"/>
                  </a:schemeClr>
                </a:solidFill>
                <a:latin typeface="+mn-lt"/>
                <a:ea typeface="+mn-ea"/>
                <a:cs typeface="Arial" charset="0"/>
              </a:rPr>
              <a:t> + </a:t>
            </a:r>
            <a:r>
              <a:rPr lang="da-DK" sz="900" b="1" kern="1200" noProof="1">
                <a:solidFill>
                  <a:schemeClr val="bg2">
                    <a:lumMod val="50000"/>
                  </a:schemeClr>
                </a:solidFill>
                <a:latin typeface="+mn-lt"/>
                <a:ea typeface="+mn-ea"/>
                <a:cs typeface="Arial" charset="0"/>
              </a:rPr>
              <a:t>TAB</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Alternativt kan</a:t>
            </a:r>
          </a:p>
          <a:p>
            <a:pPr algn="r">
              <a:spcAft>
                <a:spcPts val="0"/>
              </a:spcAft>
            </a:pPr>
            <a:r>
              <a:rPr lang="da-DK" sz="900" b="1" kern="1200" noProof="1">
                <a:solidFill>
                  <a:schemeClr val="bg2">
                    <a:lumMod val="50000"/>
                  </a:schemeClr>
                </a:solidFill>
                <a:latin typeface="+mn-lt"/>
                <a:ea typeface="+mn-ea"/>
                <a:cs typeface="Arial" charset="0"/>
              </a:rPr>
              <a:t>Forøg og Formindsk </a:t>
            </a:r>
          </a:p>
          <a:p>
            <a:pPr algn="r">
              <a:spcAft>
                <a:spcPts val="0"/>
              </a:spcAft>
            </a:pPr>
            <a:r>
              <a:rPr lang="da-DK" sz="900" kern="1200" noProof="1">
                <a:solidFill>
                  <a:schemeClr val="bg2">
                    <a:lumMod val="50000"/>
                  </a:schemeClr>
                </a:solidFill>
                <a:latin typeface="+mn-lt"/>
                <a:ea typeface="+mn-ea"/>
                <a:cs typeface="Arial" charset="0"/>
              </a:rPr>
              <a:t>listeniveau bruges</a:t>
            </a:r>
          </a:p>
        </p:txBody>
      </p:sp>
      <p:grpSp>
        <p:nvGrpSpPr>
          <p:cNvPr id="15" name="Gruppe 17"/>
          <p:cNvGrpSpPr>
            <a:grpSpLocks/>
          </p:cNvGrpSpPr>
          <p:nvPr userDrawn="1"/>
        </p:nvGrpSpPr>
        <p:grpSpPr bwMode="auto">
          <a:xfrm>
            <a:off x="9288524" y="2532630"/>
            <a:ext cx="2032000" cy="2310533"/>
            <a:chOff x="6573838" y="3603625"/>
            <a:chExt cx="2032000" cy="2310413"/>
          </a:xfrm>
        </p:grpSpPr>
        <p:sp>
          <p:nvSpPr>
            <p:cNvPr id="16" name="TextBox 12"/>
            <p:cNvSpPr txBox="1">
              <a:spLocks noChangeArrowheads="1"/>
            </p:cNvSpPr>
            <p:nvPr userDrawn="1"/>
          </p:nvSpPr>
          <p:spPr bwMode="auto">
            <a:xfrm>
              <a:off x="6573838" y="3603625"/>
              <a:ext cx="2032000" cy="1918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defPPr>
                <a:defRPr lang="da-DK"/>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l" eaLnBrk="1" hangingPunct="1">
                <a:spcAft>
                  <a:spcPts val="600"/>
                </a:spcAft>
                <a:buFontTx/>
                <a:buNone/>
                <a:defRPr/>
              </a:pPr>
              <a:r>
                <a:rPr lang="da-DK" sz="900" b="1" kern="1200" noProof="1">
                  <a:solidFill>
                    <a:schemeClr val="bg2">
                      <a:lumMod val="50000"/>
                    </a:schemeClr>
                  </a:solidFill>
                  <a:latin typeface="+mn-lt"/>
                  <a:ea typeface="+mn-ea"/>
                  <a:cs typeface="Arial" charset="0"/>
                </a:rPr>
                <a:t>Indsæt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1. </a:t>
              </a:r>
              <a:r>
                <a:rPr lang="da-DK" sz="900" kern="1200" noProof="1">
                  <a:solidFill>
                    <a:schemeClr val="bg2">
                      <a:lumMod val="50000"/>
                    </a:schemeClr>
                  </a:solidFill>
                  <a:latin typeface="+mn-lt"/>
                  <a:ea typeface="+mn-ea"/>
                  <a:cs typeface="Arial" charset="0"/>
                </a:rPr>
                <a:t>Klik på det lille billede-indsættelsesikon i midten</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af pladsholderen</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2. </a:t>
              </a:r>
              <a:r>
                <a:rPr lang="da-DK" sz="900" kern="1200" noProof="1">
                  <a:solidFill>
                    <a:schemeClr val="bg2">
                      <a:lumMod val="50000"/>
                    </a:schemeClr>
                  </a:solidFill>
                  <a:latin typeface="+mn-lt"/>
                  <a:ea typeface="+mn-ea"/>
                  <a:cs typeface="Arial" charset="0"/>
                </a:rPr>
                <a:t>Indsæt det ønskede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3. </a:t>
              </a:r>
              <a:r>
                <a:rPr lang="da-DK" sz="900" kern="1200" noProof="1">
                  <a:solidFill>
                    <a:schemeClr val="bg2">
                      <a:lumMod val="50000"/>
                    </a:schemeClr>
                  </a:solidFill>
                  <a:latin typeface="+mn-lt"/>
                  <a:ea typeface="+mn-ea"/>
                  <a:cs typeface="Arial" charset="0"/>
                </a:rPr>
                <a:t>Klik </a:t>
              </a:r>
              <a:r>
                <a:rPr lang="da-DK" sz="900" b="1" kern="1200" noProof="1">
                  <a:solidFill>
                    <a:schemeClr val="bg2">
                      <a:lumMod val="50000"/>
                    </a:schemeClr>
                  </a:solidFill>
                  <a:latin typeface="+mn-lt"/>
                  <a:ea typeface="+mn-ea"/>
                  <a:cs typeface="Arial" charset="0"/>
                </a:rPr>
                <a:t>Beskær</a:t>
              </a:r>
              <a:r>
                <a:rPr lang="da-DK" sz="900" kern="1200" noProof="1">
                  <a:solidFill>
                    <a:schemeClr val="bg2">
                      <a:lumMod val="50000"/>
                    </a:schemeClr>
                  </a:solidFill>
                  <a:latin typeface="+mn-lt"/>
                  <a:ea typeface="+mn-ea"/>
                  <a:cs typeface="Arial" charset="0"/>
                </a:rPr>
                <a:t> for at ændre</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billedets fokus/størrelse</a:t>
              </a: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r>
                <a:rPr lang="da-DK" altLang="da-DK" sz="900" b="1" kern="1200" noProof="1">
                  <a:solidFill>
                    <a:schemeClr val="bg2">
                      <a:lumMod val="50000"/>
                    </a:schemeClr>
                  </a:solidFill>
                  <a:latin typeface="+mn-lt"/>
                  <a:ea typeface="+mn-ea"/>
                  <a:cs typeface="Arial" charset="0"/>
                </a:rPr>
                <a:t>4. </a:t>
              </a:r>
              <a:r>
                <a:rPr lang="da-DK" altLang="da-DK" sz="900" kern="1200" noProof="1">
                  <a:solidFill>
                    <a:schemeClr val="bg2">
                      <a:lumMod val="50000"/>
                    </a:schemeClr>
                  </a:solidFill>
                  <a:latin typeface="+mn-lt"/>
                  <a:ea typeface="+mn-ea"/>
                  <a:cs typeface="Arial" charset="0"/>
                </a:rPr>
                <a:t>Ønsker du at skalere billedet, så hold </a:t>
              </a:r>
              <a:r>
                <a:rPr lang="da-DK" altLang="da-DK" sz="900" b="1" kern="1200" noProof="1">
                  <a:solidFill>
                    <a:schemeClr val="bg2">
                      <a:lumMod val="50000"/>
                    </a:schemeClr>
                  </a:solidFill>
                  <a:latin typeface="+mn-lt"/>
                  <a:ea typeface="+mn-ea"/>
                  <a:cs typeface="Arial" charset="0"/>
                </a:rPr>
                <a:t>SHIFT</a:t>
              </a:r>
              <a:r>
                <a:rPr lang="da-DK" altLang="da-DK" sz="900" b="0" kern="1200" noProof="1">
                  <a:solidFill>
                    <a:schemeClr val="bg2">
                      <a:lumMod val="50000"/>
                    </a:schemeClr>
                  </a:solidFill>
                  <a:latin typeface="+mn-lt"/>
                  <a:ea typeface="+mn-ea"/>
                  <a:cs typeface="Arial" charset="0"/>
                </a:rPr>
                <a:t>-knappen</a:t>
              </a:r>
              <a:r>
                <a:rPr lang="da-DK" altLang="da-DK" sz="900" kern="1200" noProof="1">
                  <a:solidFill>
                    <a:schemeClr val="bg2">
                      <a:lumMod val="50000"/>
                    </a:schemeClr>
                  </a:solidFill>
                  <a:latin typeface="+mn-lt"/>
                  <a:ea typeface="+mn-ea"/>
                  <a:cs typeface="Arial" charset="0"/>
                </a:rPr>
                <a:t> nede, mens der trækkes i billedets hjørner</a:t>
              </a:r>
            </a:p>
          </p:txBody>
        </p:sp>
        <p:grpSp>
          <p:nvGrpSpPr>
            <p:cNvPr id="17" name="Gruppe 19"/>
            <p:cNvGrpSpPr>
              <a:grpSpLocks/>
            </p:cNvGrpSpPr>
            <p:nvPr userDrawn="1"/>
          </p:nvGrpSpPr>
          <p:grpSpPr bwMode="auto">
            <a:xfrm>
              <a:off x="6607544" y="5571021"/>
              <a:ext cx="331788" cy="343017"/>
              <a:chOff x="6608483" y="5571145"/>
              <a:chExt cx="331632" cy="343669"/>
            </a:xfrm>
          </p:grpSpPr>
          <p:pic>
            <p:nvPicPr>
              <p:cNvPr id="19"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622012" y="5571263"/>
                <a:ext cx="318103" cy="343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Rounded Rectangle 25"/>
              <p:cNvSpPr/>
              <p:nvPr userDrawn="1"/>
            </p:nvSpPr>
            <p:spPr>
              <a:xfrm>
                <a:off x="6608483" y="5571145"/>
                <a:ext cx="209451" cy="171767"/>
              </a:xfrm>
              <a:prstGeom prst="roundRect">
                <a:avLst/>
              </a:prstGeom>
              <a:noFill/>
              <a:ln w="19050">
                <a:solidFill>
                  <a:srgbClr val="E31E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a-DK"/>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l" eaLnBrk="1" hangingPunct="1">
                  <a:defRPr/>
                </a:pPr>
                <a:endParaRPr lang="da-DK" sz="2000" dirty="0"/>
              </a:p>
            </p:txBody>
          </p:sp>
        </p:grpSp>
        <p:pic>
          <p:nvPicPr>
            <p:cNvPr id="18" name="Picture 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621052" y="4761970"/>
              <a:ext cx="409575" cy="322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3" name="Pladsholder til indhold 2"/>
          <p:cNvSpPr>
            <a:spLocks noGrp="1"/>
          </p:cNvSpPr>
          <p:nvPr>
            <p:ph sz="quarter" idx="16" hasCustomPrompt="1"/>
          </p:nvPr>
        </p:nvSpPr>
        <p:spPr>
          <a:xfrm>
            <a:off x="431801" y="2523065"/>
            <a:ext cx="4687888" cy="3328460"/>
          </a:xfrm>
        </p:spPr>
        <p:txBody>
          <a:bodyPr/>
          <a:lstStyle>
            <a:lvl2pPr>
              <a:buClr>
                <a:schemeClr val="accent1"/>
              </a:buClr>
              <a:defRPr/>
            </a:lvl2pPr>
          </a:lstStyle>
          <a:p>
            <a:pPr lvl="0"/>
            <a:r>
              <a:rPr lang="da-DK" dirty="0"/>
              <a:t>Klik og indsæt tekst</a:t>
            </a:r>
          </a:p>
          <a:p>
            <a:pPr lvl="1"/>
            <a:r>
              <a:rPr lang="da-DK" dirty="0"/>
              <a:t>Andet niveau</a:t>
            </a:r>
          </a:p>
          <a:p>
            <a:pPr lvl="2"/>
            <a:r>
              <a:rPr lang="da-DK" dirty="0"/>
              <a:t>Tredje niveau</a:t>
            </a:r>
          </a:p>
          <a:p>
            <a:pPr lvl="3"/>
            <a:r>
              <a:rPr lang="da-DK" dirty="0"/>
              <a:t>Fjerde niveau</a:t>
            </a:r>
          </a:p>
          <a:p>
            <a:pPr lvl="4"/>
            <a:r>
              <a:rPr lang="da-DK" dirty="0"/>
              <a:t>Femte niveau</a:t>
            </a:r>
          </a:p>
        </p:txBody>
      </p:sp>
      <p:grpSp>
        <p:nvGrpSpPr>
          <p:cNvPr id="27" name="Gruppe 26"/>
          <p:cNvGrpSpPr/>
          <p:nvPr userDrawn="1"/>
        </p:nvGrpSpPr>
        <p:grpSpPr>
          <a:xfrm>
            <a:off x="-540568" y="3957756"/>
            <a:ext cx="407130" cy="245576"/>
            <a:chOff x="-540568" y="3957756"/>
            <a:chExt cx="407130" cy="245576"/>
          </a:xfrm>
        </p:grpSpPr>
        <p:pic>
          <p:nvPicPr>
            <p:cNvPr id="29" name="Picture 7"/>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40568" y="3957756"/>
              <a:ext cx="407130" cy="245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Rectangle 8"/>
            <p:cNvSpPr/>
            <p:nvPr userDrawn="1"/>
          </p:nvSpPr>
          <p:spPr bwMode="auto">
            <a:xfrm>
              <a:off x="-333462" y="3960440"/>
              <a:ext cx="200024" cy="233364"/>
            </a:xfrm>
            <a:prstGeom prst="rect">
              <a:avLst/>
            </a:prstGeom>
            <a:solidFill>
              <a:srgbClr val="FFFFFF">
                <a:alpha val="65882"/>
              </a:srgb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sp>
          <p:nvSpPr>
            <p:cNvPr id="31" name="Rounded Rectangle 9"/>
            <p:cNvSpPr/>
            <p:nvPr userDrawn="1"/>
          </p:nvSpPr>
          <p:spPr bwMode="auto">
            <a:xfrm>
              <a:off x="-530314" y="3963615"/>
              <a:ext cx="196850" cy="239714"/>
            </a:xfrm>
            <a:prstGeom prst="roundRect">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grpSp>
      <p:sp>
        <p:nvSpPr>
          <p:cNvPr id="34" name="Rektangel farvet"/>
          <p:cNvSpPr/>
          <p:nvPr userDrawn="1"/>
        </p:nvSpPr>
        <p:spPr>
          <a:xfrm>
            <a:off x="0" y="0"/>
            <a:ext cx="9146825" cy="2183802"/>
          </a:xfrm>
          <a:custGeom>
            <a:avLst/>
            <a:gdLst>
              <a:gd name="connsiteX0" fmla="*/ 0 w 9144000"/>
              <a:gd name="connsiteY0" fmla="*/ 0 h 2183802"/>
              <a:gd name="connsiteX1" fmla="*/ 9144000 w 9144000"/>
              <a:gd name="connsiteY1" fmla="*/ 0 h 2183802"/>
              <a:gd name="connsiteX2" fmla="*/ 9144000 w 9144000"/>
              <a:gd name="connsiteY2" fmla="*/ 2183802 h 2183802"/>
              <a:gd name="connsiteX3" fmla="*/ 0 w 9144000"/>
              <a:gd name="connsiteY3" fmla="*/ 2183802 h 2183802"/>
              <a:gd name="connsiteX4" fmla="*/ 0 w 9144000"/>
              <a:gd name="connsiteY4" fmla="*/ 0 h 2183802"/>
              <a:gd name="connsiteX0" fmla="*/ 0 w 9144000"/>
              <a:gd name="connsiteY0" fmla="*/ 0 h 2183802"/>
              <a:gd name="connsiteX1" fmla="*/ 9144000 w 9144000"/>
              <a:gd name="connsiteY1" fmla="*/ 0 h 2183802"/>
              <a:gd name="connsiteX2" fmla="*/ 9141295 w 9144000"/>
              <a:gd name="connsiteY2" fmla="*/ 406403 h 2183802"/>
              <a:gd name="connsiteX3" fmla="*/ 0 w 9144000"/>
              <a:gd name="connsiteY3" fmla="*/ 2183802 h 2183802"/>
              <a:gd name="connsiteX4" fmla="*/ 0 w 9144000"/>
              <a:gd name="connsiteY4" fmla="*/ 0 h 2183802"/>
              <a:gd name="connsiteX0" fmla="*/ 0 w 9146825"/>
              <a:gd name="connsiteY0" fmla="*/ 0 h 2183802"/>
              <a:gd name="connsiteX1" fmla="*/ 9144000 w 9146825"/>
              <a:gd name="connsiteY1" fmla="*/ 0 h 2183802"/>
              <a:gd name="connsiteX2" fmla="*/ 9146706 w 9146825"/>
              <a:gd name="connsiteY2" fmla="*/ 406403 h 2183802"/>
              <a:gd name="connsiteX3" fmla="*/ 0 w 9146825"/>
              <a:gd name="connsiteY3" fmla="*/ 2183802 h 2183802"/>
              <a:gd name="connsiteX4" fmla="*/ 0 w 9146825"/>
              <a:gd name="connsiteY4" fmla="*/ 0 h 21838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6825" h="2183802">
                <a:moveTo>
                  <a:pt x="0" y="0"/>
                </a:moveTo>
                <a:lnTo>
                  <a:pt x="9144000" y="0"/>
                </a:lnTo>
                <a:cubicBezTo>
                  <a:pt x="9143098" y="135468"/>
                  <a:pt x="9147608" y="270935"/>
                  <a:pt x="9146706" y="406403"/>
                </a:cubicBezTo>
                <a:lnTo>
                  <a:pt x="0" y="2183802"/>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err="1"/>
          </a:p>
        </p:txBody>
      </p:sp>
      <p:sp>
        <p:nvSpPr>
          <p:cNvPr id="35" name="Rectangle sort trekant"/>
          <p:cNvSpPr/>
          <p:nvPr userDrawn="1"/>
        </p:nvSpPr>
        <p:spPr>
          <a:xfrm>
            <a:off x="6034661" y="0"/>
            <a:ext cx="3115200" cy="2128800"/>
          </a:xfrm>
          <a:custGeom>
            <a:avLst/>
            <a:gdLst>
              <a:gd name="connsiteX0" fmla="*/ 0 w 3115200"/>
              <a:gd name="connsiteY0" fmla="*/ 0 h 2128800"/>
              <a:gd name="connsiteX1" fmla="*/ 3115200 w 3115200"/>
              <a:gd name="connsiteY1" fmla="*/ 0 h 2128800"/>
              <a:gd name="connsiteX2" fmla="*/ 3115200 w 3115200"/>
              <a:gd name="connsiteY2" fmla="*/ 2128800 h 2128800"/>
              <a:gd name="connsiteX3" fmla="*/ 0 w 3115200"/>
              <a:gd name="connsiteY3" fmla="*/ 2128800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67070 w 3115200"/>
              <a:gd name="connsiteY3" fmla="*/ 1055374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53818 w 3115200"/>
              <a:gd name="connsiteY3" fmla="*/ 1062000 h 2128800"/>
              <a:gd name="connsiteX4" fmla="*/ 0 w 3115200"/>
              <a:gd name="connsiteY4" fmla="*/ 0 h 21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5200" h="2128800">
                <a:moveTo>
                  <a:pt x="0" y="0"/>
                </a:moveTo>
                <a:lnTo>
                  <a:pt x="3115200" y="0"/>
                </a:lnTo>
                <a:lnTo>
                  <a:pt x="3115200" y="2128800"/>
                </a:lnTo>
                <a:lnTo>
                  <a:pt x="1553818" y="1062000"/>
                </a:lnTo>
                <a:lnTo>
                  <a:pt x="0" y="0"/>
                </a:lnTo>
                <a:close/>
              </a:path>
            </a:pathLst>
          </a:cu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36" name="Logo"/>
          <p:cNvSpPr txBox="1">
            <a:spLocks/>
          </p:cNvSpPr>
          <p:nvPr userDrawn="1"/>
        </p:nvSpPr>
        <p:spPr>
          <a:xfrm>
            <a:off x="7856096" y="240406"/>
            <a:ext cx="1040400" cy="954000"/>
          </a:xfrm>
          <a:prstGeom prst="rect">
            <a:avLst/>
          </a:prstGeom>
          <a:blipFill>
            <a:blip r:embed="rId6"/>
            <a:stretch>
              <a:fillRect/>
            </a:stretch>
          </a:blipFill>
        </p:spPr>
        <p:txBody>
          <a:bodyPr/>
          <a:lstStyle>
            <a:lvl1pPr marL="0" indent="0" algn="l" defTabSz="914400" rtl="0" eaLnBrk="1" latinLnBrk="0" hangingPunct="1">
              <a:lnSpc>
                <a:spcPct val="97000"/>
              </a:lnSpc>
              <a:spcBef>
                <a:spcPts val="0"/>
              </a:spcBef>
              <a:buFont typeface="Arial" panose="020B0604020202020204" pitchFamily="34" charset="0"/>
              <a:buNone/>
              <a:defRPr sz="100" kern="1200">
                <a:solidFill>
                  <a:schemeClr val="bg1"/>
                </a:solidFill>
                <a:latin typeface="+mn-lt"/>
                <a:ea typeface="+mn-ea"/>
                <a:cs typeface="+mn-cs"/>
              </a:defRPr>
            </a:lvl1pPr>
            <a:lvl2pPr marL="306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2pPr>
            <a:lvl3pPr marL="612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3pPr>
            <a:lvl4pPr marL="918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4pPr>
            <a:lvl5pPr marL="1224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da-DK" dirty="0"/>
              <a:t>.</a:t>
            </a:r>
          </a:p>
        </p:txBody>
      </p:sp>
      <p:sp>
        <p:nvSpPr>
          <p:cNvPr id="2" name="Titel 1"/>
          <p:cNvSpPr>
            <a:spLocks noGrp="1"/>
          </p:cNvSpPr>
          <p:nvPr>
            <p:ph type="title" hasCustomPrompt="1"/>
          </p:nvPr>
        </p:nvSpPr>
        <p:spPr/>
        <p:txBody>
          <a:bodyPr/>
          <a:lstStyle>
            <a:lvl1pPr>
              <a:defRPr>
                <a:solidFill>
                  <a:schemeClr val="bg1"/>
                </a:solidFill>
              </a:defRPr>
            </a:lvl1pPr>
          </a:lstStyle>
          <a:p>
            <a:r>
              <a:rPr lang="da-DK" dirty="0"/>
              <a:t>Klik og indsæt overskrift i en eller to linjer</a:t>
            </a:r>
          </a:p>
        </p:txBody>
      </p:sp>
    </p:spTree>
    <p:extLst>
      <p:ext uri="{BB962C8B-B14F-4D97-AF65-F5344CB8AC3E}">
        <p14:creationId xmlns:p14="http://schemas.microsoft.com/office/powerpoint/2010/main" val="2643789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Indhold og billede">
    <p:spTree>
      <p:nvGrpSpPr>
        <p:cNvPr id="1" name=""/>
        <p:cNvGrpSpPr/>
        <p:nvPr/>
      </p:nvGrpSpPr>
      <p:grpSpPr>
        <a:xfrm>
          <a:off x="0" y="0"/>
          <a:ext cx="0" cy="0"/>
          <a:chOff x="0" y="0"/>
          <a:chExt cx="0" cy="0"/>
        </a:xfrm>
      </p:grpSpPr>
      <p:sp>
        <p:nvSpPr>
          <p:cNvPr id="4" name="Pladsholder til dato 3"/>
          <p:cNvSpPr>
            <a:spLocks noGrp="1"/>
          </p:cNvSpPr>
          <p:nvPr>
            <p:ph type="dt" sz="half" idx="10"/>
          </p:nvPr>
        </p:nvSpPr>
        <p:spPr/>
        <p:txBody>
          <a:bodyPr/>
          <a:lstStyle/>
          <a:p>
            <a:endParaRPr lang="da-DK" dirty="0"/>
          </a:p>
        </p:txBody>
      </p:sp>
      <p:sp>
        <p:nvSpPr>
          <p:cNvPr id="7" name="Pladsholder til billede 6"/>
          <p:cNvSpPr>
            <a:spLocks noGrp="1"/>
          </p:cNvSpPr>
          <p:nvPr>
            <p:ph type="pic" sz="quarter" idx="14" hasCustomPrompt="1"/>
          </p:nvPr>
        </p:nvSpPr>
        <p:spPr>
          <a:xfrm>
            <a:off x="5380038" y="2518228"/>
            <a:ext cx="3330575" cy="3330000"/>
          </a:xfrm>
        </p:spPr>
        <p:txBody>
          <a:bodyPr tIns="576000" anchor="ctr" anchorCtr="0"/>
          <a:lstStyle>
            <a:lvl1pPr algn="ctr">
              <a:defRPr sz="1400">
                <a:solidFill>
                  <a:schemeClr val="tx1">
                    <a:lumMod val="65000"/>
                    <a:lumOff val="35000"/>
                  </a:schemeClr>
                </a:solidFill>
              </a:defRPr>
            </a:lvl1pPr>
          </a:lstStyle>
          <a:p>
            <a:r>
              <a:rPr lang="da-DK" dirty="0"/>
              <a:t>Klik på ikonet og indsæt billede</a:t>
            </a:r>
          </a:p>
        </p:txBody>
      </p:sp>
      <p:sp>
        <p:nvSpPr>
          <p:cNvPr id="13" name="Titel 1"/>
          <p:cNvSpPr>
            <a:spLocks noGrp="1"/>
          </p:cNvSpPr>
          <p:nvPr>
            <p:ph type="title" hasCustomPrompt="1"/>
          </p:nvPr>
        </p:nvSpPr>
        <p:spPr>
          <a:xfrm>
            <a:off x="432000" y="267422"/>
            <a:ext cx="5796184" cy="1120986"/>
          </a:xfrm>
        </p:spPr>
        <p:txBody>
          <a:bodyPr/>
          <a:lstStyle/>
          <a:p>
            <a:r>
              <a:rPr lang="da-DK" dirty="0"/>
              <a:t>Klik og indsæt overskrift i en eller to linjer</a:t>
            </a:r>
          </a:p>
        </p:txBody>
      </p:sp>
      <p:sp>
        <p:nvSpPr>
          <p:cNvPr id="24" name="Pladsholder til indhold 2"/>
          <p:cNvSpPr>
            <a:spLocks noGrp="1"/>
          </p:cNvSpPr>
          <p:nvPr>
            <p:ph sz="quarter" idx="16" hasCustomPrompt="1"/>
          </p:nvPr>
        </p:nvSpPr>
        <p:spPr>
          <a:xfrm>
            <a:off x="431801" y="2523065"/>
            <a:ext cx="4687888" cy="3328460"/>
          </a:xfrm>
        </p:spPr>
        <p:txBody>
          <a:bodyPr/>
          <a:lstStyle>
            <a:lvl2pPr>
              <a:buClr>
                <a:schemeClr val="accent1"/>
              </a:buClr>
              <a:defRPr/>
            </a:lvl2pPr>
          </a:lstStyle>
          <a:p>
            <a:pPr lvl="0"/>
            <a:r>
              <a:rPr lang="da-DK" dirty="0"/>
              <a:t>Klik og indsæt tekst</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8" name="Rectangle 5"/>
          <p:cNvSpPr/>
          <p:nvPr userDrawn="1"/>
        </p:nvSpPr>
        <p:spPr>
          <a:xfrm>
            <a:off x="-2196752" y="2511497"/>
            <a:ext cx="2099944" cy="2215991"/>
          </a:xfrm>
          <a:prstGeom prst="rect">
            <a:avLst/>
          </a:prstGeom>
        </p:spPr>
        <p:txBody>
          <a:bodyPr wrap="square" lIns="0" tIns="0" rIns="0" bIns="0">
            <a:spAutoFit/>
          </a:bodyPr>
          <a:ls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0"/>
              </a:spcAft>
            </a:pPr>
            <a:r>
              <a:rPr lang="da-DK" sz="900" b="1" kern="1200" noProof="1">
                <a:solidFill>
                  <a:schemeClr val="bg2">
                    <a:lumMod val="50000"/>
                  </a:schemeClr>
                </a:solidFill>
                <a:latin typeface="+mn-lt"/>
                <a:ea typeface="+mn-ea"/>
                <a:cs typeface="Arial" charset="0"/>
              </a:rPr>
              <a:t>Tekst-typografier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TAB</a:t>
            </a:r>
            <a:r>
              <a:rPr lang="da-DK" sz="900" kern="1200" noProof="1">
                <a:solidFill>
                  <a:schemeClr val="bg2">
                    <a:lumMod val="50000"/>
                  </a:schemeClr>
                </a:solidFill>
                <a:latin typeface="+mn-lt"/>
                <a:ea typeface="+mn-ea"/>
                <a:cs typeface="Arial" charset="0"/>
              </a:rPr>
              <a:t> for at gå frem</a:t>
            </a:r>
          </a:p>
          <a:p>
            <a:pPr algn="r">
              <a:spcAft>
                <a:spcPts val="0"/>
              </a:spcAft>
            </a:pPr>
            <a:r>
              <a:rPr lang="da-DK" sz="900" kern="1200" noProof="1">
                <a:solidFill>
                  <a:schemeClr val="bg2">
                    <a:lumMod val="50000"/>
                  </a:schemeClr>
                </a:solidFill>
                <a:latin typeface="+mn-lt"/>
                <a:ea typeface="+mn-ea"/>
                <a:cs typeface="Arial" charset="0"/>
              </a:rPr>
              <a:t>i tekst-niveauer</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Niveau 1 = normal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2 = bullets 18 pt.</a:t>
            </a:r>
          </a:p>
          <a:p>
            <a:pPr marL="0" marR="0" indent="0" algn="r" defTabSz="914400" rtl="0" eaLnBrk="1" fontAlgn="auto" latinLnBrk="0" hangingPunct="1">
              <a:lnSpc>
                <a:spcPct val="100000"/>
              </a:lnSpc>
              <a:spcBef>
                <a:spcPts val="0"/>
              </a:spcBef>
              <a:spcAft>
                <a:spcPts val="0"/>
              </a:spcAft>
              <a:buClrTx/>
              <a:buSzTx/>
              <a:buFontTx/>
              <a:buNone/>
              <a:tabLst/>
              <a:defRPr/>
            </a:pPr>
            <a:r>
              <a:rPr lang="da-DK" sz="900" kern="1200" noProof="1">
                <a:solidFill>
                  <a:schemeClr val="bg2">
                    <a:lumMod val="50000"/>
                  </a:schemeClr>
                </a:solidFill>
                <a:latin typeface="+mn-lt"/>
                <a:ea typeface="+mn-ea"/>
                <a:cs typeface="Arial" charset="0"/>
              </a:rPr>
              <a:t>Niveau 3 - 9 = bullets med indryk 18 pt.</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For at gå tilbage i tekst-niveauer,</a:t>
            </a:r>
          </a:p>
          <a:p>
            <a:pPr algn="r">
              <a:spcAft>
                <a:spcPts val="0"/>
              </a:spcAft>
            </a:pPr>
            <a:r>
              <a:rPr lang="da-DK" sz="900" kern="1200" noProof="1">
                <a:solidFill>
                  <a:schemeClr val="bg2">
                    <a:lumMod val="50000"/>
                  </a:schemeClr>
                </a:solidFill>
                <a:latin typeface="+mn-lt"/>
                <a:ea typeface="+mn-ea"/>
                <a:cs typeface="Arial" charset="0"/>
              </a:rPr>
              <a:t>brug </a:t>
            </a:r>
            <a:r>
              <a:rPr lang="da-DK" sz="900" b="1" kern="1200" noProof="1">
                <a:solidFill>
                  <a:schemeClr val="bg2">
                    <a:lumMod val="50000"/>
                  </a:schemeClr>
                </a:solidFill>
                <a:latin typeface="+mn-lt"/>
                <a:ea typeface="+mn-ea"/>
                <a:cs typeface="Arial" charset="0"/>
              </a:rPr>
              <a:t>SHIFT</a:t>
            </a:r>
            <a:r>
              <a:rPr lang="da-DK" sz="900" kern="1200" noProof="1">
                <a:solidFill>
                  <a:schemeClr val="bg2">
                    <a:lumMod val="50000"/>
                  </a:schemeClr>
                </a:solidFill>
                <a:latin typeface="+mn-lt"/>
                <a:ea typeface="+mn-ea"/>
                <a:cs typeface="Arial" charset="0"/>
              </a:rPr>
              <a:t> + </a:t>
            </a:r>
            <a:r>
              <a:rPr lang="da-DK" sz="900" b="1" kern="1200" noProof="1">
                <a:solidFill>
                  <a:schemeClr val="bg2">
                    <a:lumMod val="50000"/>
                  </a:schemeClr>
                </a:solidFill>
                <a:latin typeface="+mn-lt"/>
                <a:ea typeface="+mn-ea"/>
                <a:cs typeface="Arial" charset="0"/>
              </a:rPr>
              <a:t>TAB</a:t>
            </a: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endParaRPr lang="da-DK" sz="900" kern="1200" noProof="1">
              <a:solidFill>
                <a:schemeClr val="bg2">
                  <a:lumMod val="50000"/>
                </a:schemeClr>
              </a:solidFill>
              <a:latin typeface="+mn-lt"/>
              <a:ea typeface="+mn-ea"/>
              <a:cs typeface="Arial" charset="0"/>
            </a:endParaRPr>
          </a:p>
          <a:p>
            <a:pPr algn="r">
              <a:spcAft>
                <a:spcPts val="0"/>
              </a:spcAft>
            </a:pPr>
            <a:r>
              <a:rPr lang="da-DK" sz="900" kern="1200" noProof="1">
                <a:solidFill>
                  <a:schemeClr val="bg2">
                    <a:lumMod val="50000"/>
                  </a:schemeClr>
                </a:solidFill>
                <a:latin typeface="+mn-lt"/>
                <a:ea typeface="+mn-ea"/>
                <a:cs typeface="Arial" charset="0"/>
              </a:rPr>
              <a:t>Alternativt kan</a:t>
            </a:r>
          </a:p>
          <a:p>
            <a:pPr algn="r">
              <a:spcAft>
                <a:spcPts val="0"/>
              </a:spcAft>
            </a:pPr>
            <a:r>
              <a:rPr lang="da-DK" sz="900" b="1" kern="1200" noProof="1">
                <a:solidFill>
                  <a:schemeClr val="bg2">
                    <a:lumMod val="50000"/>
                  </a:schemeClr>
                </a:solidFill>
                <a:latin typeface="+mn-lt"/>
                <a:ea typeface="+mn-ea"/>
                <a:cs typeface="Arial" charset="0"/>
              </a:rPr>
              <a:t>Forøg og Formindsk </a:t>
            </a:r>
          </a:p>
          <a:p>
            <a:pPr algn="r">
              <a:spcAft>
                <a:spcPts val="0"/>
              </a:spcAft>
            </a:pPr>
            <a:r>
              <a:rPr lang="da-DK" sz="900" kern="1200" noProof="1">
                <a:solidFill>
                  <a:schemeClr val="bg2">
                    <a:lumMod val="50000"/>
                  </a:schemeClr>
                </a:solidFill>
                <a:latin typeface="+mn-lt"/>
                <a:ea typeface="+mn-ea"/>
                <a:cs typeface="Arial" charset="0"/>
              </a:rPr>
              <a:t>listeniveau bruges</a:t>
            </a:r>
          </a:p>
        </p:txBody>
      </p:sp>
      <p:sp>
        <p:nvSpPr>
          <p:cNvPr id="17" name="Rectangle sort trekant"/>
          <p:cNvSpPr/>
          <p:nvPr userDrawn="1"/>
        </p:nvSpPr>
        <p:spPr>
          <a:xfrm>
            <a:off x="6034661" y="0"/>
            <a:ext cx="3115200" cy="2128800"/>
          </a:xfrm>
          <a:custGeom>
            <a:avLst/>
            <a:gdLst>
              <a:gd name="connsiteX0" fmla="*/ 0 w 3115200"/>
              <a:gd name="connsiteY0" fmla="*/ 0 h 2128800"/>
              <a:gd name="connsiteX1" fmla="*/ 3115200 w 3115200"/>
              <a:gd name="connsiteY1" fmla="*/ 0 h 2128800"/>
              <a:gd name="connsiteX2" fmla="*/ 3115200 w 3115200"/>
              <a:gd name="connsiteY2" fmla="*/ 2128800 h 2128800"/>
              <a:gd name="connsiteX3" fmla="*/ 0 w 3115200"/>
              <a:gd name="connsiteY3" fmla="*/ 2128800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67070 w 3115200"/>
              <a:gd name="connsiteY3" fmla="*/ 1055374 h 2128800"/>
              <a:gd name="connsiteX4" fmla="*/ 0 w 3115200"/>
              <a:gd name="connsiteY4" fmla="*/ 0 h 2128800"/>
              <a:gd name="connsiteX0" fmla="*/ 0 w 3115200"/>
              <a:gd name="connsiteY0" fmla="*/ 0 h 2128800"/>
              <a:gd name="connsiteX1" fmla="*/ 3115200 w 3115200"/>
              <a:gd name="connsiteY1" fmla="*/ 0 h 2128800"/>
              <a:gd name="connsiteX2" fmla="*/ 3115200 w 3115200"/>
              <a:gd name="connsiteY2" fmla="*/ 2128800 h 2128800"/>
              <a:gd name="connsiteX3" fmla="*/ 1553818 w 3115200"/>
              <a:gd name="connsiteY3" fmla="*/ 1062000 h 2128800"/>
              <a:gd name="connsiteX4" fmla="*/ 0 w 3115200"/>
              <a:gd name="connsiteY4" fmla="*/ 0 h 21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5200" h="2128800">
                <a:moveTo>
                  <a:pt x="0" y="0"/>
                </a:moveTo>
                <a:lnTo>
                  <a:pt x="3115200" y="0"/>
                </a:lnTo>
                <a:lnTo>
                  <a:pt x="3115200" y="2128800"/>
                </a:lnTo>
                <a:lnTo>
                  <a:pt x="1553818" y="1062000"/>
                </a:lnTo>
                <a:lnTo>
                  <a:pt x="0" y="0"/>
                </a:lnTo>
                <a:close/>
              </a:path>
            </a:pathLst>
          </a:cu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grpSp>
        <p:nvGrpSpPr>
          <p:cNvPr id="29" name="Gruppe 28"/>
          <p:cNvGrpSpPr/>
          <p:nvPr userDrawn="1"/>
        </p:nvGrpSpPr>
        <p:grpSpPr>
          <a:xfrm>
            <a:off x="-540568" y="3957756"/>
            <a:ext cx="407130" cy="245576"/>
            <a:chOff x="-540568" y="3957756"/>
            <a:chExt cx="407130" cy="245576"/>
          </a:xfrm>
        </p:grpSpPr>
        <p:pic>
          <p:nvPicPr>
            <p:cNvPr id="30" name="Picture 7"/>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40568" y="3957756"/>
              <a:ext cx="407130" cy="245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Rectangle 8"/>
            <p:cNvSpPr/>
            <p:nvPr userDrawn="1"/>
          </p:nvSpPr>
          <p:spPr bwMode="auto">
            <a:xfrm>
              <a:off x="-333462" y="3960440"/>
              <a:ext cx="200024" cy="233364"/>
            </a:xfrm>
            <a:prstGeom prst="rect">
              <a:avLst/>
            </a:prstGeom>
            <a:solidFill>
              <a:srgbClr val="FFFFFF">
                <a:alpha val="65882"/>
              </a:srgb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sp>
          <p:nvSpPr>
            <p:cNvPr id="32" name="Rounded Rectangle 9"/>
            <p:cNvSpPr/>
            <p:nvPr userDrawn="1"/>
          </p:nvSpPr>
          <p:spPr bwMode="auto">
            <a:xfrm>
              <a:off x="-530314" y="3963615"/>
              <a:ext cx="196850" cy="239714"/>
            </a:xfrm>
            <a:prstGeom prst="roundRect">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da-D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da-DK" sz="2300" noProof="1">
                <a:latin typeface="HelveticaNeueLT Std Lt Cn" pitchFamily="34" charset="0"/>
              </a:endParaRPr>
            </a:p>
          </p:txBody>
        </p:sp>
      </p:grpSp>
      <p:grpSp>
        <p:nvGrpSpPr>
          <p:cNvPr id="23" name="Gruppe 17"/>
          <p:cNvGrpSpPr>
            <a:grpSpLocks/>
          </p:cNvGrpSpPr>
          <p:nvPr userDrawn="1"/>
        </p:nvGrpSpPr>
        <p:grpSpPr bwMode="auto">
          <a:xfrm>
            <a:off x="9288524" y="2532630"/>
            <a:ext cx="2032000" cy="2310533"/>
            <a:chOff x="6573838" y="3603625"/>
            <a:chExt cx="2032000" cy="2310413"/>
          </a:xfrm>
        </p:grpSpPr>
        <p:sp>
          <p:nvSpPr>
            <p:cNvPr id="25" name="TextBox 12"/>
            <p:cNvSpPr txBox="1">
              <a:spLocks noChangeArrowheads="1"/>
            </p:cNvSpPr>
            <p:nvPr userDrawn="1"/>
          </p:nvSpPr>
          <p:spPr bwMode="auto">
            <a:xfrm>
              <a:off x="6573838" y="3603625"/>
              <a:ext cx="2032000" cy="1918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defPPr>
                <a:defRPr lang="da-DK"/>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l" eaLnBrk="1" hangingPunct="1">
                <a:spcAft>
                  <a:spcPts val="600"/>
                </a:spcAft>
                <a:buFontTx/>
                <a:buNone/>
                <a:defRPr/>
              </a:pPr>
              <a:r>
                <a:rPr lang="da-DK" sz="900" b="1" kern="1200" noProof="1">
                  <a:solidFill>
                    <a:schemeClr val="bg2">
                      <a:lumMod val="50000"/>
                    </a:schemeClr>
                  </a:solidFill>
                  <a:latin typeface="+mn-lt"/>
                  <a:ea typeface="+mn-ea"/>
                  <a:cs typeface="Arial" charset="0"/>
                </a:rPr>
                <a:t>Indsæt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1. </a:t>
              </a:r>
              <a:r>
                <a:rPr lang="da-DK" sz="900" kern="1200" noProof="1">
                  <a:solidFill>
                    <a:schemeClr val="bg2">
                      <a:lumMod val="50000"/>
                    </a:schemeClr>
                  </a:solidFill>
                  <a:latin typeface="+mn-lt"/>
                  <a:ea typeface="+mn-ea"/>
                  <a:cs typeface="Arial" charset="0"/>
                </a:rPr>
                <a:t>Klik på det lille billede-indsættelsesikon i midten</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af pladsholderen</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2. </a:t>
              </a:r>
              <a:r>
                <a:rPr lang="da-DK" sz="900" kern="1200" noProof="1">
                  <a:solidFill>
                    <a:schemeClr val="bg2">
                      <a:lumMod val="50000"/>
                    </a:schemeClr>
                  </a:solidFill>
                  <a:latin typeface="+mn-lt"/>
                  <a:ea typeface="+mn-ea"/>
                  <a:cs typeface="Arial" charset="0"/>
                </a:rPr>
                <a:t>Indsæt det ønskede billede</a:t>
              </a:r>
            </a:p>
            <a:p>
              <a:pPr algn="l" eaLnBrk="1" hangingPunct="1">
                <a:spcBef>
                  <a:spcPts val="0"/>
                </a:spcBef>
                <a:spcAft>
                  <a:spcPts val="240"/>
                </a:spcAft>
                <a:buFontTx/>
                <a:buNone/>
                <a:defRPr/>
              </a:pPr>
              <a:r>
                <a:rPr lang="da-DK" sz="900" b="1" kern="1200" noProof="1">
                  <a:solidFill>
                    <a:schemeClr val="bg2">
                      <a:lumMod val="50000"/>
                    </a:schemeClr>
                  </a:solidFill>
                  <a:latin typeface="+mn-lt"/>
                  <a:ea typeface="+mn-ea"/>
                  <a:cs typeface="Arial" charset="0"/>
                </a:rPr>
                <a:t>3. </a:t>
              </a:r>
              <a:r>
                <a:rPr lang="da-DK" sz="900" kern="1200" noProof="1">
                  <a:solidFill>
                    <a:schemeClr val="bg2">
                      <a:lumMod val="50000"/>
                    </a:schemeClr>
                  </a:solidFill>
                  <a:latin typeface="+mn-lt"/>
                  <a:ea typeface="+mn-ea"/>
                  <a:cs typeface="Arial" charset="0"/>
                </a:rPr>
                <a:t>Klik </a:t>
              </a:r>
              <a:r>
                <a:rPr lang="da-DK" sz="900" b="1" kern="1200" noProof="1">
                  <a:solidFill>
                    <a:schemeClr val="bg2">
                      <a:lumMod val="50000"/>
                    </a:schemeClr>
                  </a:solidFill>
                  <a:latin typeface="+mn-lt"/>
                  <a:ea typeface="+mn-ea"/>
                  <a:cs typeface="Arial" charset="0"/>
                </a:rPr>
                <a:t>Beskær</a:t>
              </a:r>
              <a:r>
                <a:rPr lang="da-DK" sz="900" kern="1200" noProof="1">
                  <a:solidFill>
                    <a:schemeClr val="bg2">
                      <a:lumMod val="50000"/>
                    </a:schemeClr>
                  </a:solidFill>
                  <a:latin typeface="+mn-lt"/>
                  <a:ea typeface="+mn-ea"/>
                  <a:cs typeface="Arial" charset="0"/>
                </a:rPr>
                <a:t> for at ændre</a:t>
              </a:r>
            </a:p>
            <a:p>
              <a:pPr algn="l" eaLnBrk="1" hangingPunct="1">
                <a:spcBef>
                  <a:spcPts val="0"/>
                </a:spcBef>
                <a:spcAft>
                  <a:spcPts val="240"/>
                </a:spcAft>
                <a:buFontTx/>
                <a:buNone/>
                <a:defRPr/>
              </a:pPr>
              <a:r>
                <a:rPr lang="da-DK" sz="900" kern="1200" noProof="1">
                  <a:solidFill>
                    <a:schemeClr val="bg2">
                      <a:lumMod val="50000"/>
                    </a:schemeClr>
                  </a:solidFill>
                  <a:latin typeface="+mn-lt"/>
                  <a:ea typeface="+mn-ea"/>
                  <a:cs typeface="Arial" charset="0"/>
                </a:rPr>
                <a:t>billedets fokus/størrelse</a:t>
              </a: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endParaRPr lang="da-DK" altLang="da-DK" sz="900" kern="1200" noProof="1">
                <a:solidFill>
                  <a:schemeClr val="bg2">
                    <a:lumMod val="50000"/>
                  </a:schemeClr>
                </a:solidFill>
                <a:latin typeface="+mn-lt"/>
                <a:ea typeface="+mn-ea"/>
                <a:cs typeface="Arial" charset="0"/>
              </a:endParaRPr>
            </a:p>
            <a:p>
              <a:pPr algn="l" eaLnBrk="1" hangingPunct="1">
                <a:spcBef>
                  <a:spcPct val="0"/>
                </a:spcBef>
                <a:spcAft>
                  <a:spcPts val="240"/>
                </a:spcAft>
                <a:buFontTx/>
                <a:buNone/>
                <a:defRPr/>
              </a:pPr>
              <a:r>
                <a:rPr lang="da-DK" altLang="da-DK" sz="900" b="1" kern="1200" noProof="1">
                  <a:solidFill>
                    <a:schemeClr val="bg2">
                      <a:lumMod val="50000"/>
                    </a:schemeClr>
                  </a:solidFill>
                  <a:latin typeface="+mn-lt"/>
                  <a:ea typeface="+mn-ea"/>
                  <a:cs typeface="Arial" charset="0"/>
                </a:rPr>
                <a:t>4. </a:t>
              </a:r>
              <a:r>
                <a:rPr lang="da-DK" altLang="da-DK" sz="900" kern="1200" noProof="1">
                  <a:solidFill>
                    <a:schemeClr val="bg2">
                      <a:lumMod val="50000"/>
                    </a:schemeClr>
                  </a:solidFill>
                  <a:latin typeface="+mn-lt"/>
                  <a:ea typeface="+mn-ea"/>
                  <a:cs typeface="Arial" charset="0"/>
                </a:rPr>
                <a:t>Ønsker du at skalere billedet, så hold </a:t>
              </a:r>
              <a:r>
                <a:rPr lang="da-DK" altLang="da-DK" sz="900" b="1" kern="1200" noProof="1">
                  <a:solidFill>
                    <a:schemeClr val="bg2">
                      <a:lumMod val="50000"/>
                    </a:schemeClr>
                  </a:solidFill>
                  <a:latin typeface="+mn-lt"/>
                  <a:ea typeface="+mn-ea"/>
                  <a:cs typeface="Arial" charset="0"/>
                </a:rPr>
                <a:t>SHIFT</a:t>
              </a:r>
              <a:r>
                <a:rPr lang="da-DK" altLang="da-DK" sz="900" b="0" kern="1200" noProof="1">
                  <a:solidFill>
                    <a:schemeClr val="bg2">
                      <a:lumMod val="50000"/>
                    </a:schemeClr>
                  </a:solidFill>
                  <a:latin typeface="+mn-lt"/>
                  <a:ea typeface="+mn-ea"/>
                  <a:cs typeface="Arial" charset="0"/>
                </a:rPr>
                <a:t>-knappen</a:t>
              </a:r>
              <a:r>
                <a:rPr lang="da-DK" altLang="da-DK" sz="900" kern="1200" noProof="1">
                  <a:solidFill>
                    <a:schemeClr val="bg2">
                      <a:lumMod val="50000"/>
                    </a:schemeClr>
                  </a:solidFill>
                  <a:latin typeface="+mn-lt"/>
                  <a:ea typeface="+mn-ea"/>
                  <a:cs typeface="Arial" charset="0"/>
                </a:rPr>
                <a:t> nede, mens der trækkes i billedets hjørner</a:t>
              </a:r>
            </a:p>
          </p:txBody>
        </p:sp>
        <p:grpSp>
          <p:nvGrpSpPr>
            <p:cNvPr id="26" name="Gruppe 19"/>
            <p:cNvGrpSpPr>
              <a:grpSpLocks/>
            </p:cNvGrpSpPr>
            <p:nvPr userDrawn="1"/>
          </p:nvGrpSpPr>
          <p:grpSpPr bwMode="auto">
            <a:xfrm>
              <a:off x="6607544" y="5571021"/>
              <a:ext cx="331788" cy="343017"/>
              <a:chOff x="6608483" y="5571145"/>
              <a:chExt cx="331632" cy="343669"/>
            </a:xfrm>
          </p:grpSpPr>
          <p:pic>
            <p:nvPicPr>
              <p:cNvPr id="28" name="Picture 2"/>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6622012" y="5571263"/>
                <a:ext cx="318103" cy="343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3" name="Rounded Rectangle 25"/>
              <p:cNvSpPr/>
              <p:nvPr userDrawn="1"/>
            </p:nvSpPr>
            <p:spPr>
              <a:xfrm>
                <a:off x="6608483" y="5571145"/>
                <a:ext cx="209451" cy="171767"/>
              </a:xfrm>
              <a:prstGeom prst="roundRect">
                <a:avLst/>
              </a:prstGeom>
              <a:noFill/>
              <a:ln w="19050">
                <a:solidFill>
                  <a:srgbClr val="E31E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da-DK"/>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l" eaLnBrk="1" hangingPunct="1">
                  <a:defRPr/>
                </a:pPr>
                <a:endParaRPr lang="da-DK" sz="2000" dirty="0"/>
              </a:p>
            </p:txBody>
          </p:sp>
        </p:grpSp>
        <p:pic>
          <p:nvPicPr>
            <p:cNvPr id="27" name="Picture 2"/>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6621052" y="4761970"/>
              <a:ext cx="409575" cy="322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4" name="Logo"/>
          <p:cNvSpPr txBox="1">
            <a:spLocks/>
          </p:cNvSpPr>
          <p:nvPr userDrawn="1"/>
        </p:nvSpPr>
        <p:spPr>
          <a:xfrm>
            <a:off x="7856096" y="240406"/>
            <a:ext cx="1040400" cy="954000"/>
          </a:xfrm>
          <a:prstGeom prst="rect">
            <a:avLst/>
          </a:prstGeom>
          <a:blipFill>
            <a:blip r:embed="rId6"/>
            <a:stretch>
              <a:fillRect/>
            </a:stretch>
          </a:blipFill>
        </p:spPr>
        <p:txBody>
          <a:bodyPr/>
          <a:lstStyle>
            <a:lvl1pPr marL="0" indent="0" algn="l" defTabSz="914400" rtl="0" eaLnBrk="1" latinLnBrk="0" hangingPunct="1">
              <a:lnSpc>
                <a:spcPct val="97000"/>
              </a:lnSpc>
              <a:spcBef>
                <a:spcPts val="0"/>
              </a:spcBef>
              <a:buFont typeface="Arial" panose="020B0604020202020204" pitchFamily="34" charset="0"/>
              <a:buNone/>
              <a:defRPr sz="100" kern="1200">
                <a:solidFill>
                  <a:schemeClr val="bg1"/>
                </a:solidFill>
                <a:latin typeface="+mn-lt"/>
                <a:ea typeface="+mn-ea"/>
                <a:cs typeface="+mn-cs"/>
              </a:defRPr>
            </a:lvl1pPr>
            <a:lvl2pPr marL="306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2pPr>
            <a:lvl3pPr marL="612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3pPr>
            <a:lvl4pPr marL="918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4pPr>
            <a:lvl5pPr marL="1224000" indent="-306000" algn="l" defTabSz="914400" rtl="0" eaLnBrk="1" latinLnBrk="0" hangingPunct="1">
              <a:lnSpc>
                <a:spcPct val="120000"/>
              </a:lnSpc>
              <a:spcBef>
                <a:spcPts val="0"/>
              </a:spcBef>
              <a:buClr>
                <a:schemeClr val="tx2"/>
              </a:buClr>
              <a:buSzPct val="90000"/>
              <a:buFont typeface="Wingdings 2" panose="05020102010507070707"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da-DK" dirty="0"/>
              <a:t>.</a:t>
            </a:r>
          </a:p>
        </p:txBody>
      </p:sp>
    </p:spTree>
    <p:extLst>
      <p:ext uri="{BB962C8B-B14F-4D97-AF65-F5344CB8AC3E}">
        <p14:creationId xmlns:p14="http://schemas.microsoft.com/office/powerpoint/2010/main" val="3257554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el og billede">
    <p:spTree>
      <p:nvGrpSpPr>
        <p:cNvPr id="1" name=""/>
        <p:cNvGrpSpPr/>
        <p:nvPr/>
      </p:nvGrpSpPr>
      <p:grpSpPr>
        <a:xfrm>
          <a:off x="0" y="0"/>
          <a:ext cx="0" cy="0"/>
          <a:chOff x="0" y="0"/>
          <a:chExt cx="0" cy="0"/>
        </a:xfrm>
      </p:grpSpPr>
      <p:sp>
        <p:nvSpPr>
          <p:cNvPr id="3" name="Pladsholder til billede 2"/>
          <p:cNvSpPr>
            <a:spLocks noGrp="1"/>
          </p:cNvSpPr>
          <p:nvPr>
            <p:ph type="pic" sz="quarter" idx="15" hasCustomPrompt="1"/>
          </p:nvPr>
        </p:nvSpPr>
        <p:spPr>
          <a:xfrm>
            <a:off x="0" y="0"/>
            <a:ext cx="9144000" cy="6858000"/>
          </a:xfrm>
        </p:spPr>
        <p:txBody>
          <a:bodyPr tIns="576000" anchor="ctr" anchorCtr="0"/>
          <a:lstStyle>
            <a:lvl1pPr algn="ctr">
              <a:defRPr sz="1400">
                <a:solidFill>
                  <a:schemeClr val="tx1">
                    <a:lumMod val="65000"/>
                    <a:lumOff val="35000"/>
                  </a:schemeClr>
                </a:solidFill>
              </a:defRPr>
            </a:lvl1pPr>
          </a:lstStyle>
          <a:p>
            <a:r>
              <a:rPr lang="da-DK" dirty="0"/>
              <a:t>Klik på ikonet og indsæt billede</a:t>
            </a:r>
          </a:p>
        </p:txBody>
      </p:sp>
      <p:sp>
        <p:nvSpPr>
          <p:cNvPr id="4" name="Pladsholder til dato 3"/>
          <p:cNvSpPr>
            <a:spLocks noGrp="1"/>
          </p:cNvSpPr>
          <p:nvPr>
            <p:ph type="dt" sz="half" idx="10"/>
          </p:nvPr>
        </p:nvSpPr>
        <p:spPr/>
        <p:txBody>
          <a:bodyPr/>
          <a:lstStyle/>
          <a:p>
            <a:endParaRPr lang="da-DK" dirty="0"/>
          </a:p>
        </p:txBody>
      </p:sp>
      <p:sp>
        <p:nvSpPr>
          <p:cNvPr id="22" name="Text Placeholder sort trekant"/>
          <p:cNvSpPr>
            <a:spLocks noGrp="1"/>
          </p:cNvSpPr>
          <p:nvPr>
            <p:ph type="body" sz="quarter" idx="11" hasCustomPrompt="1"/>
          </p:nvPr>
        </p:nvSpPr>
        <p:spPr>
          <a:xfrm>
            <a:off x="6030000" y="0"/>
            <a:ext cx="3114000" cy="2127600"/>
          </a:xfrm>
          <a:custGeom>
            <a:avLst/>
            <a:gdLst>
              <a:gd name="connsiteX0" fmla="*/ 0 w 3114000"/>
              <a:gd name="connsiteY0" fmla="*/ 0 h 2127600"/>
              <a:gd name="connsiteX1" fmla="*/ 3114000 w 3114000"/>
              <a:gd name="connsiteY1" fmla="*/ 0 h 2127600"/>
              <a:gd name="connsiteX2" fmla="*/ 3114000 w 3114000"/>
              <a:gd name="connsiteY2" fmla="*/ 2127600 h 2127600"/>
              <a:gd name="connsiteX3" fmla="*/ 0 w 3114000"/>
              <a:gd name="connsiteY3" fmla="*/ 2127600 h 2127600"/>
              <a:gd name="connsiteX4" fmla="*/ 0 w 3114000"/>
              <a:gd name="connsiteY4" fmla="*/ 0 h 2127600"/>
              <a:gd name="connsiteX0" fmla="*/ 0 w 3114000"/>
              <a:gd name="connsiteY0" fmla="*/ 0 h 2127600"/>
              <a:gd name="connsiteX1" fmla="*/ 3114000 w 3114000"/>
              <a:gd name="connsiteY1" fmla="*/ 0 h 2127600"/>
              <a:gd name="connsiteX2" fmla="*/ 3114000 w 3114000"/>
              <a:gd name="connsiteY2" fmla="*/ 2127600 h 2127600"/>
              <a:gd name="connsiteX3" fmla="*/ 1472339 w 3114000"/>
              <a:gd name="connsiteY3" fmla="*/ 1011722 h 2127600"/>
              <a:gd name="connsiteX4" fmla="*/ 0 w 3114000"/>
              <a:gd name="connsiteY4" fmla="*/ 0 h 2127600"/>
              <a:gd name="connsiteX0" fmla="*/ 0 w 3114000"/>
              <a:gd name="connsiteY0" fmla="*/ 0 h 2127600"/>
              <a:gd name="connsiteX1" fmla="*/ 3114000 w 3114000"/>
              <a:gd name="connsiteY1" fmla="*/ 0 h 2127600"/>
              <a:gd name="connsiteX2" fmla="*/ 3114000 w 3114000"/>
              <a:gd name="connsiteY2" fmla="*/ 2127600 h 2127600"/>
              <a:gd name="connsiteX3" fmla="*/ 1472339 w 3114000"/>
              <a:gd name="connsiteY3" fmla="*/ 1011722 h 2127600"/>
              <a:gd name="connsiteX4" fmla="*/ 0 w 3114000"/>
              <a:gd name="connsiteY4" fmla="*/ 0 h 2127600"/>
              <a:gd name="connsiteX0" fmla="*/ 0 w 3114000"/>
              <a:gd name="connsiteY0" fmla="*/ 0 h 2127600"/>
              <a:gd name="connsiteX1" fmla="*/ 3114000 w 3114000"/>
              <a:gd name="connsiteY1" fmla="*/ 0 h 2127600"/>
              <a:gd name="connsiteX2" fmla="*/ 3114000 w 3114000"/>
              <a:gd name="connsiteY2" fmla="*/ 2127600 h 2127600"/>
              <a:gd name="connsiteX3" fmla="*/ 1472339 w 3114000"/>
              <a:gd name="connsiteY3" fmla="*/ 1001847 h 2127600"/>
              <a:gd name="connsiteX4" fmla="*/ 0 w 3114000"/>
              <a:gd name="connsiteY4" fmla="*/ 0 h 212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4000" h="2127600">
                <a:moveTo>
                  <a:pt x="0" y="0"/>
                </a:moveTo>
                <a:lnTo>
                  <a:pt x="3114000" y="0"/>
                </a:lnTo>
                <a:lnTo>
                  <a:pt x="3114000" y="2127600"/>
                </a:lnTo>
                <a:lnTo>
                  <a:pt x="1472339" y="1001847"/>
                </a:lnTo>
                <a:lnTo>
                  <a:pt x="0" y="0"/>
                </a:lnTo>
                <a:close/>
              </a:path>
            </a:pathLst>
          </a:custGeom>
          <a:blipFill>
            <a:blip r:embed="rId2"/>
            <a:stretch>
              <a:fillRect/>
            </a:stretch>
          </a:blipFill>
        </p:spPr>
        <p:txBody>
          <a:bodyPr/>
          <a:lstStyle>
            <a:lvl1pPr>
              <a:defRPr sz="100"/>
            </a:lvl1pPr>
          </a:lstStyle>
          <a:p>
            <a:pPr lvl="0"/>
            <a:r>
              <a:rPr lang="da-DK" dirty="0"/>
              <a:t>.</a:t>
            </a:r>
          </a:p>
        </p:txBody>
      </p:sp>
      <p:sp>
        <p:nvSpPr>
          <p:cNvPr id="26" name="Text Placeholder 25"/>
          <p:cNvSpPr>
            <a:spLocks noGrp="1"/>
          </p:cNvSpPr>
          <p:nvPr>
            <p:ph type="body" sz="quarter" idx="14" hasCustomPrompt="1"/>
          </p:nvPr>
        </p:nvSpPr>
        <p:spPr>
          <a:xfrm>
            <a:off x="7850235" y="240406"/>
            <a:ext cx="1040400" cy="954000"/>
          </a:xfrm>
          <a:blipFill>
            <a:blip r:embed="rId3"/>
            <a:stretch>
              <a:fillRect/>
            </a:stretch>
          </a:blipFill>
        </p:spPr>
        <p:txBody>
          <a:bodyPr/>
          <a:lstStyle>
            <a:lvl1pPr>
              <a:defRPr sz="100">
                <a:solidFill>
                  <a:schemeClr val="bg1"/>
                </a:solidFill>
              </a:defRPr>
            </a:lvl1pPr>
          </a:lstStyle>
          <a:p>
            <a:pPr lvl="0"/>
            <a:r>
              <a:rPr lang="da-DK" dirty="0"/>
              <a:t>.</a:t>
            </a:r>
          </a:p>
        </p:txBody>
      </p:sp>
      <p:sp>
        <p:nvSpPr>
          <p:cNvPr id="2" name="Titel 1"/>
          <p:cNvSpPr>
            <a:spLocks noGrp="1"/>
          </p:cNvSpPr>
          <p:nvPr>
            <p:ph type="title" hasCustomPrompt="1"/>
          </p:nvPr>
        </p:nvSpPr>
        <p:spPr>
          <a:xfrm>
            <a:off x="432000" y="267422"/>
            <a:ext cx="5796184" cy="1613406"/>
          </a:xfrm>
        </p:spPr>
        <p:txBody>
          <a:bodyPr/>
          <a:lstStyle>
            <a:lvl1pPr>
              <a:defRPr>
                <a:solidFill>
                  <a:schemeClr val="tx1"/>
                </a:solidFill>
              </a:defRPr>
            </a:lvl1pPr>
          </a:lstStyle>
          <a:p>
            <a:r>
              <a:rPr lang="da-DK" dirty="0"/>
              <a:t>Klik og indsæt overskrift</a:t>
            </a:r>
          </a:p>
        </p:txBody>
      </p:sp>
    </p:spTree>
    <p:extLst>
      <p:ext uri="{BB962C8B-B14F-4D97-AF65-F5344CB8AC3E}">
        <p14:creationId xmlns:p14="http://schemas.microsoft.com/office/powerpoint/2010/main" val="3334101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Lys blå forside">
    <p:bg>
      <p:bgPr>
        <a:solidFill>
          <a:schemeClr val="bg1"/>
        </a:solidFill>
        <a:effectLst/>
      </p:bgPr>
    </p:bg>
    <p:spTree>
      <p:nvGrpSpPr>
        <p:cNvPr id="1" name=""/>
        <p:cNvGrpSpPr/>
        <p:nvPr/>
      </p:nvGrpSpPr>
      <p:grpSpPr>
        <a:xfrm>
          <a:off x="0" y="0"/>
          <a:ext cx="0" cy="0"/>
          <a:chOff x="0" y="0"/>
          <a:chExt cx="0" cy="0"/>
        </a:xfrm>
      </p:grpSpPr>
      <p:grpSp>
        <p:nvGrpSpPr>
          <p:cNvPr id="8" name="Group 7"/>
          <p:cNvGrpSpPr/>
          <p:nvPr userDrawn="1"/>
        </p:nvGrpSpPr>
        <p:grpSpPr>
          <a:xfrm>
            <a:off x="-4763" y="1"/>
            <a:ext cx="9148763" cy="6861491"/>
            <a:chOff x="-4763" y="1"/>
            <a:chExt cx="9148763" cy="6861491"/>
          </a:xfrm>
        </p:grpSpPr>
        <p:sp>
          <p:nvSpPr>
            <p:cNvPr id="7" name="Rektangel 6"/>
            <p:cNvSpPr/>
            <p:nvPr userDrawn="1"/>
          </p:nvSpPr>
          <p:spPr>
            <a:xfrm>
              <a:off x="0" y="1"/>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grpSp>
          <p:nvGrpSpPr>
            <p:cNvPr id="84" name="Group 4"/>
            <p:cNvGrpSpPr>
              <a:grpSpLocks noChangeAspect="1"/>
            </p:cNvGrpSpPr>
            <p:nvPr userDrawn="1"/>
          </p:nvGrpSpPr>
          <p:grpSpPr bwMode="auto">
            <a:xfrm>
              <a:off x="-4763" y="908367"/>
              <a:ext cx="9144001" cy="5953125"/>
              <a:chOff x="-3" y="585"/>
              <a:chExt cx="5760" cy="3750"/>
            </a:xfrm>
            <a:solidFill>
              <a:srgbClr val="D22846"/>
            </a:solidFill>
          </p:grpSpPr>
          <p:sp>
            <p:nvSpPr>
              <p:cNvPr id="85" name="Freeform 5"/>
              <p:cNvSpPr>
                <a:spLocks/>
              </p:cNvSpPr>
              <p:nvPr/>
            </p:nvSpPr>
            <p:spPr bwMode="auto">
              <a:xfrm>
                <a:off x="1388" y="885"/>
                <a:ext cx="778" cy="3450"/>
              </a:xfrm>
              <a:custGeom>
                <a:avLst/>
                <a:gdLst>
                  <a:gd name="T0" fmla="*/ 765 w 1166"/>
                  <a:gd name="T1" fmla="*/ 4728 h 5174"/>
                  <a:gd name="T2" fmla="*/ 444 w 1166"/>
                  <a:gd name="T3" fmla="*/ 3994 h 5174"/>
                  <a:gd name="T4" fmla="*/ 253 w 1166"/>
                  <a:gd name="T5" fmla="*/ 3213 h 5174"/>
                  <a:gd name="T6" fmla="*/ 64 w 1166"/>
                  <a:gd name="T7" fmla="*/ 1612 h 5174"/>
                  <a:gd name="T8" fmla="*/ 8 w 1166"/>
                  <a:gd name="T9" fmla="*/ 0 h 5174"/>
                  <a:gd name="T10" fmla="*/ 7 w 1166"/>
                  <a:gd name="T11" fmla="*/ 0 h 5174"/>
                  <a:gd name="T12" fmla="*/ 222 w 1166"/>
                  <a:gd name="T13" fmla="*/ 3219 h 5174"/>
                  <a:gd name="T14" fmla="*/ 410 w 1166"/>
                  <a:gd name="T15" fmla="*/ 4005 h 5174"/>
                  <a:gd name="T16" fmla="*/ 731 w 1166"/>
                  <a:gd name="T17" fmla="*/ 4748 h 5174"/>
                  <a:gd name="T18" fmla="*/ 1099 w 1166"/>
                  <a:gd name="T19" fmla="*/ 5174 h 5174"/>
                  <a:gd name="T20" fmla="*/ 1166 w 1166"/>
                  <a:gd name="T21" fmla="*/ 5174 h 5174"/>
                  <a:gd name="T22" fmla="*/ 765 w 1166"/>
                  <a:gd name="T23" fmla="*/ 4728 h 5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6" h="5174">
                    <a:moveTo>
                      <a:pt x="765" y="4728"/>
                    </a:moveTo>
                    <a:cubicBezTo>
                      <a:pt x="625" y="4500"/>
                      <a:pt x="525" y="4250"/>
                      <a:pt x="444" y="3994"/>
                    </a:cubicBezTo>
                    <a:cubicBezTo>
                      <a:pt x="363" y="3739"/>
                      <a:pt x="302" y="3477"/>
                      <a:pt x="253" y="3213"/>
                    </a:cubicBezTo>
                    <a:cubicBezTo>
                      <a:pt x="154" y="2685"/>
                      <a:pt x="100" y="2149"/>
                      <a:pt x="64" y="1612"/>
                    </a:cubicBezTo>
                    <a:cubicBezTo>
                      <a:pt x="30" y="1076"/>
                      <a:pt x="12" y="538"/>
                      <a:pt x="8" y="0"/>
                    </a:cubicBezTo>
                    <a:cubicBezTo>
                      <a:pt x="7" y="0"/>
                      <a:pt x="7" y="0"/>
                      <a:pt x="7" y="0"/>
                    </a:cubicBezTo>
                    <a:cubicBezTo>
                      <a:pt x="0" y="1075"/>
                      <a:pt x="34" y="2156"/>
                      <a:pt x="222" y="3219"/>
                    </a:cubicBezTo>
                    <a:cubicBezTo>
                      <a:pt x="270" y="3484"/>
                      <a:pt x="330" y="3747"/>
                      <a:pt x="410" y="4005"/>
                    </a:cubicBezTo>
                    <a:cubicBezTo>
                      <a:pt x="490" y="4262"/>
                      <a:pt x="590" y="4516"/>
                      <a:pt x="731" y="4748"/>
                    </a:cubicBezTo>
                    <a:cubicBezTo>
                      <a:pt x="828" y="4908"/>
                      <a:pt x="950" y="5059"/>
                      <a:pt x="1099" y="5174"/>
                    </a:cubicBezTo>
                    <a:cubicBezTo>
                      <a:pt x="1166" y="5174"/>
                      <a:pt x="1166" y="5174"/>
                      <a:pt x="1166" y="5174"/>
                    </a:cubicBezTo>
                    <a:cubicBezTo>
                      <a:pt x="1003" y="5059"/>
                      <a:pt x="871" y="4898"/>
                      <a:pt x="765" y="47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6" name="Freeform 6"/>
              <p:cNvSpPr>
                <a:spLocks/>
              </p:cNvSpPr>
              <p:nvPr/>
            </p:nvSpPr>
            <p:spPr bwMode="auto">
              <a:xfrm>
                <a:off x="1268" y="863"/>
                <a:ext cx="1016" cy="3472"/>
              </a:xfrm>
              <a:custGeom>
                <a:avLst/>
                <a:gdLst>
                  <a:gd name="T0" fmla="*/ 1392 w 1524"/>
                  <a:gd name="T1" fmla="*/ 5164 h 5207"/>
                  <a:gd name="T2" fmla="*/ 808 w 1524"/>
                  <a:gd name="T3" fmla="*/ 4657 h 5207"/>
                  <a:gd name="T4" fmla="*/ 469 w 1524"/>
                  <a:gd name="T5" fmla="*/ 3943 h 5207"/>
                  <a:gd name="T6" fmla="*/ 267 w 1524"/>
                  <a:gd name="T7" fmla="*/ 3174 h 5207"/>
                  <a:gd name="T8" fmla="*/ 67 w 1524"/>
                  <a:gd name="T9" fmla="*/ 1594 h 5207"/>
                  <a:gd name="T10" fmla="*/ 5 w 1524"/>
                  <a:gd name="T11" fmla="*/ 0 h 5207"/>
                  <a:gd name="T12" fmla="*/ 3 w 1524"/>
                  <a:gd name="T13" fmla="*/ 0 h 5207"/>
                  <a:gd name="T14" fmla="*/ 236 w 1524"/>
                  <a:gd name="T15" fmla="*/ 3180 h 5207"/>
                  <a:gd name="T16" fmla="*/ 436 w 1524"/>
                  <a:gd name="T17" fmla="*/ 3954 h 5207"/>
                  <a:gd name="T18" fmla="*/ 775 w 1524"/>
                  <a:gd name="T19" fmla="*/ 4679 h 5207"/>
                  <a:gd name="T20" fmla="*/ 1036 w 1524"/>
                  <a:gd name="T21" fmla="*/ 4986 h 5207"/>
                  <a:gd name="T22" fmla="*/ 1378 w 1524"/>
                  <a:gd name="T23" fmla="*/ 5200 h 5207"/>
                  <a:gd name="T24" fmla="*/ 1400 w 1524"/>
                  <a:gd name="T25" fmla="*/ 5207 h 5207"/>
                  <a:gd name="T26" fmla="*/ 1524 w 1524"/>
                  <a:gd name="T27" fmla="*/ 5207 h 5207"/>
                  <a:gd name="T28" fmla="*/ 1392 w 1524"/>
                  <a:gd name="T29" fmla="*/ 5164 h 5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4" h="5207">
                    <a:moveTo>
                      <a:pt x="1392" y="5164"/>
                    </a:moveTo>
                    <a:cubicBezTo>
                      <a:pt x="1148" y="5067"/>
                      <a:pt x="955" y="4874"/>
                      <a:pt x="808" y="4657"/>
                    </a:cubicBezTo>
                    <a:cubicBezTo>
                      <a:pt x="661" y="4438"/>
                      <a:pt x="555" y="4193"/>
                      <a:pt x="469" y="3943"/>
                    </a:cubicBezTo>
                    <a:cubicBezTo>
                      <a:pt x="384" y="3692"/>
                      <a:pt x="320" y="3434"/>
                      <a:pt x="267" y="3174"/>
                    </a:cubicBezTo>
                    <a:cubicBezTo>
                      <a:pt x="163" y="2653"/>
                      <a:pt x="105" y="2124"/>
                      <a:pt x="67" y="1594"/>
                    </a:cubicBezTo>
                    <a:cubicBezTo>
                      <a:pt x="30" y="1064"/>
                      <a:pt x="10" y="532"/>
                      <a:pt x="5" y="0"/>
                    </a:cubicBezTo>
                    <a:cubicBezTo>
                      <a:pt x="3" y="0"/>
                      <a:pt x="3" y="0"/>
                      <a:pt x="3" y="0"/>
                    </a:cubicBezTo>
                    <a:cubicBezTo>
                      <a:pt x="0" y="1063"/>
                      <a:pt x="37" y="2132"/>
                      <a:pt x="236" y="3180"/>
                    </a:cubicBezTo>
                    <a:cubicBezTo>
                      <a:pt x="288" y="3441"/>
                      <a:pt x="351" y="3701"/>
                      <a:pt x="436" y="3954"/>
                    </a:cubicBezTo>
                    <a:cubicBezTo>
                      <a:pt x="521" y="4206"/>
                      <a:pt x="627" y="4455"/>
                      <a:pt x="775" y="4679"/>
                    </a:cubicBezTo>
                    <a:cubicBezTo>
                      <a:pt x="850" y="4790"/>
                      <a:pt x="935" y="4896"/>
                      <a:pt x="1036" y="4986"/>
                    </a:cubicBezTo>
                    <a:cubicBezTo>
                      <a:pt x="1137" y="5075"/>
                      <a:pt x="1252" y="5150"/>
                      <a:pt x="1378" y="5200"/>
                    </a:cubicBezTo>
                    <a:cubicBezTo>
                      <a:pt x="1385" y="5202"/>
                      <a:pt x="1393" y="5205"/>
                      <a:pt x="1400" y="5207"/>
                    </a:cubicBezTo>
                    <a:cubicBezTo>
                      <a:pt x="1524" y="5207"/>
                      <a:pt x="1524" y="5207"/>
                      <a:pt x="1524" y="5207"/>
                    </a:cubicBezTo>
                    <a:cubicBezTo>
                      <a:pt x="1479" y="5196"/>
                      <a:pt x="1435" y="5182"/>
                      <a:pt x="1392" y="5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7" name="Freeform 7"/>
              <p:cNvSpPr>
                <a:spLocks/>
              </p:cNvSpPr>
              <p:nvPr/>
            </p:nvSpPr>
            <p:spPr bwMode="auto">
              <a:xfrm>
                <a:off x="-3" y="585"/>
                <a:ext cx="5760" cy="1341"/>
              </a:xfrm>
              <a:custGeom>
                <a:avLst/>
                <a:gdLst>
                  <a:gd name="T0" fmla="*/ 7526 w 8640"/>
                  <a:gd name="T1" fmla="*/ 1687 h 2011"/>
                  <a:gd name="T2" fmla="*/ 4311 w 8640"/>
                  <a:gd name="T3" fmla="*/ 931 h 2011"/>
                  <a:gd name="T4" fmla="*/ 1084 w 8640"/>
                  <a:gd name="T5" fmla="*/ 223 h 2011"/>
                  <a:gd name="T6" fmla="*/ 0 w 8640"/>
                  <a:gd name="T7" fmla="*/ 0 h 2011"/>
                  <a:gd name="T8" fmla="*/ 0 w 8640"/>
                  <a:gd name="T9" fmla="*/ 41 h 2011"/>
                  <a:gd name="T10" fmla="*/ 1078 w 8640"/>
                  <a:gd name="T11" fmla="*/ 254 h 2011"/>
                  <a:gd name="T12" fmla="*/ 7519 w 8640"/>
                  <a:gd name="T13" fmla="*/ 1716 h 2011"/>
                  <a:gd name="T14" fmla="*/ 8640 w 8640"/>
                  <a:gd name="T15" fmla="*/ 2011 h 2011"/>
                  <a:gd name="T16" fmla="*/ 8640 w 8640"/>
                  <a:gd name="T17" fmla="*/ 1965 h 2011"/>
                  <a:gd name="T18" fmla="*/ 7526 w 8640"/>
                  <a:gd name="T19" fmla="*/ 1687 h 2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40" h="2011">
                    <a:moveTo>
                      <a:pt x="7526" y="1687"/>
                    </a:moveTo>
                    <a:cubicBezTo>
                      <a:pt x="6456" y="1425"/>
                      <a:pt x="5383" y="1179"/>
                      <a:pt x="4311" y="931"/>
                    </a:cubicBezTo>
                    <a:cubicBezTo>
                      <a:pt x="3238" y="684"/>
                      <a:pt x="2162" y="448"/>
                      <a:pt x="1084" y="223"/>
                    </a:cubicBezTo>
                    <a:cubicBezTo>
                      <a:pt x="723" y="148"/>
                      <a:pt x="362" y="73"/>
                      <a:pt x="0" y="0"/>
                    </a:cubicBezTo>
                    <a:cubicBezTo>
                      <a:pt x="0" y="41"/>
                      <a:pt x="0" y="41"/>
                      <a:pt x="0" y="41"/>
                    </a:cubicBezTo>
                    <a:cubicBezTo>
                      <a:pt x="1078" y="254"/>
                      <a:pt x="1078" y="254"/>
                      <a:pt x="1078" y="254"/>
                    </a:cubicBezTo>
                    <a:cubicBezTo>
                      <a:pt x="3236" y="690"/>
                      <a:pt x="5388" y="1158"/>
                      <a:pt x="7519" y="1716"/>
                    </a:cubicBezTo>
                    <a:cubicBezTo>
                      <a:pt x="7893" y="1812"/>
                      <a:pt x="8267" y="1911"/>
                      <a:pt x="8640" y="2011"/>
                    </a:cubicBezTo>
                    <a:cubicBezTo>
                      <a:pt x="8640" y="1965"/>
                      <a:pt x="8640" y="1965"/>
                      <a:pt x="8640" y="1965"/>
                    </a:cubicBezTo>
                    <a:cubicBezTo>
                      <a:pt x="8269" y="1869"/>
                      <a:pt x="7898" y="1777"/>
                      <a:pt x="7526" y="16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8" name="Freeform 8"/>
              <p:cNvSpPr>
                <a:spLocks/>
              </p:cNvSpPr>
              <p:nvPr/>
            </p:nvSpPr>
            <p:spPr bwMode="auto">
              <a:xfrm>
                <a:off x="-3" y="655"/>
                <a:ext cx="5760" cy="1214"/>
              </a:xfrm>
              <a:custGeom>
                <a:avLst/>
                <a:gdLst>
                  <a:gd name="T0" fmla="*/ 7547 w 8640"/>
                  <a:gd name="T1" fmla="*/ 1528 h 1822"/>
                  <a:gd name="T2" fmla="*/ 4360 w 8640"/>
                  <a:gd name="T3" fmla="*/ 854 h 1822"/>
                  <a:gd name="T4" fmla="*/ 1165 w 8640"/>
                  <a:gd name="T5" fmla="*/ 220 h 1822"/>
                  <a:gd name="T6" fmla="*/ 0 w 8640"/>
                  <a:gd name="T7" fmla="*/ 0 h 1822"/>
                  <a:gd name="T8" fmla="*/ 0 w 8640"/>
                  <a:gd name="T9" fmla="*/ 40 h 1822"/>
                  <a:gd name="T10" fmla="*/ 1159 w 8640"/>
                  <a:gd name="T11" fmla="*/ 251 h 1822"/>
                  <a:gd name="T12" fmla="*/ 7540 w 8640"/>
                  <a:gd name="T13" fmla="*/ 1557 h 1822"/>
                  <a:gd name="T14" fmla="*/ 8640 w 8640"/>
                  <a:gd name="T15" fmla="*/ 1822 h 1822"/>
                  <a:gd name="T16" fmla="*/ 8640 w 8640"/>
                  <a:gd name="T17" fmla="*/ 1776 h 1822"/>
                  <a:gd name="T18" fmla="*/ 7547 w 8640"/>
                  <a:gd name="T19" fmla="*/ 1528 h 18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40" h="1822">
                    <a:moveTo>
                      <a:pt x="7547" y="1528"/>
                    </a:moveTo>
                    <a:cubicBezTo>
                      <a:pt x="6486" y="1294"/>
                      <a:pt x="5423" y="1075"/>
                      <a:pt x="4360" y="854"/>
                    </a:cubicBezTo>
                    <a:cubicBezTo>
                      <a:pt x="3297" y="633"/>
                      <a:pt x="2231" y="423"/>
                      <a:pt x="1165" y="220"/>
                    </a:cubicBezTo>
                    <a:cubicBezTo>
                      <a:pt x="777" y="146"/>
                      <a:pt x="389" y="72"/>
                      <a:pt x="0" y="0"/>
                    </a:cubicBezTo>
                    <a:cubicBezTo>
                      <a:pt x="0" y="40"/>
                      <a:pt x="0" y="40"/>
                      <a:pt x="0" y="40"/>
                    </a:cubicBezTo>
                    <a:cubicBezTo>
                      <a:pt x="1159" y="251"/>
                      <a:pt x="1159" y="251"/>
                      <a:pt x="1159" y="251"/>
                    </a:cubicBezTo>
                    <a:cubicBezTo>
                      <a:pt x="3294" y="643"/>
                      <a:pt x="5428" y="1053"/>
                      <a:pt x="7540" y="1557"/>
                    </a:cubicBezTo>
                    <a:cubicBezTo>
                      <a:pt x="7907" y="1643"/>
                      <a:pt x="8274" y="1732"/>
                      <a:pt x="8640" y="1822"/>
                    </a:cubicBezTo>
                    <a:cubicBezTo>
                      <a:pt x="8640" y="1776"/>
                      <a:pt x="8640" y="1776"/>
                      <a:pt x="8640" y="1776"/>
                    </a:cubicBezTo>
                    <a:cubicBezTo>
                      <a:pt x="8276" y="1690"/>
                      <a:pt x="7911" y="1608"/>
                      <a:pt x="7547" y="15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9" name="Freeform 9"/>
              <p:cNvSpPr>
                <a:spLocks/>
              </p:cNvSpPr>
              <p:nvPr/>
            </p:nvSpPr>
            <p:spPr bwMode="auto">
              <a:xfrm>
                <a:off x="-3" y="727"/>
                <a:ext cx="5760" cy="1086"/>
              </a:xfrm>
              <a:custGeom>
                <a:avLst/>
                <a:gdLst>
                  <a:gd name="T0" fmla="*/ 7562 w 8640"/>
                  <a:gd name="T1" fmla="*/ 1366 h 1630"/>
                  <a:gd name="T2" fmla="*/ 4403 w 8640"/>
                  <a:gd name="T3" fmla="*/ 773 h 1630"/>
                  <a:gd name="T4" fmla="*/ 1238 w 8640"/>
                  <a:gd name="T5" fmla="*/ 212 h 1630"/>
                  <a:gd name="T6" fmla="*/ 0 w 8640"/>
                  <a:gd name="T7" fmla="*/ 0 h 1630"/>
                  <a:gd name="T8" fmla="*/ 0 w 8640"/>
                  <a:gd name="T9" fmla="*/ 41 h 1630"/>
                  <a:gd name="T10" fmla="*/ 1233 w 8640"/>
                  <a:gd name="T11" fmla="*/ 244 h 1630"/>
                  <a:gd name="T12" fmla="*/ 7556 w 8640"/>
                  <a:gd name="T13" fmla="*/ 1395 h 1630"/>
                  <a:gd name="T14" fmla="*/ 8640 w 8640"/>
                  <a:gd name="T15" fmla="*/ 1630 h 1630"/>
                  <a:gd name="T16" fmla="*/ 8640 w 8640"/>
                  <a:gd name="T17" fmla="*/ 1585 h 1630"/>
                  <a:gd name="T18" fmla="*/ 7562 w 8640"/>
                  <a:gd name="T19" fmla="*/ 1366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40" h="1630">
                    <a:moveTo>
                      <a:pt x="7562" y="1366"/>
                    </a:moveTo>
                    <a:cubicBezTo>
                      <a:pt x="6510" y="1158"/>
                      <a:pt x="5456" y="968"/>
                      <a:pt x="4403" y="773"/>
                    </a:cubicBezTo>
                    <a:cubicBezTo>
                      <a:pt x="3349" y="579"/>
                      <a:pt x="2294" y="395"/>
                      <a:pt x="1238" y="212"/>
                    </a:cubicBezTo>
                    <a:cubicBezTo>
                      <a:pt x="825" y="142"/>
                      <a:pt x="413" y="69"/>
                      <a:pt x="0" y="0"/>
                    </a:cubicBezTo>
                    <a:cubicBezTo>
                      <a:pt x="0" y="41"/>
                      <a:pt x="0" y="41"/>
                      <a:pt x="0" y="41"/>
                    </a:cubicBezTo>
                    <a:cubicBezTo>
                      <a:pt x="411" y="109"/>
                      <a:pt x="822" y="175"/>
                      <a:pt x="1233" y="244"/>
                    </a:cubicBezTo>
                    <a:cubicBezTo>
                      <a:pt x="3346" y="593"/>
                      <a:pt x="5461" y="945"/>
                      <a:pt x="7556" y="1395"/>
                    </a:cubicBezTo>
                    <a:cubicBezTo>
                      <a:pt x="7918" y="1472"/>
                      <a:pt x="8279" y="1550"/>
                      <a:pt x="8640" y="1630"/>
                    </a:cubicBezTo>
                    <a:cubicBezTo>
                      <a:pt x="8640" y="1585"/>
                      <a:pt x="8640" y="1585"/>
                      <a:pt x="8640" y="1585"/>
                    </a:cubicBezTo>
                    <a:cubicBezTo>
                      <a:pt x="8281" y="1509"/>
                      <a:pt x="7922" y="1436"/>
                      <a:pt x="7562" y="13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0" name="Freeform 10"/>
              <p:cNvSpPr>
                <a:spLocks/>
              </p:cNvSpPr>
              <p:nvPr/>
            </p:nvSpPr>
            <p:spPr bwMode="auto">
              <a:xfrm>
                <a:off x="-3" y="801"/>
                <a:ext cx="5760" cy="958"/>
              </a:xfrm>
              <a:custGeom>
                <a:avLst/>
                <a:gdLst>
                  <a:gd name="T0" fmla="*/ 7572 w 8640"/>
                  <a:gd name="T1" fmla="*/ 1202 h 1438"/>
                  <a:gd name="T2" fmla="*/ 1304 w 8640"/>
                  <a:gd name="T3" fmla="*/ 203 h 1438"/>
                  <a:gd name="T4" fmla="*/ 0 w 8640"/>
                  <a:gd name="T5" fmla="*/ 0 h 1438"/>
                  <a:gd name="T6" fmla="*/ 0 w 8640"/>
                  <a:gd name="T7" fmla="*/ 40 h 1438"/>
                  <a:gd name="T8" fmla="*/ 1300 w 8640"/>
                  <a:gd name="T9" fmla="*/ 234 h 1438"/>
                  <a:gd name="T10" fmla="*/ 4439 w 8640"/>
                  <a:gd name="T11" fmla="*/ 699 h 1438"/>
                  <a:gd name="T12" fmla="*/ 7567 w 8640"/>
                  <a:gd name="T13" fmla="*/ 1231 h 1438"/>
                  <a:gd name="T14" fmla="*/ 8640 w 8640"/>
                  <a:gd name="T15" fmla="*/ 1438 h 1438"/>
                  <a:gd name="T16" fmla="*/ 8640 w 8640"/>
                  <a:gd name="T17" fmla="*/ 1393 h 1438"/>
                  <a:gd name="T18" fmla="*/ 7572 w 8640"/>
                  <a:gd name="T19" fmla="*/ 1202 h 1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40" h="1438">
                    <a:moveTo>
                      <a:pt x="7572" y="1202"/>
                    </a:moveTo>
                    <a:cubicBezTo>
                      <a:pt x="5486" y="849"/>
                      <a:pt x="3395" y="524"/>
                      <a:pt x="1304" y="203"/>
                    </a:cubicBezTo>
                    <a:cubicBezTo>
                      <a:pt x="0" y="0"/>
                      <a:pt x="0" y="0"/>
                      <a:pt x="0" y="0"/>
                    </a:cubicBezTo>
                    <a:cubicBezTo>
                      <a:pt x="0" y="40"/>
                      <a:pt x="0" y="40"/>
                      <a:pt x="0" y="40"/>
                    </a:cubicBezTo>
                    <a:cubicBezTo>
                      <a:pt x="433" y="107"/>
                      <a:pt x="866" y="172"/>
                      <a:pt x="1300" y="234"/>
                    </a:cubicBezTo>
                    <a:cubicBezTo>
                      <a:pt x="2346" y="387"/>
                      <a:pt x="3393" y="539"/>
                      <a:pt x="4439" y="699"/>
                    </a:cubicBezTo>
                    <a:cubicBezTo>
                      <a:pt x="5484" y="857"/>
                      <a:pt x="6527" y="1037"/>
                      <a:pt x="7567" y="1231"/>
                    </a:cubicBezTo>
                    <a:cubicBezTo>
                      <a:pt x="7925" y="1298"/>
                      <a:pt x="8283" y="1367"/>
                      <a:pt x="8640" y="1438"/>
                    </a:cubicBezTo>
                    <a:cubicBezTo>
                      <a:pt x="8640" y="1393"/>
                      <a:pt x="8640" y="1393"/>
                      <a:pt x="8640" y="1393"/>
                    </a:cubicBezTo>
                    <a:cubicBezTo>
                      <a:pt x="8284" y="1327"/>
                      <a:pt x="7928" y="1263"/>
                      <a:pt x="7572" y="12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1" name="Freeform 11"/>
              <p:cNvSpPr>
                <a:spLocks/>
              </p:cNvSpPr>
              <p:nvPr/>
            </p:nvSpPr>
            <p:spPr bwMode="auto">
              <a:xfrm>
                <a:off x="-3" y="877"/>
                <a:ext cx="5760" cy="830"/>
              </a:xfrm>
              <a:custGeom>
                <a:avLst/>
                <a:gdLst>
                  <a:gd name="T0" fmla="*/ 7578 w 8640"/>
                  <a:gd name="T1" fmla="*/ 1035 h 1244"/>
                  <a:gd name="T2" fmla="*/ 1365 w 8640"/>
                  <a:gd name="T3" fmla="*/ 190 h 1244"/>
                  <a:gd name="T4" fmla="*/ 0 w 8640"/>
                  <a:gd name="T5" fmla="*/ 0 h 1244"/>
                  <a:gd name="T6" fmla="*/ 0 w 8640"/>
                  <a:gd name="T7" fmla="*/ 40 h 1244"/>
                  <a:gd name="T8" fmla="*/ 1361 w 8640"/>
                  <a:gd name="T9" fmla="*/ 222 h 1244"/>
                  <a:gd name="T10" fmla="*/ 4471 w 8640"/>
                  <a:gd name="T11" fmla="*/ 615 h 1244"/>
                  <a:gd name="T12" fmla="*/ 7573 w 8640"/>
                  <a:gd name="T13" fmla="*/ 1065 h 1244"/>
                  <a:gd name="T14" fmla="*/ 8640 w 8640"/>
                  <a:gd name="T15" fmla="*/ 1244 h 1244"/>
                  <a:gd name="T16" fmla="*/ 8640 w 8640"/>
                  <a:gd name="T17" fmla="*/ 1199 h 1244"/>
                  <a:gd name="T18" fmla="*/ 7578 w 8640"/>
                  <a:gd name="T19" fmla="*/ 1035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40" h="1244">
                    <a:moveTo>
                      <a:pt x="7578" y="1035"/>
                    </a:moveTo>
                    <a:cubicBezTo>
                      <a:pt x="5509" y="737"/>
                      <a:pt x="3436" y="470"/>
                      <a:pt x="1365" y="190"/>
                    </a:cubicBezTo>
                    <a:cubicBezTo>
                      <a:pt x="0" y="0"/>
                      <a:pt x="0" y="0"/>
                      <a:pt x="0" y="0"/>
                    </a:cubicBezTo>
                    <a:cubicBezTo>
                      <a:pt x="0" y="40"/>
                      <a:pt x="0" y="40"/>
                      <a:pt x="0" y="40"/>
                    </a:cubicBezTo>
                    <a:cubicBezTo>
                      <a:pt x="453" y="105"/>
                      <a:pt x="907" y="165"/>
                      <a:pt x="1361" y="222"/>
                    </a:cubicBezTo>
                    <a:cubicBezTo>
                      <a:pt x="4471" y="615"/>
                      <a:pt x="4471" y="615"/>
                      <a:pt x="4471" y="615"/>
                    </a:cubicBezTo>
                    <a:cubicBezTo>
                      <a:pt x="5508" y="746"/>
                      <a:pt x="6542" y="898"/>
                      <a:pt x="7573" y="1065"/>
                    </a:cubicBezTo>
                    <a:cubicBezTo>
                      <a:pt x="7929" y="1123"/>
                      <a:pt x="8285" y="1183"/>
                      <a:pt x="8640" y="1244"/>
                    </a:cubicBezTo>
                    <a:cubicBezTo>
                      <a:pt x="8640" y="1199"/>
                      <a:pt x="8640" y="1199"/>
                      <a:pt x="8640" y="1199"/>
                    </a:cubicBezTo>
                    <a:cubicBezTo>
                      <a:pt x="8286" y="1142"/>
                      <a:pt x="7932" y="1088"/>
                      <a:pt x="7578" y="10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2" name="Freeform 12"/>
              <p:cNvSpPr>
                <a:spLocks/>
              </p:cNvSpPr>
              <p:nvPr/>
            </p:nvSpPr>
            <p:spPr bwMode="auto">
              <a:xfrm>
                <a:off x="-3" y="956"/>
                <a:ext cx="5760" cy="700"/>
              </a:xfrm>
              <a:custGeom>
                <a:avLst/>
                <a:gdLst>
                  <a:gd name="T0" fmla="*/ 7580 w 8640"/>
                  <a:gd name="T1" fmla="*/ 868 h 1050"/>
                  <a:gd name="T2" fmla="*/ 4500 w 8640"/>
                  <a:gd name="T3" fmla="*/ 522 h 1050"/>
                  <a:gd name="T4" fmla="*/ 1421 w 8640"/>
                  <a:gd name="T5" fmla="*/ 175 h 1050"/>
                  <a:gd name="T6" fmla="*/ 0 w 8640"/>
                  <a:gd name="T7" fmla="*/ 0 h 1050"/>
                  <a:gd name="T8" fmla="*/ 0 w 8640"/>
                  <a:gd name="T9" fmla="*/ 41 h 1050"/>
                  <a:gd name="T10" fmla="*/ 1417 w 8640"/>
                  <a:gd name="T11" fmla="*/ 210 h 1050"/>
                  <a:gd name="T12" fmla="*/ 4500 w 8640"/>
                  <a:gd name="T13" fmla="*/ 528 h 1050"/>
                  <a:gd name="T14" fmla="*/ 7576 w 8640"/>
                  <a:gd name="T15" fmla="*/ 898 h 1050"/>
                  <a:gd name="T16" fmla="*/ 8640 w 8640"/>
                  <a:gd name="T17" fmla="*/ 1050 h 1050"/>
                  <a:gd name="T18" fmla="*/ 8640 w 8640"/>
                  <a:gd name="T19" fmla="*/ 1005 h 1050"/>
                  <a:gd name="T20" fmla="*/ 7580 w 8640"/>
                  <a:gd name="T21" fmla="*/ 868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1050">
                    <a:moveTo>
                      <a:pt x="7580" y="868"/>
                    </a:moveTo>
                    <a:cubicBezTo>
                      <a:pt x="6554" y="744"/>
                      <a:pt x="5527" y="635"/>
                      <a:pt x="4500" y="522"/>
                    </a:cubicBezTo>
                    <a:cubicBezTo>
                      <a:pt x="3473" y="411"/>
                      <a:pt x="2447" y="295"/>
                      <a:pt x="1421" y="175"/>
                    </a:cubicBezTo>
                    <a:cubicBezTo>
                      <a:pt x="947" y="120"/>
                      <a:pt x="473" y="61"/>
                      <a:pt x="0" y="0"/>
                    </a:cubicBezTo>
                    <a:cubicBezTo>
                      <a:pt x="0" y="41"/>
                      <a:pt x="0" y="41"/>
                      <a:pt x="0" y="41"/>
                    </a:cubicBezTo>
                    <a:cubicBezTo>
                      <a:pt x="472" y="103"/>
                      <a:pt x="944" y="158"/>
                      <a:pt x="1417" y="210"/>
                    </a:cubicBezTo>
                    <a:cubicBezTo>
                      <a:pt x="2444" y="322"/>
                      <a:pt x="3473" y="418"/>
                      <a:pt x="4500" y="528"/>
                    </a:cubicBezTo>
                    <a:cubicBezTo>
                      <a:pt x="5527" y="636"/>
                      <a:pt x="6553" y="758"/>
                      <a:pt x="7576" y="898"/>
                    </a:cubicBezTo>
                    <a:cubicBezTo>
                      <a:pt x="7931" y="947"/>
                      <a:pt x="8286" y="997"/>
                      <a:pt x="8640" y="1050"/>
                    </a:cubicBezTo>
                    <a:cubicBezTo>
                      <a:pt x="8640" y="1005"/>
                      <a:pt x="8640" y="1005"/>
                      <a:pt x="8640" y="1005"/>
                    </a:cubicBezTo>
                    <a:cubicBezTo>
                      <a:pt x="8287" y="956"/>
                      <a:pt x="7934" y="911"/>
                      <a:pt x="7580" y="8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3" name="Freeform 13"/>
              <p:cNvSpPr>
                <a:spLocks/>
              </p:cNvSpPr>
              <p:nvPr/>
            </p:nvSpPr>
            <p:spPr bwMode="auto">
              <a:xfrm>
                <a:off x="-3" y="1039"/>
                <a:ext cx="5760" cy="572"/>
              </a:xfrm>
              <a:custGeom>
                <a:avLst/>
                <a:gdLst>
                  <a:gd name="T0" fmla="*/ 7577 w 8640"/>
                  <a:gd name="T1" fmla="*/ 703 h 857"/>
                  <a:gd name="T2" fmla="*/ 4523 w 8640"/>
                  <a:gd name="T3" fmla="*/ 438 h 857"/>
                  <a:gd name="T4" fmla="*/ 1472 w 8640"/>
                  <a:gd name="T5" fmla="*/ 160 h 857"/>
                  <a:gd name="T6" fmla="*/ 0 w 8640"/>
                  <a:gd name="T7" fmla="*/ 0 h 857"/>
                  <a:gd name="T8" fmla="*/ 0 w 8640"/>
                  <a:gd name="T9" fmla="*/ 40 h 857"/>
                  <a:gd name="T10" fmla="*/ 1468 w 8640"/>
                  <a:gd name="T11" fmla="*/ 196 h 857"/>
                  <a:gd name="T12" fmla="*/ 4523 w 8640"/>
                  <a:gd name="T13" fmla="*/ 445 h 857"/>
                  <a:gd name="T14" fmla="*/ 7574 w 8640"/>
                  <a:gd name="T15" fmla="*/ 733 h 857"/>
                  <a:gd name="T16" fmla="*/ 8640 w 8640"/>
                  <a:gd name="T17" fmla="*/ 857 h 857"/>
                  <a:gd name="T18" fmla="*/ 8640 w 8640"/>
                  <a:gd name="T19" fmla="*/ 812 h 857"/>
                  <a:gd name="T20" fmla="*/ 7577 w 8640"/>
                  <a:gd name="T21" fmla="*/ 703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857">
                    <a:moveTo>
                      <a:pt x="7577" y="703"/>
                    </a:moveTo>
                    <a:cubicBezTo>
                      <a:pt x="6560" y="606"/>
                      <a:pt x="5541" y="526"/>
                      <a:pt x="4523" y="438"/>
                    </a:cubicBezTo>
                    <a:cubicBezTo>
                      <a:pt x="3505" y="353"/>
                      <a:pt x="2488" y="262"/>
                      <a:pt x="1472" y="160"/>
                    </a:cubicBezTo>
                    <a:cubicBezTo>
                      <a:pt x="980" y="112"/>
                      <a:pt x="490" y="58"/>
                      <a:pt x="0" y="0"/>
                    </a:cubicBezTo>
                    <a:cubicBezTo>
                      <a:pt x="0" y="40"/>
                      <a:pt x="0" y="40"/>
                      <a:pt x="0" y="40"/>
                    </a:cubicBezTo>
                    <a:cubicBezTo>
                      <a:pt x="489" y="100"/>
                      <a:pt x="978" y="150"/>
                      <a:pt x="1468" y="196"/>
                    </a:cubicBezTo>
                    <a:cubicBezTo>
                      <a:pt x="2486" y="289"/>
                      <a:pt x="3505" y="360"/>
                      <a:pt x="4523" y="445"/>
                    </a:cubicBezTo>
                    <a:cubicBezTo>
                      <a:pt x="5541" y="527"/>
                      <a:pt x="6558" y="620"/>
                      <a:pt x="7574" y="733"/>
                    </a:cubicBezTo>
                    <a:cubicBezTo>
                      <a:pt x="7929" y="772"/>
                      <a:pt x="8285" y="814"/>
                      <a:pt x="8640" y="857"/>
                    </a:cubicBezTo>
                    <a:cubicBezTo>
                      <a:pt x="8640" y="812"/>
                      <a:pt x="8640" y="812"/>
                      <a:pt x="8640" y="812"/>
                    </a:cubicBezTo>
                    <a:cubicBezTo>
                      <a:pt x="8286" y="773"/>
                      <a:pt x="7931" y="737"/>
                      <a:pt x="7577" y="7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4" name="Freeform 14"/>
              <p:cNvSpPr>
                <a:spLocks/>
              </p:cNvSpPr>
              <p:nvPr/>
            </p:nvSpPr>
            <p:spPr bwMode="auto">
              <a:xfrm>
                <a:off x="-3" y="1123"/>
                <a:ext cx="5760" cy="441"/>
              </a:xfrm>
              <a:custGeom>
                <a:avLst/>
                <a:gdLst>
                  <a:gd name="T0" fmla="*/ 7573 w 8640"/>
                  <a:gd name="T1" fmla="*/ 535 h 662"/>
                  <a:gd name="T2" fmla="*/ 4546 w 8640"/>
                  <a:gd name="T3" fmla="*/ 353 h 662"/>
                  <a:gd name="T4" fmla="*/ 1521 w 8640"/>
                  <a:gd name="T5" fmla="*/ 144 h 662"/>
                  <a:gd name="T6" fmla="*/ 12 w 8640"/>
                  <a:gd name="T7" fmla="*/ 2 h 662"/>
                  <a:gd name="T8" fmla="*/ 0 w 8640"/>
                  <a:gd name="T9" fmla="*/ 0 h 662"/>
                  <a:gd name="T10" fmla="*/ 0 w 8640"/>
                  <a:gd name="T11" fmla="*/ 40 h 662"/>
                  <a:gd name="T12" fmla="*/ 1518 w 8640"/>
                  <a:gd name="T13" fmla="*/ 180 h 662"/>
                  <a:gd name="T14" fmla="*/ 4546 w 8640"/>
                  <a:gd name="T15" fmla="*/ 359 h 662"/>
                  <a:gd name="T16" fmla="*/ 7571 w 8640"/>
                  <a:gd name="T17" fmla="*/ 565 h 662"/>
                  <a:gd name="T18" fmla="*/ 8640 w 8640"/>
                  <a:gd name="T19" fmla="*/ 662 h 662"/>
                  <a:gd name="T20" fmla="*/ 8640 w 8640"/>
                  <a:gd name="T21" fmla="*/ 616 h 662"/>
                  <a:gd name="T22" fmla="*/ 7573 w 8640"/>
                  <a:gd name="T23" fmla="*/ 535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40" h="662">
                    <a:moveTo>
                      <a:pt x="7573" y="535"/>
                    </a:moveTo>
                    <a:cubicBezTo>
                      <a:pt x="6565" y="467"/>
                      <a:pt x="5555" y="414"/>
                      <a:pt x="4546" y="353"/>
                    </a:cubicBezTo>
                    <a:cubicBezTo>
                      <a:pt x="3537" y="294"/>
                      <a:pt x="2528" y="227"/>
                      <a:pt x="1521" y="144"/>
                    </a:cubicBezTo>
                    <a:cubicBezTo>
                      <a:pt x="1017" y="104"/>
                      <a:pt x="514" y="56"/>
                      <a:pt x="12" y="2"/>
                    </a:cubicBezTo>
                    <a:cubicBezTo>
                      <a:pt x="8" y="1"/>
                      <a:pt x="4" y="1"/>
                      <a:pt x="0" y="0"/>
                    </a:cubicBezTo>
                    <a:cubicBezTo>
                      <a:pt x="0" y="40"/>
                      <a:pt x="0" y="40"/>
                      <a:pt x="0" y="40"/>
                    </a:cubicBezTo>
                    <a:cubicBezTo>
                      <a:pt x="505" y="98"/>
                      <a:pt x="1011" y="142"/>
                      <a:pt x="1518" y="180"/>
                    </a:cubicBezTo>
                    <a:cubicBezTo>
                      <a:pt x="2526" y="254"/>
                      <a:pt x="3536" y="301"/>
                      <a:pt x="4546" y="359"/>
                    </a:cubicBezTo>
                    <a:cubicBezTo>
                      <a:pt x="5555" y="415"/>
                      <a:pt x="6564" y="481"/>
                      <a:pt x="7571" y="565"/>
                    </a:cubicBezTo>
                    <a:cubicBezTo>
                      <a:pt x="7928" y="595"/>
                      <a:pt x="8284" y="627"/>
                      <a:pt x="8640" y="662"/>
                    </a:cubicBezTo>
                    <a:cubicBezTo>
                      <a:pt x="8640" y="616"/>
                      <a:pt x="8640" y="616"/>
                      <a:pt x="8640" y="616"/>
                    </a:cubicBezTo>
                    <a:cubicBezTo>
                      <a:pt x="8285" y="586"/>
                      <a:pt x="7929" y="560"/>
                      <a:pt x="7573" y="5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5" name="Freeform 15"/>
              <p:cNvSpPr>
                <a:spLocks/>
              </p:cNvSpPr>
              <p:nvPr/>
            </p:nvSpPr>
            <p:spPr bwMode="auto">
              <a:xfrm>
                <a:off x="-3" y="1208"/>
                <a:ext cx="5760" cy="311"/>
              </a:xfrm>
              <a:custGeom>
                <a:avLst/>
                <a:gdLst>
                  <a:gd name="T0" fmla="*/ 7568 w 8640"/>
                  <a:gd name="T1" fmla="*/ 368 h 466"/>
                  <a:gd name="T2" fmla="*/ 1568 w 8640"/>
                  <a:gd name="T3" fmla="*/ 128 h 466"/>
                  <a:gd name="T4" fmla="*/ 72 w 8640"/>
                  <a:gd name="T5" fmla="*/ 7 h 466"/>
                  <a:gd name="T6" fmla="*/ 0 w 8640"/>
                  <a:gd name="T7" fmla="*/ 0 h 466"/>
                  <a:gd name="T8" fmla="*/ 0 w 8640"/>
                  <a:gd name="T9" fmla="*/ 40 h 466"/>
                  <a:gd name="T10" fmla="*/ 1565 w 8640"/>
                  <a:gd name="T11" fmla="*/ 163 h 466"/>
                  <a:gd name="T12" fmla="*/ 4567 w 8640"/>
                  <a:gd name="T13" fmla="*/ 275 h 466"/>
                  <a:gd name="T14" fmla="*/ 7567 w 8640"/>
                  <a:gd name="T15" fmla="*/ 398 h 466"/>
                  <a:gd name="T16" fmla="*/ 8640 w 8640"/>
                  <a:gd name="T17" fmla="*/ 466 h 466"/>
                  <a:gd name="T18" fmla="*/ 8640 w 8640"/>
                  <a:gd name="T19" fmla="*/ 421 h 466"/>
                  <a:gd name="T20" fmla="*/ 7568 w 8640"/>
                  <a:gd name="T21" fmla="*/ 368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466">
                    <a:moveTo>
                      <a:pt x="7568" y="368"/>
                    </a:moveTo>
                    <a:cubicBezTo>
                      <a:pt x="5568" y="291"/>
                      <a:pt x="3565" y="258"/>
                      <a:pt x="1568" y="128"/>
                    </a:cubicBezTo>
                    <a:cubicBezTo>
                      <a:pt x="1068" y="97"/>
                      <a:pt x="570" y="57"/>
                      <a:pt x="72" y="7"/>
                    </a:cubicBezTo>
                    <a:cubicBezTo>
                      <a:pt x="48" y="5"/>
                      <a:pt x="24" y="2"/>
                      <a:pt x="0" y="0"/>
                    </a:cubicBezTo>
                    <a:cubicBezTo>
                      <a:pt x="0" y="40"/>
                      <a:pt x="0" y="40"/>
                      <a:pt x="0" y="40"/>
                    </a:cubicBezTo>
                    <a:cubicBezTo>
                      <a:pt x="521" y="95"/>
                      <a:pt x="1043" y="133"/>
                      <a:pt x="1565" y="163"/>
                    </a:cubicBezTo>
                    <a:cubicBezTo>
                      <a:pt x="2565" y="219"/>
                      <a:pt x="3566" y="242"/>
                      <a:pt x="4567" y="275"/>
                    </a:cubicBezTo>
                    <a:cubicBezTo>
                      <a:pt x="5567" y="304"/>
                      <a:pt x="6568" y="342"/>
                      <a:pt x="7567" y="398"/>
                    </a:cubicBezTo>
                    <a:cubicBezTo>
                      <a:pt x="7925" y="419"/>
                      <a:pt x="8283" y="441"/>
                      <a:pt x="8640" y="466"/>
                    </a:cubicBezTo>
                    <a:cubicBezTo>
                      <a:pt x="8640" y="421"/>
                      <a:pt x="8640" y="421"/>
                      <a:pt x="8640" y="421"/>
                    </a:cubicBezTo>
                    <a:cubicBezTo>
                      <a:pt x="8283" y="400"/>
                      <a:pt x="7926" y="383"/>
                      <a:pt x="7568" y="3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6" name="Freeform 16"/>
              <p:cNvSpPr>
                <a:spLocks/>
              </p:cNvSpPr>
              <p:nvPr/>
            </p:nvSpPr>
            <p:spPr bwMode="auto">
              <a:xfrm>
                <a:off x="-3" y="1295"/>
                <a:ext cx="5760" cy="180"/>
              </a:xfrm>
              <a:custGeom>
                <a:avLst/>
                <a:gdLst>
                  <a:gd name="T0" fmla="*/ 7563 w 8640"/>
                  <a:gd name="T1" fmla="*/ 203 h 270"/>
                  <a:gd name="T2" fmla="*/ 1613 w 8640"/>
                  <a:gd name="T3" fmla="*/ 112 h 270"/>
                  <a:gd name="T4" fmla="*/ 130 w 8640"/>
                  <a:gd name="T5" fmla="*/ 13 h 270"/>
                  <a:gd name="T6" fmla="*/ 0 w 8640"/>
                  <a:gd name="T7" fmla="*/ 0 h 270"/>
                  <a:gd name="T8" fmla="*/ 0 w 8640"/>
                  <a:gd name="T9" fmla="*/ 40 h 270"/>
                  <a:gd name="T10" fmla="*/ 1612 w 8640"/>
                  <a:gd name="T11" fmla="*/ 148 h 270"/>
                  <a:gd name="T12" fmla="*/ 4587 w 8640"/>
                  <a:gd name="T13" fmla="*/ 191 h 270"/>
                  <a:gd name="T14" fmla="*/ 7562 w 8640"/>
                  <a:gd name="T15" fmla="*/ 233 h 270"/>
                  <a:gd name="T16" fmla="*/ 8640 w 8640"/>
                  <a:gd name="T17" fmla="*/ 270 h 270"/>
                  <a:gd name="T18" fmla="*/ 8640 w 8640"/>
                  <a:gd name="T19" fmla="*/ 225 h 270"/>
                  <a:gd name="T20" fmla="*/ 7563 w 8640"/>
                  <a:gd name="T21" fmla="*/ 203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270">
                    <a:moveTo>
                      <a:pt x="7563" y="203"/>
                    </a:moveTo>
                    <a:cubicBezTo>
                      <a:pt x="5579" y="182"/>
                      <a:pt x="3594" y="206"/>
                      <a:pt x="1613" y="112"/>
                    </a:cubicBezTo>
                    <a:cubicBezTo>
                      <a:pt x="1118" y="90"/>
                      <a:pt x="624" y="57"/>
                      <a:pt x="130" y="13"/>
                    </a:cubicBezTo>
                    <a:cubicBezTo>
                      <a:pt x="87" y="9"/>
                      <a:pt x="43" y="4"/>
                      <a:pt x="0" y="0"/>
                    </a:cubicBezTo>
                    <a:cubicBezTo>
                      <a:pt x="0" y="40"/>
                      <a:pt x="0" y="40"/>
                      <a:pt x="0" y="40"/>
                    </a:cubicBezTo>
                    <a:cubicBezTo>
                      <a:pt x="536" y="95"/>
                      <a:pt x="1074" y="126"/>
                      <a:pt x="1612" y="148"/>
                    </a:cubicBezTo>
                    <a:cubicBezTo>
                      <a:pt x="2603" y="186"/>
                      <a:pt x="3595" y="184"/>
                      <a:pt x="4587" y="191"/>
                    </a:cubicBezTo>
                    <a:cubicBezTo>
                      <a:pt x="5579" y="195"/>
                      <a:pt x="6571" y="205"/>
                      <a:pt x="7562" y="233"/>
                    </a:cubicBezTo>
                    <a:cubicBezTo>
                      <a:pt x="7921" y="243"/>
                      <a:pt x="8281" y="255"/>
                      <a:pt x="8640" y="270"/>
                    </a:cubicBezTo>
                    <a:cubicBezTo>
                      <a:pt x="8640" y="225"/>
                      <a:pt x="8640" y="225"/>
                      <a:pt x="8640" y="225"/>
                    </a:cubicBezTo>
                    <a:cubicBezTo>
                      <a:pt x="8281" y="214"/>
                      <a:pt x="7922" y="207"/>
                      <a:pt x="7563" y="2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7" name="Freeform 17"/>
              <p:cNvSpPr>
                <a:spLocks/>
              </p:cNvSpPr>
              <p:nvPr/>
            </p:nvSpPr>
            <p:spPr bwMode="auto">
              <a:xfrm>
                <a:off x="-3" y="1383"/>
                <a:ext cx="5760" cy="104"/>
              </a:xfrm>
              <a:custGeom>
                <a:avLst/>
                <a:gdLst>
                  <a:gd name="T0" fmla="*/ 7556 w 8640"/>
                  <a:gd name="T1" fmla="*/ 39 h 156"/>
                  <a:gd name="T2" fmla="*/ 1658 w 8640"/>
                  <a:gd name="T3" fmla="*/ 97 h 156"/>
                  <a:gd name="T4" fmla="*/ 187 w 8640"/>
                  <a:gd name="T5" fmla="*/ 17 h 156"/>
                  <a:gd name="T6" fmla="*/ 0 w 8640"/>
                  <a:gd name="T7" fmla="*/ 0 h 156"/>
                  <a:gd name="T8" fmla="*/ 0 w 8640"/>
                  <a:gd name="T9" fmla="*/ 39 h 156"/>
                  <a:gd name="T10" fmla="*/ 1657 w 8640"/>
                  <a:gd name="T11" fmla="*/ 133 h 156"/>
                  <a:gd name="T12" fmla="*/ 4607 w 8640"/>
                  <a:gd name="T13" fmla="*/ 110 h 156"/>
                  <a:gd name="T14" fmla="*/ 7556 w 8640"/>
                  <a:gd name="T15" fmla="*/ 69 h 156"/>
                  <a:gd name="T16" fmla="*/ 8640 w 8640"/>
                  <a:gd name="T17" fmla="*/ 76 h 156"/>
                  <a:gd name="T18" fmla="*/ 8640 w 8640"/>
                  <a:gd name="T19" fmla="*/ 31 h 156"/>
                  <a:gd name="T20" fmla="*/ 7556 w 8640"/>
                  <a:gd name="T21" fmla="*/ 39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156">
                    <a:moveTo>
                      <a:pt x="7556" y="39"/>
                    </a:moveTo>
                    <a:cubicBezTo>
                      <a:pt x="5590" y="74"/>
                      <a:pt x="3624" y="156"/>
                      <a:pt x="1658" y="97"/>
                    </a:cubicBezTo>
                    <a:cubicBezTo>
                      <a:pt x="1167" y="84"/>
                      <a:pt x="676" y="58"/>
                      <a:pt x="187" y="17"/>
                    </a:cubicBezTo>
                    <a:cubicBezTo>
                      <a:pt x="125" y="12"/>
                      <a:pt x="62" y="6"/>
                      <a:pt x="0" y="0"/>
                    </a:cubicBezTo>
                    <a:cubicBezTo>
                      <a:pt x="0" y="39"/>
                      <a:pt x="0" y="39"/>
                      <a:pt x="0" y="39"/>
                    </a:cubicBezTo>
                    <a:cubicBezTo>
                      <a:pt x="551" y="95"/>
                      <a:pt x="1105" y="119"/>
                      <a:pt x="1657" y="133"/>
                    </a:cubicBezTo>
                    <a:cubicBezTo>
                      <a:pt x="2641" y="153"/>
                      <a:pt x="3624" y="129"/>
                      <a:pt x="4607" y="110"/>
                    </a:cubicBezTo>
                    <a:cubicBezTo>
                      <a:pt x="5590" y="88"/>
                      <a:pt x="6573" y="70"/>
                      <a:pt x="7556" y="69"/>
                    </a:cubicBezTo>
                    <a:cubicBezTo>
                      <a:pt x="7918" y="69"/>
                      <a:pt x="8279" y="71"/>
                      <a:pt x="8640" y="76"/>
                    </a:cubicBezTo>
                    <a:cubicBezTo>
                      <a:pt x="8640" y="31"/>
                      <a:pt x="8640" y="31"/>
                      <a:pt x="8640" y="31"/>
                    </a:cubicBezTo>
                    <a:cubicBezTo>
                      <a:pt x="8279" y="30"/>
                      <a:pt x="7917" y="33"/>
                      <a:pt x="7556"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8" name="Freeform 18"/>
              <p:cNvSpPr>
                <a:spLocks/>
              </p:cNvSpPr>
              <p:nvPr/>
            </p:nvSpPr>
            <p:spPr bwMode="auto">
              <a:xfrm>
                <a:off x="-3" y="1363"/>
                <a:ext cx="5760" cy="190"/>
              </a:xfrm>
              <a:custGeom>
                <a:avLst/>
                <a:gdLst>
                  <a:gd name="T0" fmla="*/ 7550 w 8640"/>
                  <a:gd name="T1" fmla="*/ 41 h 285"/>
                  <a:gd name="T2" fmla="*/ 1703 w 8640"/>
                  <a:gd name="T3" fmla="*/ 246 h 285"/>
                  <a:gd name="T4" fmla="*/ 243 w 8640"/>
                  <a:gd name="T5" fmla="*/ 184 h 285"/>
                  <a:gd name="T6" fmla="*/ 0 w 8640"/>
                  <a:gd name="T7" fmla="*/ 162 h 285"/>
                  <a:gd name="T8" fmla="*/ 0 w 8640"/>
                  <a:gd name="T9" fmla="*/ 201 h 285"/>
                  <a:gd name="T10" fmla="*/ 1703 w 8640"/>
                  <a:gd name="T11" fmla="*/ 282 h 285"/>
                  <a:gd name="T12" fmla="*/ 4628 w 8640"/>
                  <a:gd name="T13" fmla="*/ 193 h 285"/>
                  <a:gd name="T14" fmla="*/ 7551 w 8640"/>
                  <a:gd name="T15" fmla="*/ 71 h 285"/>
                  <a:gd name="T16" fmla="*/ 8640 w 8640"/>
                  <a:gd name="T17" fmla="*/ 46 h 285"/>
                  <a:gd name="T18" fmla="*/ 8640 w 8640"/>
                  <a:gd name="T19" fmla="*/ 0 h 285"/>
                  <a:gd name="T20" fmla="*/ 7550 w 8640"/>
                  <a:gd name="T21" fmla="*/ 41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285">
                    <a:moveTo>
                      <a:pt x="7550" y="41"/>
                    </a:moveTo>
                    <a:cubicBezTo>
                      <a:pt x="5602" y="132"/>
                      <a:pt x="3654" y="271"/>
                      <a:pt x="1703" y="246"/>
                    </a:cubicBezTo>
                    <a:cubicBezTo>
                      <a:pt x="1216" y="241"/>
                      <a:pt x="729" y="221"/>
                      <a:pt x="243" y="184"/>
                    </a:cubicBezTo>
                    <a:cubicBezTo>
                      <a:pt x="162" y="177"/>
                      <a:pt x="81" y="170"/>
                      <a:pt x="0" y="162"/>
                    </a:cubicBezTo>
                    <a:cubicBezTo>
                      <a:pt x="0" y="201"/>
                      <a:pt x="0" y="201"/>
                      <a:pt x="0" y="201"/>
                    </a:cubicBezTo>
                    <a:cubicBezTo>
                      <a:pt x="566" y="259"/>
                      <a:pt x="1136" y="277"/>
                      <a:pt x="1703" y="282"/>
                    </a:cubicBezTo>
                    <a:cubicBezTo>
                      <a:pt x="2679" y="285"/>
                      <a:pt x="3654" y="237"/>
                      <a:pt x="4628" y="193"/>
                    </a:cubicBezTo>
                    <a:cubicBezTo>
                      <a:pt x="5602" y="146"/>
                      <a:pt x="6576" y="99"/>
                      <a:pt x="7551" y="71"/>
                    </a:cubicBezTo>
                    <a:cubicBezTo>
                      <a:pt x="7914" y="60"/>
                      <a:pt x="8277" y="51"/>
                      <a:pt x="8640" y="46"/>
                    </a:cubicBezTo>
                    <a:cubicBezTo>
                      <a:pt x="8640" y="0"/>
                      <a:pt x="8640" y="0"/>
                      <a:pt x="8640" y="0"/>
                    </a:cubicBezTo>
                    <a:cubicBezTo>
                      <a:pt x="8277" y="10"/>
                      <a:pt x="7913" y="24"/>
                      <a:pt x="755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9" name="Freeform 19"/>
              <p:cNvSpPr>
                <a:spLocks/>
              </p:cNvSpPr>
              <p:nvPr/>
            </p:nvSpPr>
            <p:spPr bwMode="auto">
              <a:xfrm>
                <a:off x="-3" y="1325"/>
                <a:ext cx="5760" cy="310"/>
              </a:xfrm>
              <a:custGeom>
                <a:avLst/>
                <a:gdLst>
                  <a:gd name="T0" fmla="*/ 7545 w 8640"/>
                  <a:gd name="T1" fmla="*/ 74 h 465"/>
                  <a:gd name="T2" fmla="*/ 1748 w 8640"/>
                  <a:gd name="T3" fmla="*/ 425 h 465"/>
                  <a:gd name="T4" fmla="*/ 299 w 8640"/>
                  <a:gd name="T5" fmla="*/ 380 h 465"/>
                  <a:gd name="T6" fmla="*/ 0 w 8640"/>
                  <a:gd name="T7" fmla="*/ 354 h 465"/>
                  <a:gd name="T8" fmla="*/ 0 w 8640"/>
                  <a:gd name="T9" fmla="*/ 392 h 465"/>
                  <a:gd name="T10" fmla="*/ 296 w 8640"/>
                  <a:gd name="T11" fmla="*/ 419 h 465"/>
                  <a:gd name="T12" fmla="*/ 1749 w 8640"/>
                  <a:gd name="T13" fmla="*/ 461 h 465"/>
                  <a:gd name="T14" fmla="*/ 4649 w 8640"/>
                  <a:gd name="T15" fmla="*/ 309 h 465"/>
                  <a:gd name="T16" fmla="*/ 7547 w 8640"/>
                  <a:gd name="T17" fmla="*/ 104 h 465"/>
                  <a:gd name="T18" fmla="*/ 8640 w 8640"/>
                  <a:gd name="T19" fmla="*/ 46 h 465"/>
                  <a:gd name="T20" fmla="*/ 8640 w 8640"/>
                  <a:gd name="T21" fmla="*/ 0 h 465"/>
                  <a:gd name="T22" fmla="*/ 7545 w 8640"/>
                  <a:gd name="T23" fmla="*/ 74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40" h="465">
                    <a:moveTo>
                      <a:pt x="7545" y="74"/>
                    </a:moveTo>
                    <a:cubicBezTo>
                      <a:pt x="5615" y="222"/>
                      <a:pt x="3685" y="418"/>
                      <a:pt x="1748" y="425"/>
                    </a:cubicBezTo>
                    <a:cubicBezTo>
                      <a:pt x="1265" y="428"/>
                      <a:pt x="781" y="415"/>
                      <a:pt x="299" y="380"/>
                    </a:cubicBezTo>
                    <a:cubicBezTo>
                      <a:pt x="199" y="372"/>
                      <a:pt x="99" y="364"/>
                      <a:pt x="0" y="354"/>
                    </a:cubicBezTo>
                    <a:cubicBezTo>
                      <a:pt x="0" y="392"/>
                      <a:pt x="0" y="392"/>
                      <a:pt x="0" y="392"/>
                    </a:cubicBezTo>
                    <a:cubicBezTo>
                      <a:pt x="99" y="402"/>
                      <a:pt x="197" y="411"/>
                      <a:pt x="296" y="419"/>
                    </a:cubicBezTo>
                    <a:cubicBezTo>
                      <a:pt x="779" y="458"/>
                      <a:pt x="1264" y="465"/>
                      <a:pt x="1749" y="461"/>
                    </a:cubicBezTo>
                    <a:cubicBezTo>
                      <a:pt x="2718" y="449"/>
                      <a:pt x="3684" y="378"/>
                      <a:pt x="4649" y="309"/>
                    </a:cubicBezTo>
                    <a:cubicBezTo>
                      <a:pt x="5615" y="236"/>
                      <a:pt x="6580" y="161"/>
                      <a:pt x="7547" y="104"/>
                    </a:cubicBezTo>
                    <a:cubicBezTo>
                      <a:pt x="7911" y="82"/>
                      <a:pt x="8275" y="63"/>
                      <a:pt x="8640" y="46"/>
                    </a:cubicBezTo>
                    <a:cubicBezTo>
                      <a:pt x="8640" y="0"/>
                      <a:pt x="8640" y="0"/>
                      <a:pt x="8640" y="0"/>
                    </a:cubicBezTo>
                    <a:cubicBezTo>
                      <a:pt x="8275" y="21"/>
                      <a:pt x="7909" y="46"/>
                      <a:pt x="7545"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0" name="Freeform 20"/>
              <p:cNvSpPr>
                <a:spLocks/>
              </p:cNvSpPr>
              <p:nvPr/>
            </p:nvSpPr>
            <p:spPr bwMode="auto">
              <a:xfrm>
                <a:off x="-3" y="1290"/>
                <a:ext cx="5760" cy="434"/>
              </a:xfrm>
              <a:custGeom>
                <a:avLst/>
                <a:gdLst>
                  <a:gd name="T0" fmla="*/ 7541 w 8640"/>
                  <a:gd name="T1" fmla="*/ 107 h 651"/>
                  <a:gd name="T2" fmla="*/ 1794 w 8640"/>
                  <a:gd name="T3" fmla="*/ 604 h 651"/>
                  <a:gd name="T4" fmla="*/ 355 w 8640"/>
                  <a:gd name="T5" fmla="*/ 573 h 651"/>
                  <a:gd name="T6" fmla="*/ 0 w 8640"/>
                  <a:gd name="T7" fmla="*/ 542 h 651"/>
                  <a:gd name="T8" fmla="*/ 0 w 8640"/>
                  <a:gd name="T9" fmla="*/ 579 h 651"/>
                  <a:gd name="T10" fmla="*/ 352 w 8640"/>
                  <a:gd name="T11" fmla="*/ 613 h 651"/>
                  <a:gd name="T12" fmla="*/ 1795 w 8640"/>
                  <a:gd name="T13" fmla="*/ 639 h 651"/>
                  <a:gd name="T14" fmla="*/ 4673 w 8640"/>
                  <a:gd name="T15" fmla="*/ 424 h 651"/>
                  <a:gd name="T16" fmla="*/ 7544 w 8640"/>
                  <a:gd name="T17" fmla="*/ 137 h 651"/>
                  <a:gd name="T18" fmla="*/ 8640 w 8640"/>
                  <a:gd name="T19" fmla="*/ 46 h 651"/>
                  <a:gd name="T20" fmla="*/ 8640 w 8640"/>
                  <a:gd name="T21" fmla="*/ 0 h 651"/>
                  <a:gd name="T22" fmla="*/ 7541 w 8640"/>
                  <a:gd name="T23" fmla="*/ 107 h 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40" h="651">
                    <a:moveTo>
                      <a:pt x="7541" y="107"/>
                    </a:moveTo>
                    <a:cubicBezTo>
                      <a:pt x="5629" y="312"/>
                      <a:pt x="3718" y="564"/>
                      <a:pt x="1794" y="604"/>
                    </a:cubicBezTo>
                    <a:cubicBezTo>
                      <a:pt x="1314" y="614"/>
                      <a:pt x="833" y="606"/>
                      <a:pt x="355" y="573"/>
                    </a:cubicBezTo>
                    <a:cubicBezTo>
                      <a:pt x="236" y="565"/>
                      <a:pt x="118" y="554"/>
                      <a:pt x="0" y="542"/>
                    </a:cubicBezTo>
                    <a:cubicBezTo>
                      <a:pt x="0" y="579"/>
                      <a:pt x="0" y="579"/>
                      <a:pt x="0" y="579"/>
                    </a:cubicBezTo>
                    <a:cubicBezTo>
                      <a:pt x="117" y="593"/>
                      <a:pt x="234" y="603"/>
                      <a:pt x="352" y="613"/>
                    </a:cubicBezTo>
                    <a:cubicBezTo>
                      <a:pt x="832" y="650"/>
                      <a:pt x="1314" y="651"/>
                      <a:pt x="1795" y="639"/>
                    </a:cubicBezTo>
                    <a:cubicBezTo>
                      <a:pt x="2758" y="612"/>
                      <a:pt x="3716" y="518"/>
                      <a:pt x="4673" y="424"/>
                    </a:cubicBezTo>
                    <a:cubicBezTo>
                      <a:pt x="5630" y="326"/>
                      <a:pt x="6586" y="223"/>
                      <a:pt x="7544" y="137"/>
                    </a:cubicBezTo>
                    <a:cubicBezTo>
                      <a:pt x="7909" y="104"/>
                      <a:pt x="8274" y="73"/>
                      <a:pt x="8640" y="46"/>
                    </a:cubicBezTo>
                    <a:cubicBezTo>
                      <a:pt x="8640" y="0"/>
                      <a:pt x="8640" y="0"/>
                      <a:pt x="8640" y="0"/>
                    </a:cubicBezTo>
                    <a:cubicBezTo>
                      <a:pt x="8273" y="32"/>
                      <a:pt x="7907" y="68"/>
                      <a:pt x="7541"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1" name="Freeform 21"/>
              <p:cNvSpPr>
                <a:spLocks/>
              </p:cNvSpPr>
              <p:nvPr/>
            </p:nvSpPr>
            <p:spPr bwMode="auto">
              <a:xfrm>
                <a:off x="3028" y="1542"/>
                <a:ext cx="2729" cy="2793"/>
              </a:xfrm>
              <a:custGeom>
                <a:avLst/>
                <a:gdLst>
                  <a:gd name="T0" fmla="*/ 3210 w 4093"/>
                  <a:gd name="T1" fmla="*/ 1137 h 4189"/>
                  <a:gd name="T2" fmla="*/ 2165 w 4093"/>
                  <a:gd name="T3" fmla="*/ 2367 h 4189"/>
                  <a:gd name="T4" fmla="*/ 1016 w 4093"/>
                  <a:gd name="T5" fmla="*/ 3498 h 4189"/>
                  <a:gd name="T6" fmla="*/ 373 w 4093"/>
                  <a:gd name="T7" fmla="*/ 3981 h 4189"/>
                  <a:gd name="T8" fmla="*/ 0 w 4093"/>
                  <a:gd name="T9" fmla="*/ 4189 h 4189"/>
                  <a:gd name="T10" fmla="*/ 65 w 4093"/>
                  <a:gd name="T11" fmla="*/ 4189 h 4189"/>
                  <a:gd name="T12" fmla="*/ 386 w 4093"/>
                  <a:gd name="T13" fmla="*/ 4003 h 4189"/>
                  <a:gd name="T14" fmla="*/ 1029 w 4093"/>
                  <a:gd name="T15" fmla="*/ 3513 h 4189"/>
                  <a:gd name="T16" fmla="*/ 2171 w 4093"/>
                  <a:gd name="T17" fmla="*/ 2373 h 4189"/>
                  <a:gd name="T18" fmla="*/ 4093 w 4093"/>
                  <a:gd name="T19" fmla="*/ 45 h 4189"/>
                  <a:gd name="T20" fmla="*/ 4093 w 4093"/>
                  <a:gd name="T21" fmla="*/ 0 h 4189"/>
                  <a:gd name="T22" fmla="*/ 3210 w 4093"/>
                  <a:gd name="T23" fmla="*/ 1137 h 4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93" h="4189">
                    <a:moveTo>
                      <a:pt x="3210" y="1137"/>
                    </a:moveTo>
                    <a:cubicBezTo>
                      <a:pt x="2873" y="1557"/>
                      <a:pt x="2529" y="1970"/>
                      <a:pt x="2165" y="2367"/>
                    </a:cubicBezTo>
                    <a:cubicBezTo>
                      <a:pt x="1802" y="2764"/>
                      <a:pt x="1425" y="3149"/>
                      <a:pt x="1016" y="3498"/>
                    </a:cubicBezTo>
                    <a:cubicBezTo>
                      <a:pt x="812" y="3672"/>
                      <a:pt x="599" y="3837"/>
                      <a:pt x="373" y="3981"/>
                    </a:cubicBezTo>
                    <a:cubicBezTo>
                      <a:pt x="252" y="4058"/>
                      <a:pt x="128" y="4129"/>
                      <a:pt x="0" y="4189"/>
                    </a:cubicBezTo>
                    <a:cubicBezTo>
                      <a:pt x="65" y="4189"/>
                      <a:pt x="65" y="4189"/>
                      <a:pt x="65" y="4189"/>
                    </a:cubicBezTo>
                    <a:cubicBezTo>
                      <a:pt x="175" y="4133"/>
                      <a:pt x="283" y="4070"/>
                      <a:pt x="386" y="4003"/>
                    </a:cubicBezTo>
                    <a:cubicBezTo>
                      <a:pt x="613" y="3856"/>
                      <a:pt x="825" y="3689"/>
                      <a:pt x="1029" y="3513"/>
                    </a:cubicBezTo>
                    <a:cubicBezTo>
                      <a:pt x="1436" y="3160"/>
                      <a:pt x="1811" y="2772"/>
                      <a:pt x="2171" y="2373"/>
                    </a:cubicBezTo>
                    <a:cubicBezTo>
                      <a:pt x="2843" y="1623"/>
                      <a:pt x="3473" y="838"/>
                      <a:pt x="4093" y="45"/>
                    </a:cubicBezTo>
                    <a:cubicBezTo>
                      <a:pt x="4093" y="0"/>
                      <a:pt x="4093" y="0"/>
                      <a:pt x="4093" y="0"/>
                    </a:cubicBezTo>
                    <a:cubicBezTo>
                      <a:pt x="3803" y="383"/>
                      <a:pt x="3511" y="764"/>
                      <a:pt x="3210" y="11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2" name="Freeform 22"/>
              <p:cNvSpPr>
                <a:spLocks/>
              </p:cNvSpPr>
              <p:nvPr/>
            </p:nvSpPr>
            <p:spPr bwMode="auto">
              <a:xfrm>
                <a:off x="2655" y="1473"/>
                <a:ext cx="3102" cy="2862"/>
              </a:xfrm>
              <a:custGeom>
                <a:avLst/>
                <a:gdLst>
                  <a:gd name="T0" fmla="*/ 3675 w 4653"/>
                  <a:gd name="T1" fmla="*/ 1204 h 4293"/>
                  <a:gd name="T2" fmla="*/ 2615 w 4653"/>
                  <a:gd name="T3" fmla="*/ 2395 h 4293"/>
                  <a:gd name="T4" fmla="*/ 1453 w 4653"/>
                  <a:gd name="T5" fmla="*/ 3486 h 4293"/>
                  <a:gd name="T6" fmla="*/ 806 w 4653"/>
                  <a:gd name="T7" fmla="*/ 3949 h 4293"/>
                  <a:gd name="T8" fmla="*/ 85 w 4653"/>
                  <a:gd name="T9" fmla="*/ 4273 h 4293"/>
                  <a:gd name="T10" fmla="*/ 0 w 4653"/>
                  <a:gd name="T11" fmla="*/ 4293 h 4293"/>
                  <a:gd name="T12" fmla="*/ 128 w 4653"/>
                  <a:gd name="T13" fmla="*/ 4293 h 4293"/>
                  <a:gd name="T14" fmla="*/ 820 w 4653"/>
                  <a:gd name="T15" fmla="*/ 3971 h 4293"/>
                  <a:gd name="T16" fmla="*/ 1466 w 4653"/>
                  <a:gd name="T17" fmla="*/ 3501 h 4293"/>
                  <a:gd name="T18" fmla="*/ 2621 w 4653"/>
                  <a:gd name="T19" fmla="*/ 2401 h 4293"/>
                  <a:gd name="T20" fmla="*/ 4653 w 4653"/>
                  <a:gd name="T21" fmla="*/ 47 h 4293"/>
                  <a:gd name="T22" fmla="*/ 4653 w 4653"/>
                  <a:gd name="T23" fmla="*/ 0 h 4293"/>
                  <a:gd name="T24" fmla="*/ 3675 w 4653"/>
                  <a:gd name="T25" fmla="*/ 1204 h 4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53" h="4293">
                    <a:moveTo>
                      <a:pt x="3675" y="1204"/>
                    </a:moveTo>
                    <a:cubicBezTo>
                      <a:pt x="3333" y="1611"/>
                      <a:pt x="2983" y="2012"/>
                      <a:pt x="2615" y="2395"/>
                    </a:cubicBezTo>
                    <a:cubicBezTo>
                      <a:pt x="2247" y="2779"/>
                      <a:pt x="1865" y="3151"/>
                      <a:pt x="1453" y="3486"/>
                    </a:cubicBezTo>
                    <a:cubicBezTo>
                      <a:pt x="1247" y="3653"/>
                      <a:pt x="1033" y="3811"/>
                      <a:pt x="806" y="3949"/>
                    </a:cubicBezTo>
                    <a:cubicBezTo>
                      <a:pt x="580" y="4086"/>
                      <a:pt x="340" y="4205"/>
                      <a:pt x="85" y="4273"/>
                    </a:cubicBezTo>
                    <a:cubicBezTo>
                      <a:pt x="57" y="4281"/>
                      <a:pt x="28" y="4287"/>
                      <a:pt x="0" y="4293"/>
                    </a:cubicBezTo>
                    <a:cubicBezTo>
                      <a:pt x="128" y="4293"/>
                      <a:pt x="128" y="4293"/>
                      <a:pt x="128" y="4293"/>
                    </a:cubicBezTo>
                    <a:cubicBezTo>
                      <a:pt x="374" y="4221"/>
                      <a:pt x="603" y="4104"/>
                      <a:pt x="820" y="3971"/>
                    </a:cubicBezTo>
                    <a:cubicBezTo>
                      <a:pt x="1046" y="3830"/>
                      <a:pt x="1260" y="3670"/>
                      <a:pt x="1466" y="3501"/>
                    </a:cubicBezTo>
                    <a:cubicBezTo>
                      <a:pt x="1876" y="3162"/>
                      <a:pt x="2256" y="2788"/>
                      <a:pt x="2621" y="2401"/>
                    </a:cubicBezTo>
                    <a:cubicBezTo>
                      <a:pt x="3330" y="1645"/>
                      <a:pt x="3997" y="850"/>
                      <a:pt x="4653" y="47"/>
                    </a:cubicBezTo>
                    <a:cubicBezTo>
                      <a:pt x="4653" y="0"/>
                      <a:pt x="4653" y="0"/>
                      <a:pt x="4653" y="0"/>
                    </a:cubicBezTo>
                    <a:cubicBezTo>
                      <a:pt x="4332" y="405"/>
                      <a:pt x="4009" y="809"/>
                      <a:pt x="3675" y="12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3" name="Freeform 23"/>
              <p:cNvSpPr>
                <a:spLocks/>
              </p:cNvSpPr>
              <p:nvPr/>
            </p:nvSpPr>
            <p:spPr bwMode="auto">
              <a:xfrm>
                <a:off x="1148" y="842"/>
                <a:ext cx="4609" cy="3455"/>
              </a:xfrm>
              <a:custGeom>
                <a:avLst/>
                <a:gdLst>
                  <a:gd name="T0" fmla="*/ 6866 w 6914"/>
                  <a:gd name="T1" fmla="*/ 913 h 5182"/>
                  <a:gd name="T2" fmla="*/ 5843 w 6914"/>
                  <a:gd name="T3" fmla="*/ 2113 h 5182"/>
                  <a:gd name="T4" fmla="*/ 4767 w 6914"/>
                  <a:gd name="T5" fmla="*/ 3266 h 5182"/>
                  <a:gd name="T6" fmla="*/ 3593 w 6914"/>
                  <a:gd name="T7" fmla="*/ 4317 h 5182"/>
                  <a:gd name="T8" fmla="*/ 2943 w 6914"/>
                  <a:gd name="T9" fmla="*/ 4759 h 5182"/>
                  <a:gd name="T10" fmla="*/ 2224 w 6914"/>
                  <a:gd name="T11" fmla="*/ 5068 h 5182"/>
                  <a:gd name="T12" fmla="*/ 1457 w 6914"/>
                  <a:gd name="T13" fmla="*/ 5058 h 5182"/>
                  <a:gd name="T14" fmla="*/ 856 w 6914"/>
                  <a:gd name="T15" fmla="*/ 4585 h 5182"/>
                  <a:gd name="T16" fmla="*/ 498 w 6914"/>
                  <a:gd name="T17" fmla="*/ 3891 h 5182"/>
                  <a:gd name="T18" fmla="*/ 284 w 6914"/>
                  <a:gd name="T19" fmla="*/ 3135 h 5182"/>
                  <a:gd name="T20" fmla="*/ 70 w 6914"/>
                  <a:gd name="T21" fmla="*/ 1575 h 5182"/>
                  <a:gd name="T22" fmla="*/ 2 w 6914"/>
                  <a:gd name="T23" fmla="*/ 0 h 5182"/>
                  <a:gd name="T24" fmla="*/ 1 w 6914"/>
                  <a:gd name="T25" fmla="*/ 0 h 5182"/>
                  <a:gd name="T26" fmla="*/ 48 w 6914"/>
                  <a:gd name="T27" fmla="*/ 1577 h 5182"/>
                  <a:gd name="T28" fmla="*/ 253 w 6914"/>
                  <a:gd name="T29" fmla="*/ 3141 h 5182"/>
                  <a:gd name="T30" fmla="*/ 465 w 6914"/>
                  <a:gd name="T31" fmla="*/ 3903 h 5182"/>
                  <a:gd name="T32" fmla="*/ 824 w 6914"/>
                  <a:gd name="T33" fmla="*/ 4608 h 5182"/>
                  <a:gd name="T34" fmla="*/ 1096 w 6914"/>
                  <a:gd name="T35" fmla="*/ 4899 h 5182"/>
                  <a:gd name="T36" fmla="*/ 1445 w 6914"/>
                  <a:gd name="T37" fmla="*/ 5094 h 5182"/>
                  <a:gd name="T38" fmla="*/ 2232 w 6914"/>
                  <a:gd name="T39" fmla="*/ 5099 h 5182"/>
                  <a:gd name="T40" fmla="*/ 2956 w 6914"/>
                  <a:gd name="T41" fmla="*/ 4781 h 5182"/>
                  <a:gd name="T42" fmla="*/ 3605 w 6914"/>
                  <a:gd name="T43" fmla="*/ 4332 h 5182"/>
                  <a:gd name="T44" fmla="*/ 4773 w 6914"/>
                  <a:gd name="T45" fmla="*/ 3272 h 5182"/>
                  <a:gd name="T46" fmla="*/ 6889 w 6914"/>
                  <a:gd name="T47" fmla="*/ 932 h 5182"/>
                  <a:gd name="T48" fmla="*/ 6914 w 6914"/>
                  <a:gd name="T49" fmla="*/ 902 h 5182"/>
                  <a:gd name="T50" fmla="*/ 6914 w 6914"/>
                  <a:gd name="T51" fmla="*/ 854 h 5182"/>
                  <a:gd name="T52" fmla="*/ 6866 w 6914"/>
                  <a:gd name="T53" fmla="*/ 913 h 5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14" h="5182">
                    <a:moveTo>
                      <a:pt x="6866" y="913"/>
                    </a:moveTo>
                    <a:cubicBezTo>
                      <a:pt x="6530" y="1317"/>
                      <a:pt x="6192" y="1720"/>
                      <a:pt x="5843" y="2113"/>
                    </a:cubicBezTo>
                    <a:cubicBezTo>
                      <a:pt x="5495" y="2507"/>
                      <a:pt x="5140" y="2896"/>
                      <a:pt x="4767" y="3266"/>
                    </a:cubicBezTo>
                    <a:cubicBezTo>
                      <a:pt x="4394" y="3637"/>
                      <a:pt x="4008" y="3995"/>
                      <a:pt x="3593" y="4317"/>
                    </a:cubicBezTo>
                    <a:cubicBezTo>
                      <a:pt x="3385" y="4477"/>
                      <a:pt x="3170" y="4628"/>
                      <a:pt x="2943" y="4759"/>
                    </a:cubicBezTo>
                    <a:cubicBezTo>
                      <a:pt x="2716" y="4890"/>
                      <a:pt x="2477" y="5003"/>
                      <a:pt x="2224" y="5068"/>
                    </a:cubicBezTo>
                    <a:cubicBezTo>
                      <a:pt x="1973" y="5134"/>
                      <a:pt x="1702" y="5146"/>
                      <a:pt x="1457" y="5058"/>
                    </a:cubicBezTo>
                    <a:cubicBezTo>
                      <a:pt x="1211" y="4973"/>
                      <a:pt x="1009" y="4793"/>
                      <a:pt x="856" y="4585"/>
                    </a:cubicBezTo>
                    <a:cubicBezTo>
                      <a:pt x="701" y="4375"/>
                      <a:pt x="589" y="4136"/>
                      <a:pt x="498" y="3891"/>
                    </a:cubicBezTo>
                    <a:cubicBezTo>
                      <a:pt x="408" y="3645"/>
                      <a:pt x="339" y="3391"/>
                      <a:pt x="284" y="3135"/>
                    </a:cubicBezTo>
                    <a:cubicBezTo>
                      <a:pt x="173" y="2622"/>
                      <a:pt x="111" y="2099"/>
                      <a:pt x="70" y="1575"/>
                    </a:cubicBezTo>
                    <a:cubicBezTo>
                      <a:pt x="30" y="1051"/>
                      <a:pt x="8" y="526"/>
                      <a:pt x="2" y="0"/>
                    </a:cubicBezTo>
                    <a:cubicBezTo>
                      <a:pt x="1" y="0"/>
                      <a:pt x="1" y="0"/>
                      <a:pt x="1" y="0"/>
                    </a:cubicBezTo>
                    <a:cubicBezTo>
                      <a:pt x="0" y="526"/>
                      <a:pt x="10" y="1052"/>
                      <a:pt x="48" y="1577"/>
                    </a:cubicBezTo>
                    <a:cubicBezTo>
                      <a:pt x="86" y="2101"/>
                      <a:pt x="145" y="2626"/>
                      <a:pt x="253" y="3141"/>
                    </a:cubicBezTo>
                    <a:cubicBezTo>
                      <a:pt x="308" y="3399"/>
                      <a:pt x="375" y="3655"/>
                      <a:pt x="465" y="3903"/>
                    </a:cubicBezTo>
                    <a:cubicBezTo>
                      <a:pt x="555" y="4151"/>
                      <a:pt x="667" y="4393"/>
                      <a:pt x="824" y="4608"/>
                    </a:cubicBezTo>
                    <a:cubicBezTo>
                      <a:pt x="902" y="4715"/>
                      <a:pt x="992" y="4816"/>
                      <a:pt x="1096" y="4899"/>
                    </a:cubicBezTo>
                    <a:cubicBezTo>
                      <a:pt x="1200" y="4983"/>
                      <a:pt x="1318" y="5050"/>
                      <a:pt x="1445" y="5094"/>
                    </a:cubicBezTo>
                    <a:cubicBezTo>
                      <a:pt x="1699" y="5182"/>
                      <a:pt x="1977" y="5167"/>
                      <a:pt x="2232" y="5099"/>
                    </a:cubicBezTo>
                    <a:cubicBezTo>
                      <a:pt x="2488" y="5030"/>
                      <a:pt x="2728" y="4914"/>
                      <a:pt x="2956" y="4781"/>
                    </a:cubicBezTo>
                    <a:cubicBezTo>
                      <a:pt x="3183" y="4647"/>
                      <a:pt x="3398" y="4494"/>
                      <a:pt x="3605" y="4332"/>
                    </a:cubicBezTo>
                    <a:cubicBezTo>
                      <a:pt x="4019" y="4007"/>
                      <a:pt x="4403" y="3645"/>
                      <a:pt x="4773" y="3272"/>
                    </a:cubicBezTo>
                    <a:cubicBezTo>
                      <a:pt x="5511" y="2522"/>
                      <a:pt x="6205" y="1730"/>
                      <a:pt x="6889" y="932"/>
                    </a:cubicBezTo>
                    <a:cubicBezTo>
                      <a:pt x="6897" y="922"/>
                      <a:pt x="6906" y="912"/>
                      <a:pt x="6914" y="902"/>
                    </a:cubicBezTo>
                    <a:cubicBezTo>
                      <a:pt x="6914" y="854"/>
                      <a:pt x="6914" y="854"/>
                      <a:pt x="6914" y="854"/>
                    </a:cubicBezTo>
                    <a:lnTo>
                      <a:pt x="6866" y="9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4" name="Freeform 24"/>
              <p:cNvSpPr>
                <a:spLocks/>
              </p:cNvSpPr>
              <p:nvPr/>
            </p:nvSpPr>
            <p:spPr bwMode="auto">
              <a:xfrm>
                <a:off x="1026" y="820"/>
                <a:ext cx="4731" cy="3376"/>
              </a:xfrm>
              <a:custGeom>
                <a:avLst/>
                <a:gdLst>
                  <a:gd name="T0" fmla="*/ 6973 w 7096"/>
                  <a:gd name="T1" fmla="*/ 944 h 5064"/>
                  <a:gd name="T2" fmla="*/ 5934 w 7096"/>
                  <a:gd name="T3" fmla="*/ 2107 h 5064"/>
                  <a:gd name="T4" fmla="*/ 4842 w 7096"/>
                  <a:gd name="T5" fmla="*/ 3221 h 5064"/>
                  <a:gd name="T6" fmla="*/ 3656 w 7096"/>
                  <a:gd name="T7" fmla="*/ 4232 h 5064"/>
                  <a:gd name="T8" fmla="*/ 3003 w 7096"/>
                  <a:gd name="T9" fmla="*/ 4655 h 5064"/>
                  <a:gd name="T10" fmla="*/ 2287 w 7096"/>
                  <a:gd name="T11" fmla="*/ 4950 h 5064"/>
                  <a:gd name="T12" fmla="*/ 1526 w 7096"/>
                  <a:gd name="T13" fmla="*/ 4951 h 5064"/>
                  <a:gd name="T14" fmla="*/ 908 w 7096"/>
                  <a:gd name="T15" fmla="*/ 4514 h 5064"/>
                  <a:gd name="T16" fmla="*/ 530 w 7096"/>
                  <a:gd name="T17" fmla="*/ 3841 h 5064"/>
                  <a:gd name="T18" fmla="*/ 303 w 7096"/>
                  <a:gd name="T19" fmla="*/ 3098 h 5064"/>
                  <a:gd name="T20" fmla="*/ 75 w 7096"/>
                  <a:gd name="T21" fmla="*/ 1558 h 5064"/>
                  <a:gd name="T22" fmla="*/ 1 w 7096"/>
                  <a:gd name="T23" fmla="*/ 0 h 5064"/>
                  <a:gd name="T24" fmla="*/ 0 w 7096"/>
                  <a:gd name="T25" fmla="*/ 0 h 5064"/>
                  <a:gd name="T26" fmla="*/ 53 w 7096"/>
                  <a:gd name="T27" fmla="*/ 1560 h 5064"/>
                  <a:gd name="T28" fmla="*/ 272 w 7096"/>
                  <a:gd name="T29" fmla="*/ 3105 h 5064"/>
                  <a:gd name="T30" fmla="*/ 497 w 7096"/>
                  <a:gd name="T31" fmla="*/ 3854 h 5064"/>
                  <a:gd name="T32" fmla="*/ 877 w 7096"/>
                  <a:gd name="T33" fmla="*/ 4539 h 5064"/>
                  <a:gd name="T34" fmla="*/ 1161 w 7096"/>
                  <a:gd name="T35" fmla="*/ 4813 h 5064"/>
                  <a:gd name="T36" fmla="*/ 1515 w 7096"/>
                  <a:gd name="T37" fmla="*/ 4988 h 5064"/>
                  <a:gd name="T38" fmla="*/ 2295 w 7096"/>
                  <a:gd name="T39" fmla="*/ 4980 h 5064"/>
                  <a:gd name="T40" fmla="*/ 3015 w 7096"/>
                  <a:gd name="T41" fmla="*/ 4677 h 5064"/>
                  <a:gd name="T42" fmla="*/ 3667 w 7096"/>
                  <a:gd name="T43" fmla="*/ 4248 h 5064"/>
                  <a:gd name="T44" fmla="*/ 4848 w 7096"/>
                  <a:gd name="T45" fmla="*/ 3227 h 5064"/>
                  <a:gd name="T46" fmla="*/ 6996 w 7096"/>
                  <a:gd name="T47" fmla="*/ 964 h 5064"/>
                  <a:gd name="T48" fmla="*/ 7096 w 7096"/>
                  <a:gd name="T49" fmla="*/ 852 h 5064"/>
                  <a:gd name="T50" fmla="*/ 7096 w 7096"/>
                  <a:gd name="T51" fmla="*/ 802 h 5064"/>
                  <a:gd name="T52" fmla="*/ 6973 w 7096"/>
                  <a:gd name="T53" fmla="*/ 944 h 5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96" h="5064">
                    <a:moveTo>
                      <a:pt x="6973" y="944"/>
                    </a:moveTo>
                    <a:cubicBezTo>
                      <a:pt x="6631" y="1335"/>
                      <a:pt x="6288" y="1726"/>
                      <a:pt x="5934" y="2107"/>
                    </a:cubicBezTo>
                    <a:cubicBezTo>
                      <a:pt x="5580" y="2488"/>
                      <a:pt x="5220" y="2864"/>
                      <a:pt x="4842" y="3221"/>
                    </a:cubicBezTo>
                    <a:cubicBezTo>
                      <a:pt x="4465" y="3578"/>
                      <a:pt x="4074" y="3923"/>
                      <a:pt x="3656" y="4232"/>
                    </a:cubicBezTo>
                    <a:cubicBezTo>
                      <a:pt x="3446" y="4385"/>
                      <a:pt x="3230" y="4530"/>
                      <a:pt x="3003" y="4655"/>
                    </a:cubicBezTo>
                    <a:cubicBezTo>
                      <a:pt x="2776" y="4779"/>
                      <a:pt x="2537" y="4886"/>
                      <a:pt x="2287" y="4950"/>
                    </a:cubicBezTo>
                    <a:cubicBezTo>
                      <a:pt x="2038" y="5013"/>
                      <a:pt x="1771" y="5027"/>
                      <a:pt x="1526" y="4951"/>
                    </a:cubicBezTo>
                    <a:cubicBezTo>
                      <a:pt x="1279" y="4877"/>
                      <a:pt x="1069" y="4713"/>
                      <a:pt x="908" y="4514"/>
                    </a:cubicBezTo>
                    <a:cubicBezTo>
                      <a:pt x="746" y="4314"/>
                      <a:pt x="626" y="4081"/>
                      <a:pt x="530" y="3841"/>
                    </a:cubicBezTo>
                    <a:cubicBezTo>
                      <a:pt x="434" y="3601"/>
                      <a:pt x="362" y="3351"/>
                      <a:pt x="303" y="3098"/>
                    </a:cubicBezTo>
                    <a:cubicBezTo>
                      <a:pt x="185" y="2593"/>
                      <a:pt x="119" y="2076"/>
                      <a:pt x="75" y="1558"/>
                    </a:cubicBezTo>
                    <a:cubicBezTo>
                      <a:pt x="32" y="1040"/>
                      <a:pt x="8" y="520"/>
                      <a:pt x="1" y="0"/>
                    </a:cubicBezTo>
                    <a:cubicBezTo>
                      <a:pt x="0" y="0"/>
                      <a:pt x="0" y="0"/>
                      <a:pt x="0" y="0"/>
                    </a:cubicBezTo>
                    <a:cubicBezTo>
                      <a:pt x="0" y="520"/>
                      <a:pt x="12" y="1041"/>
                      <a:pt x="53" y="1560"/>
                    </a:cubicBezTo>
                    <a:cubicBezTo>
                      <a:pt x="94" y="2078"/>
                      <a:pt x="157" y="2597"/>
                      <a:pt x="272" y="3105"/>
                    </a:cubicBezTo>
                    <a:cubicBezTo>
                      <a:pt x="330" y="3359"/>
                      <a:pt x="402" y="3611"/>
                      <a:pt x="497" y="3854"/>
                    </a:cubicBezTo>
                    <a:cubicBezTo>
                      <a:pt x="593" y="4097"/>
                      <a:pt x="713" y="4333"/>
                      <a:pt x="877" y="4539"/>
                    </a:cubicBezTo>
                    <a:cubicBezTo>
                      <a:pt x="960" y="4641"/>
                      <a:pt x="1053" y="4736"/>
                      <a:pt x="1161" y="4813"/>
                    </a:cubicBezTo>
                    <a:cubicBezTo>
                      <a:pt x="1268" y="4890"/>
                      <a:pt x="1388" y="4950"/>
                      <a:pt x="1515" y="4988"/>
                    </a:cubicBezTo>
                    <a:cubicBezTo>
                      <a:pt x="1769" y="5064"/>
                      <a:pt x="2042" y="5046"/>
                      <a:pt x="2295" y="4980"/>
                    </a:cubicBezTo>
                    <a:cubicBezTo>
                      <a:pt x="2548" y="4914"/>
                      <a:pt x="2788" y="4804"/>
                      <a:pt x="3015" y="4677"/>
                    </a:cubicBezTo>
                    <a:cubicBezTo>
                      <a:pt x="3243" y="4549"/>
                      <a:pt x="3459" y="4403"/>
                      <a:pt x="3667" y="4248"/>
                    </a:cubicBezTo>
                    <a:cubicBezTo>
                      <a:pt x="4085" y="3935"/>
                      <a:pt x="4473" y="3588"/>
                      <a:pt x="4848" y="3227"/>
                    </a:cubicBezTo>
                    <a:cubicBezTo>
                      <a:pt x="5595" y="2503"/>
                      <a:pt x="6300" y="1737"/>
                      <a:pt x="6996" y="964"/>
                    </a:cubicBezTo>
                    <a:cubicBezTo>
                      <a:pt x="7029" y="926"/>
                      <a:pt x="7063" y="889"/>
                      <a:pt x="7096" y="852"/>
                    </a:cubicBezTo>
                    <a:cubicBezTo>
                      <a:pt x="7096" y="802"/>
                      <a:pt x="7096" y="802"/>
                      <a:pt x="7096" y="802"/>
                    </a:cubicBezTo>
                    <a:lnTo>
                      <a:pt x="6973" y="9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5" name="Freeform 25"/>
              <p:cNvSpPr>
                <a:spLocks/>
              </p:cNvSpPr>
              <p:nvPr/>
            </p:nvSpPr>
            <p:spPr bwMode="auto">
              <a:xfrm>
                <a:off x="-3" y="1256"/>
                <a:ext cx="5760" cy="561"/>
              </a:xfrm>
              <a:custGeom>
                <a:avLst/>
                <a:gdLst>
                  <a:gd name="T0" fmla="*/ 7539 w 8640"/>
                  <a:gd name="T1" fmla="*/ 143 h 841"/>
                  <a:gd name="T2" fmla="*/ 4697 w 8640"/>
                  <a:gd name="T3" fmla="*/ 534 h 841"/>
                  <a:gd name="T4" fmla="*/ 3272 w 8640"/>
                  <a:gd name="T5" fmla="*/ 690 h 841"/>
                  <a:gd name="T6" fmla="*/ 1842 w 8640"/>
                  <a:gd name="T7" fmla="*/ 783 h 841"/>
                  <a:gd name="T8" fmla="*/ 411 w 8640"/>
                  <a:gd name="T9" fmla="*/ 765 h 841"/>
                  <a:gd name="T10" fmla="*/ 0 w 8640"/>
                  <a:gd name="T11" fmla="*/ 727 h 841"/>
                  <a:gd name="T12" fmla="*/ 0 w 8640"/>
                  <a:gd name="T13" fmla="*/ 764 h 841"/>
                  <a:gd name="T14" fmla="*/ 408 w 8640"/>
                  <a:gd name="T15" fmla="*/ 805 h 841"/>
                  <a:gd name="T16" fmla="*/ 1843 w 8640"/>
                  <a:gd name="T17" fmla="*/ 818 h 841"/>
                  <a:gd name="T18" fmla="*/ 4698 w 8640"/>
                  <a:gd name="T19" fmla="*/ 541 h 841"/>
                  <a:gd name="T20" fmla="*/ 7543 w 8640"/>
                  <a:gd name="T21" fmla="*/ 172 h 841"/>
                  <a:gd name="T22" fmla="*/ 8640 w 8640"/>
                  <a:gd name="T23" fmla="*/ 46 h 841"/>
                  <a:gd name="T24" fmla="*/ 8640 w 8640"/>
                  <a:gd name="T25" fmla="*/ 0 h 841"/>
                  <a:gd name="T26" fmla="*/ 7539 w 8640"/>
                  <a:gd name="T27" fmla="*/ 143 h 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841">
                    <a:moveTo>
                      <a:pt x="7539" y="143"/>
                    </a:moveTo>
                    <a:cubicBezTo>
                      <a:pt x="6592" y="273"/>
                      <a:pt x="5646" y="417"/>
                      <a:pt x="4697" y="534"/>
                    </a:cubicBezTo>
                    <a:cubicBezTo>
                      <a:pt x="4223" y="594"/>
                      <a:pt x="3748" y="647"/>
                      <a:pt x="3272" y="690"/>
                    </a:cubicBezTo>
                    <a:cubicBezTo>
                      <a:pt x="2796" y="733"/>
                      <a:pt x="2319" y="767"/>
                      <a:pt x="1842" y="783"/>
                    </a:cubicBezTo>
                    <a:cubicBezTo>
                      <a:pt x="1365" y="800"/>
                      <a:pt x="887" y="798"/>
                      <a:pt x="411" y="765"/>
                    </a:cubicBezTo>
                    <a:cubicBezTo>
                      <a:pt x="274" y="756"/>
                      <a:pt x="137" y="743"/>
                      <a:pt x="0" y="727"/>
                    </a:cubicBezTo>
                    <a:cubicBezTo>
                      <a:pt x="0" y="764"/>
                      <a:pt x="0" y="764"/>
                      <a:pt x="0" y="764"/>
                    </a:cubicBezTo>
                    <a:cubicBezTo>
                      <a:pt x="136" y="781"/>
                      <a:pt x="272" y="794"/>
                      <a:pt x="408" y="805"/>
                    </a:cubicBezTo>
                    <a:cubicBezTo>
                      <a:pt x="886" y="841"/>
                      <a:pt x="1365" y="837"/>
                      <a:pt x="1843" y="818"/>
                    </a:cubicBezTo>
                    <a:cubicBezTo>
                      <a:pt x="2800" y="776"/>
                      <a:pt x="3750" y="660"/>
                      <a:pt x="4698" y="541"/>
                    </a:cubicBezTo>
                    <a:cubicBezTo>
                      <a:pt x="5646" y="418"/>
                      <a:pt x="6594" y="287"/>
                      <a:pt x="7543" y="172"/>
                    </a:cubicBezTo>
                    <a:cubicBezTo>
                      <a:pt x="7908" y="128"/>
                      <a:pt x="8274" y="86"/>
                      <a:pt x="8640" y="46"/>
                    </a:cubicBezTo>
                    <a:cubicBezTo>
                      <a:pt x="8640" y="0"/>
                      <a:pt x="8640" y="0"/>
                      <a:pt x="8640" y="0"/>
                    </a:cubicBezTo>
                    <a:cubicBezTo>
                      <a:pt x="8272" y="44"/>
                      <a:pt x="7905" y="92"/>
                      <a:pt x="7539"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6" name="Freeform 26"/>
              <p:cNvSpPr>
                <a:spLocks/>
              </p:cNvSpPr>
              <p:nvPr/>
            </p:nvSpPr>
            <p:spPr bwMode="auto">
              <a:xfrm>
                <a:off x="-3" y="1195"/>
                <a:ext cx="5760" cy="812"/>
              </a:xfrm>
              <a:custGeom>
                <a:avLst/>
                <a:gdLst>
                  <a:gd name="T0" fmla="*/ 7543 w 8640"/>
                  <a:gd name="T1" fmla="*/ 213 h 1218"/>
                  <a:gd name="T2" fmla="*/ 4757 w 8640"/>
                  <a:gd name="T3" fmla="*/ 767 h 1218"/>
                  <a:gd name="T4" fmla="*/ 3355 w 8640"/>
                  <a:gd name="T5" fmla="*/ 992 h 1218"/>
                  <a:gd name="T6" fmla="*/ 1943 w 8640"/>
                  <a:gd name="T7" fmla="*/ 1137 h 1218"/>
                  <a:gd name="T8" fmla="*/ 526 w 8640"/>
                  <a:gd name="T9" fmla="*/ 1141 h 1218"/>
                  <a:gd name="T10" fmla="*/ 0 w 8640"/>
                  <a:gd name="T11" fmla="*/ 1081 h 1218"/>
                  <a:gd name="T12" fmla="*/ 0 w 8640"/>
                  <a:gd name="T13" fmla="*/ 1118 h 1218"/>
                  <a:gd name="T14" fmla="*/ 523 w 8640"/>
                  <a:gd name="T15" fmla="*/ 1181 h 1218"/>
                  <a:gd name="T16" fmla="*/ 1945 w 8640"/>
                  <a:gd name="T17" fmla="*/ 1173 h 1218"/>
                  <a:gd name="T18" fmla="*/ 4758 w 8640"/>
                  <a:gd name="T19" fmla="*/ 774 h 1218"/>
                  <a:gd name="T20" fmla="*/ 7549 w 8640"/>
                  <a:gd name="T21" fmla="*/ 243 h 1218"/>
                  <a:gd name="T22" fmla="*/ 8640 w 8640"/>
                  <a:gd name="T23" fmla="*/ 47 h 1218"/>
                  <a:gd name="T24" fmla="*/ 8640 w 8640"/>
                  <a:gd name="T25" fmla="*/ 0 h 1218"/>
                  <a:gd name="T26" fmla="*/ 7543 w 8640"/>
                  <a:gd name="T27" fmla="*/ 213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1218">
                    <a:moveTo>
                      <a:pt x="7543" y="213"/>
                    </a:moveTo>
                    <a:cubicBezTo>
                      <a:pt x="6615" y="402"/>
                      <a:pt x="5689" y="600"/>
                      <a:pt x="4757" y="767"/>
                    </a:cubicBezTo>
                    <a:cubicBezTo>
                      <a:pt x="4291" y="852"/>
                      <a:pt x="3824" y="928"/>
                      <a:pt x="3355" y="992"/>
                    </a:cubicBezTo>
                    <a:cubicBezTo>
                      <a:pt x="2886" y="1056"/>
                      <a:pt x="2415" y="1107"/>
                      <a:pt x="1943" y="1137"/>
                    </a:cubicBezTo>
                    <a:cubicBezTo>
                      <a:pt x="1471" y="1168"/>
                      <a:pt x="998" y="1175"/>
                      <a:pt x="526" y="1141"/>
                    </a:cubicBezTo>
                    <a:cubicBezTo>
                      <a:pt x="351" y="1128"/>
                      <a:pt x="174" y="1109"/>
                      <a:pt x="0" y="1081"/>
                    </a:cubicBezTo>
                    <a:cubicBezTo>
                      <a:pt x="0" y="1118"/>
                      <a:pt x="0" y="1118"/>
                      <a:pt x="0" y="1118"/>
                    </a:cubicBezTo>
                    <a:cubicBezTo>
                      <a:pt x="174" y="1147"/>
                      <a:pt x="349" y="1167"/>
                      <a:pt x="523" y="1181"/>
                    </a:cubicBezTo>
                    <a:cubicBezTo>
                      <a:pt x="997" y="1218"/>
                      <a:pt x="1473" y="1205"/>
                      <a:pt x="1945" y="1173"/>
                    </a:cubicBezTo>
                    <a:cubicBezTo>
                      <a:pt x="2892" y="1103"/>
                      <a:pt x="3827" y="942"/>
                      <a:pt x="4758" y="774"/>
                    </a:cubicBezTo>
                    <a:cubicBezTo>
                      <a:pt x="7549" y="243"/>
                      <a:pt x="7549" y="243"/>
                      <a:pt x="7549" y="243"/>
                    </a:cubicBezTo>
                    <a:cubicBezTo>
                      <a:pt x="7912" y="176"/>
                      <a:pt x="8276" y="110"/>
                      <a:pt x="8640" y="47"/>
                    </a:cubicBezTo>
                    <a:cubicBezTo>
                      <a:pt x="8640" y="0"/>
                      <a:pt x="8640" y="0"/>
                      <a:pt x="8640" y="0"/>
                    </a:cubicBezTo>
                    <a:cubicBezTo>
                      <a:pt x="8274" y="68"/>
                      <a:pt x="7908" y="140"/>
                      <a:pt x="7543" y="2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7" name="Freeform 27"/>
              <p:cNvSpPr>
                <a:spLocks/>
              </p:cNvSpPr>
              <p:nvPr/>
            </p:nvSpPr>
            <p:spPr bwMode="auto">
              <a:xfrm>
                <a:off x="-3" y="1225"/>
                <a:ext cx="5760" cy="686"/>
              </a:xfrm>
              <a:custGeom>
                <a:avLst/>
                <a:gdLst>
                  <a:gd name="T0" fmla="*/ 7539 w 8640"/>
                  <a:gd name="T1" fmla="*/ 178 h 1030"/>
                  <a:gd name="T2" fmla="*/ 4726 w 8640"/>
                  <a:gd name="T3" fmla="*/ 651 h 1030"/>
                  <a:gd name="T4" fmla="*/ 3312 w 8640"/>
                  <a:gd name="T5" fmla="*/ 841 h 1030"/>
                  <a:gd name="T6" fmla="*/ 1891 w 8640"/>
                  <a:gd name="T7" fmla="*/ 960 h 1030"/>
                  <a:gd name="T8" fmla="*/ 468 w 8640"/>
                  <a:gd name="T9" fmla="*/ 954 h 1030"/>
                  <a:gd name="T10" fmla="*/ 0 w 8640"/>
                  <a:gd name="T11" fmla="*/ 907 h 1030"/>
                  <a:gd name="T12" fmla="*/ 0 w 8640"/>
                  <a:gd name="T13" fmla="*/ 944 h 1030"/>
                  <a:gd name="T14" fmla="*/ 465 w 8640"/>
                  <a:gd name="T15" fmla="*/ 994 h 1030"/>
                  <a:gd name="T16" fmla="*/ 1893 w 8640"/>
                  <a:gd name="T17" fmla="*/ 996 h 1030"/>
                  <a:gd name="T18" fmla="*/ 4727 w 8640"/>
                  <a:gd name="T19" fmla="*/ 657 h 1030"/>
                  <a:gd name="T20" fmla="*/ 7544 w 8640"/>
                  <a:gd name="T21" fmla="*/ 207 h 1030"/>
                  <a:gd name="T22" fmla="*/ 8640 w 8640"/>
                  <a:gd name="T23" fmla="*/ 47 h 1030"/>
                  <a:gd name="T24" fmla="*/ 8640 w 8640"/>
                  <a:gd name="T25" fmla="*/ 0 h 1030"/>
                  <a:gd name="T26" fmla="*/ 7539 w 8640"/>
                  <a:gd name="T27" fmla="*/ 178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1030">
                    <a:moveTo>
                      <a:pt x="7539" y="178"/>
                    </a:moveTo>
                    <a:cubicBezTo>
                      <a:pt x="6602" y="337"/>
                      <a:pt x="5666" y="508"/>
                      <a:pt x="4726" y="651"/>
                    </a:cubicBezTo>
                    <a:cubicBezTo>
                      <a:pt x="4256" y="723"/>
                      <a:pt x="3784" y="788"/>
                      <a:pt x="3312" y="841"/>
                    </a:cubicBezTo>
                    <a:cubicBezTo>
                      <a:pt x="2840" y="895"/>
                      <a:pt x="2366" y="937"/>
                      <a:pt x="1891" y="960"/>
                    </a:cubicBezTo>
                    <a:cubicBezTo>
                      <a:pt x="1417" y="985"/>
                      <a:pt x="941" y="987"/>
                      <a:pt x="468" y="954"/>
                    </a:cubicBezTo>
                    <a:cubicBezTo>
                      <a:pt x="312" y="943"/>
                      <a:pt x="155" y="928"/>
                      <a:pt x="0" y="907"/>
                    </a:cubicBezTo>
                    <a:cubicBezTo>
                      <a:pt x="0" y="944"/>
                      <a:pt x="0" y="944"/>
                      <a:pt x="0" y="944"/>
                    </a:cubicBezTo>
                    <a:cubicBezTo>
                      <a:pt x="155" y="966"/>
                      <a:pt x="310" y="982"/>
                      <a:pt x="465" y="994"/>
                    </a:cubicBezTo>
                    <a:cubicBezTo>
                      <a:pt x="941" y="1030"/>
                      <a:pt x="1418" y="1022"/>
                      <a:pt x="1893" y="996"/>
                    </a:cubicBezTo>
                    <a:cubicBezTo>
                      <a:pt x="2844" y="940"/>
                      <a:pt x="3787" y="801"/>
                      <a:pt x="4727" y="657"/>
                    </a:cubicBezTo>
                    <a:cubicBezTo>
                      <a:pt x="5666" y="509"/>
                      <a:pt x="6604" y="351"/>
                      <a:pt x="7544" y="207"/>
                    </a:cubicBezTo>
                    <a:cubicBezTo>
                      <a:pt x="7909" y="152"/>
                      <a:pt x="8274" y="97"/>
                      <a:pt x="8640" y="47"/>
                    </a:cubicBezTo>
                    <a:cubicBezTo>
                      <a:pt x="8640" y="0"/>
                      <a:pt x="8640" y="0"/>
                      <a:pt x="8640" y="0"/>
                    </a:cubicBezTo>
                    <a:cubicBezTo>
                      <a:pt x="8272" y="55"/>
                      <a:pt x="7906" y="116"/>
                      <a:pt x="7539" y="1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8" name="Freeform 28"/>
              <p:cNvSpPr>
                <a:spLocks/>
              </p:cNvSpPr>
              <p:nvPr/>
            </p:nvSpPr>
            <p:spPr bwMode="auto">
              <a:xfrm>
                <a:off x="-3" y="1169"/>
                <a:ext cx="5760" cy="936"/>
              </a:xfrm>
              <a:custGeom>
                <a:avLst/>
                <a:gdLst>
                  <a:gd name="T0" fmla="*/ 7551 w 8640"/>
                  <a:gd name="T1" fmla="*/ 248 h 1404"/>
                  <a:gd name="T2" fmla="*/ 4792 w 8640"/>
                  <a:gd name="T3" fmla="*/ 883 h 1404"/>
                  <a:gd name="T4" fmla="*/ 3401 w 8640"/>
                  <a:gd name="T5" fmla="*/ 1142 h 1404"/>
                  <a:gd name="T6" fmla="*/ 1997 w 8640"/>
                  <a:gd name="T7" fmla="*/ 1313 h 1404"/>
                  <a:gd name="T8" fmla="*/ 586 w 8640"/>
                  <a:gd name="T9" fmla="*/ 1324 h 1404"/>
                  <a:gd name="T10" fmla="*/ 0 w 8640"/>
                  <a:gd name="T11" fmla="*/ 1247 h 1404"/>
                  <a:gd name="T12" fmla="*/ 0 w 8640"/>
                  <a:gd name="T13" fmla="*/ 1284 h 1404"/>
                  <a:gd name="T14" fmla="*/ 583 w 8640"/>
                  <a:gd name="T15" fmla="*/ 1364 h 1404"/>
                  <a:gd name="T16" fmla="*/ 2000 w 8640"/>
                  <a:gd name="T17" fmla="*/ 1348 h 1404"/>
                  <a:gd name="T18" fmla="*/ 4793 w 8640"/>
                  <a:gd name="T19" fmla="*/ 889 h 1404"/>
                  <a:gd name="T20" fmla="*/ 7558 w 8640"/>
                  <a:gd name="T21" fmla="*/ 278 h 1404"/>
                  <a:gd name="T22" fmla="*/ 8640 w 8640"/>
                  <a:gd name="T23" fmla="*/ 47 h 1404"/>
                  <a:gd name="T24" fmla="*/ 8640 w 8640"/>
                  <a:gd name="T25" fmla="*/ 0 h 1404"/>
                  <a:gd name="T26" fmla="*/ 7551 w 8640"/>
                  <a:gd name="T27" fmla="*/ 248 h 1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1404">
                    <a:moveTo>
                      <a:pt x="7551" y="248"/>
                    </a:moveTo>
                    <a:cubicBezTo>
                      <a:pt x="6632" y="465"/>
                      <a:pt x="5716" y="691"/>
                      <a:pt x="4792" y="883"/>
                    </a:cubicBezTo>
                    <a:cubicBezTo>
                      <a:pt x="4330" y="980"/>
                      <a:pt x="3867" y="1068"/>
                      <a:pt x="3401" y="1142"/>
                    </a:cubicBezTo>
                    <a:cubicBezTo>
                      <a:pt x="2935" y="1216"/>
                      <a:pt x="2467" y="1276"/>
                      <a:pt x="1997" y="1313"/>
                    </a:cubicBezTo>
                    <a:cubicBezTo>
                      <a:pt x="1528" y="1350"/>
                      <a:pt x="1056" y="1360"/>
                      <a:pt x="586" y="1324"/>
                    </a:cubicBezTo>
                    <a:cubicBezTo>
                      <a:pt x="390" y="1309"/>
                      <a:pt x="194" y="1284"/>
                      <a:pt x="0" y="1247"/>
                    </a:cubicBezTo>
                    <a:cubicBezTo>
                      <a:pt x="0" y="1284"/>
                      <a:pt x="0" y="1284"/>
                      <a:pt x="0" y="1284"/>
                    </a:cubicBezTo>
                    <a:cubicBezTo>
                      <a:pt x="193" y="1322"/>
                      <a:pt x="388" y="1347"/>
                      <a:pt x="583" y="1364"/>
                    </a:cubicBezTo>
                    <a:cubicBezTo>
                      <a:pt x="1055" y="1404"/>
                      <a:pt x="1530" y="1387"/>
                      <a:pt x="2000" y="1348"/>
                    </a:cubicBezTo>
                    <a:cubicBezTo>
                      <a:pt x="2942" y="1265"/>
                      <a:pt x="3870" y="1082"/>
                      <a:pt x="4793" y="889"/>
                    </a:cubicBezTo>
                    <a:cubicBezTo>
                      <a:pt x="5716" y="692"/>
                      <a:pt x="6636" y="479"/>
                      <a:pt x="7558" y="278"/>
                    </a:cubicBezTo>
                    <a:cubicBezTo>
                      <a:pt x="7918" y="199"/>
                      <a:pt x="8279" y="122"/>
                      <a:pt x="8640" y="47"/>
                    </a:cubicBezTo>
                    <a:cubicBezTo>
                      <a:pt x="8640" y="0"/>
                      <a:pt x="8640" y="0"/>
                      <a:pt x="8640" y="0"/>
                    </a:cubicBezTo>
                    <a:cubicBezTo>
                      <a:pt x="8276" y="79"/>
                      <a:pt x="7913" y="163"/>
                      <a:pt x="7551" y="2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9" name="Freeform 29"/>
              <p:cNvSpPr>
                <a:spLocks/>
              </p:cNvSpPr>
              <p:nvPr/>
            </p:nvSpPr>
            <p:spPr bwMode="auto">
              <a:xfrm>
                <a:off x="-3" y="1145"/>
                <a:ext cx="5760" cy="1057"/>
              </a:xfrm>
              <a:custGeom>
                <a:avLst/>
                <a:gdLst>
                  <a:gd name="T0" fmla="*/ 7562 w 8640"/>
                  <a:gd name="T1" fmla="*/ 282 h 1586"/>
                  <a:gd name="T2" fmla="*/ 4831 w 8640"/>
                  <a:gd name="T3" fmla="*/ 997 h 1586"/>
                  <a:gd name="T4" fmla="*/ 3451 w 8640"/>
                  <a:gd name="T5" fmla="*/ 1290 h 1586"/>
                  <a:gd name="T6" fmla="*/ 2054 w 8640"/>
                  <a:gd name="T7" fmla="*/ 1486 h 1586"/>
                  <a:gd name="T8" fmla="*/ 648 w 8640"/>
                  <a:gd name="T9" fmla="*/ 1504 h 1586"/>
                  <a:gd name="T10" fmla="*/ 0 w 8640"/>
                  <a:gd name="T11" fmla="*/ 1403 h 1586"/>
                  <a:gd name="T12" fmla="*/ 0 w 8640"/>
                  <a:gd name="T13" fmla="*/ 1440 h 1586"/>
                  <a:gd name="T14" fmla="*/ 645 w 8640"/>
                  <a:gd name="T15" fmla="*/ 1543 h 1586"/>
                  <a:gd name="T16" fmla="*/ 2058 w 8640"/>
                  <a:gd name="T17" fmla="*/ 1522 h 1586"/>
                  <a:gd name="T18" fmla="*/ 4833 w 8640"/>
                  <a:gd name="T19" fmla="*/ 1004 h 1586"/>
                  <a:gd name="T20" fmla="*/ 7570 w 8640"/>
                  <a:gd name="T21" fmla="*/ 311 h 1586"/>
                  <a:gd name="T22" fmla="*/ 8640 w 8640"/>
                  <a:gd name="T23" fmla="*/ 47 h 1586"/>
                  <a:gd name="T24" fmla="*/ 8640 w 8640"/>
                  <a:gd name="T25" fmla="*/ 0 h 1586"/>
                  <a:gd name="T26" fmla="*/ 7562 w 8640"/>
                  <a:gd name="T27" fmla="*/ 282 h 1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1586">
                    <a:moveTo>
                      <a:pt x="7562" y="282"/>
                    </a:moveTo>
                    <a:cubicBezTo>
                      <a:pt x="6654" y="528"/>
                      <a:pt x="5747" y="781"/>
                      <a:pt x="4831" y="997"/>
                    </a:cubicBezTo>
                    <a:cubicBezTo>
                      <a:pt x="4373" y="1107"/>
                      <a:pt x="3913" y="1206"/>
                      <a:pt x="3451" y="1290"/>
                    </a:cubicBezTo>
                    <a:cubicBezTo>
                      <a:pt x="2988" y="1375"/>
                      <a:pt x="2522" y="1444"/>
                      <a:pt x="2054" y="1486"/>
                    </a:cubicBezTo>
                    <a:cubicBezTo>
                      <a:pt x="1587" y="1529"/>
                      <a:pt x="1116" y="1543"/>
                      <a:pt x="648" y="1504"/>
                    </a:cubicBezTo>
                    <a:cubicBezTo>
                      <a:pt x="431" y="1485"/>
                      <a:pt x="213" y="1453"/>
                      <a:pt x="0" y="1403"/>
                    </a:cubicBezTo>
                    <a:cubicBezTo>
                      <a:pt x="0" y="1440"/>
                      <a:pt x="0" y="1440"/>
                      <a:pt x="0" y="1440"/>
                    </a:cubicBezTo>
                    <a:cubicBezTo>
                      <a:pt x="212" y="1491"/>
                      <a:pt x="428" y="1524"/>
                      <a:pt x="645" y="1543"/>
                    </a:cubicBezTo>
                    <a:cubicBezTo>
                      <a:pt x="1115" y="1586"/>
                      <a:pt x="1589" y="1566"/>
                      <a:pt x="2058" y="1522"/>
                    </a:cubicBezTo>
                    <a:cubicBezTo>
                      <a:pt x="2996" y="1426"/>
                      <a:pt x="3917" y="1221"/>
                      <a:pt x="4833" y="1004"/>
                    </a:cubicBezTo>
                    <a:cubicBezTo>
                      <a:pt x="5747" y="782"/>
                      <a:pt x="6657" y="541"/>
                      <a:pt x="7570" y="311"/>
                    </a:cubicBezTo>
                    <a:cubicBezTo>
                      <a:pt x="7926" y="222"/>
                      <a:pt x="8283" y="133"/>
                      <a:pt x="8640" y="47"/>
                    </a:cubicBezTo>
                    <a:cubicBezTo>
                      <a:pt x="8640" y="0"/>
                      <a:pt x="8640" y="0"/>
                      <a:pt x="8640" y="0"/>
                    </a:cubicBezTo>
                    <a:cubicBezTo>
                      <a:pt x="8280" y="91"/>
                      <a:pt x="7921" y="186"/>
                      <a:pt x="7562" y="2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0" name="Freeform 30"/>
              <p:cNvSpPr>
                <a:spLocks/>
              </p:cNvSpPr>
              <p:nvPr/>
            </p:nvSpPr>
            <p:spPr bwMode="auto">
              <a:xfrm>
                <a:off x="-3" y="1123"/>
                <a:ext cx="5760" cy="1178"/>
              </a:xfrm>
              <a:custGeom>
                <a:avLst/>
                <a:gdLst>
                  <a:gd name="T0" fmla="*/ 7578 w 8640"/>
                  <a:gd name="T1" fmla="*/ 316 h 1767"/>
                  <a:gd name="T2" fmla="*/ 4874 w 8640"/>
                  <a:gd name="T3" fmla="*/ 1111 h 1767"/>
                  <a:gd name="T4" fmla="*/ 3504 w 8640"/>
                  <a:gd name="T5" fmla="*/ 1438 h 1767"/>
                  <a:gd name="T6" fmla="*/ 2114 w 8640"/>
                  <a:gd name="T7" fmla="*/ 1658 h 1767"/>
                  <a:gd name="T8" fmla="*/ 712 w 8640"/>
                  <a:gd name="T9" fmla="*/ 1680 h 1767"/>
                  <a:gd name="T10" fmla="*/ 0 w 8640"/>
                  <a:gd name="T11" fmla="*/ 1549 h 1767"/>
                  <a:gd name="T12" fmla="*/ 0 w 8640"/>
                  <a:gd name="T13" fmla="*/ 1586 h 1767"/>
                  <a:gd name="T14" fmla="*/ 708 w 8640"/>
                  <a:gd name="T15" fmla="*/ 1720 h 1767"/>
                  <a:gd name="T16" fmla="*/ 2118 w 8640"/>
                  <a:gd name="T17" fmla="*/ 1694 h 1767"/>
                  <a:gd name="T18" fmla="*/ 4876 w 8640"/>
                  <a:gd name="T19" fmla="*/ 1117 h 1767"/>
                  <a:gd name="T20" fmla="*/ 7586 w 8640"/>
                  <a:gd name="T21" fmla="*/ 345 h 1767"/>
                  <a:gd name="T22" fmla="*/ 8640 w 8640"/>
                  <a:gd name="T23" fmla="*/ 48 h 1767"/>
                  <a:gd name="T24" fmla="*/ 8640 w 8640"/>
                  <a:gd name="T25" fmla="*/ 0 h 1767"/>
                  <a:gd name="T26" fmla="*/ 7578 w 8640"/>
                  <a:gd name="T27" fmla="*/ 316 h 1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1767">
                    <a:moveTo>
                      <a:pt x="7578" y="316"/>
                    </a:moveTo>
                    <a:cubicBezTo>
                      <a:pt x="6679" y="590"/>
                      <a:pt x="5783" y="871"/>
                      <a:pt x="4874" y="1111"/>
                    </a:cubicBezTo>
                    <a:cubicBezTo>
                      <a:pt x="4421" y="1233"/>
                      <a:pt x="3964" y="1344"/>
                      <a:pt x="3504" y="1438"/>
                    </a:cubicBezTo>
                    <a:cubicBezTo>
                      <a:pt x="3044" y="1532"/>
                      <a:pt x="2581" y="1610"/>
                      <a:pt x="2114" y="1658"/>
                    </a:cubicBezTo>
                    <a:cubicBezTo>
                      <a:pt x="1648" y="1707"/>
                      <a:pt x="1178" y="1724"/>
                      <a:pt x="712" y="1680"/>
                    </a:cubicBezTo>
                    <a:cubicBezTo>
                      <a:pt x="472" y="1657"/>
                      <a:pt x="232" y="1616"/>
                      <a:pt x="0" y="1549"/>
                    </a:cubicBezTo>
                    <a:cubicBezTo>
                      <a:pt x="0" y="1586"/>
                      <a:pt x="0" y="1586"/>
                      <a:pt x="0" y="1586"/>
                    </a:cubicBezTo>
                    <a:cubicBezTo>
                      <a:pt x="231" y="1653"/>
                      <a:pt x="470" y="1695"/>
                      <a:pt x="708" y="1720"/>
                    </a:cubicBezTo>
                    <a:cubicBezTo>
                      <a:pt x="1178" y="1767"/>
                      <a:pt x="1651" y="1744"/>
                      <a:pt x="2118" y="1694"/>
                    </a:cubicBezTo>
                    <a:cubicBezTo>
                      <a:pt x="3054" y="1587"/>
                      <a:pt x="3969" y="1359"/>
                      <a:pt x="4876" y="1117"/>
                    </a:cubicBezTo>
                    <a:cubicBezTo>
                      <a:pt x="5783" y="871"/>
                      <a:pt x="6683" y="603"/>
                      <a:pt x="7586" y="345"/>
                    </a:cubicBezTo>
                    <a:cubicBezTo>
                      <a:pt x="7937" y="245"/>
                      <a:pt x="8288" y="145"/>
                      <a:pt x="8640" y="48"/>
                    </a:cubicBezTo>
                    <a:cubicBezTo>
                      <a:pt x="8640" y="0"/>
                      <a:pt x="8640" y="0"/>
                      <a:pt x="8640" y="0"/>
                    </a:cubicBezTo>
                    <a:cubicBezTo>
                      <a:pt x="8285" y="102"/>
                      <a:pt x="7931" y="209"/>
                      <a:pt x="7578" y="3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1" name="Freeform 31"/>
              <p:cNvSpPr>
                <a:spLocks/>
              </p:cNvSpPr>
              <p:nvPr/>
            </p:nvSpPr>
            <p:spPr bwMode="auto">
              <a:xfrm>
                <a:off x="-3" y="1104"/>
                <a:ext cx="5760" cy="1296"/>
              </a:xfrm>
              <a:custGeom>
                <a:avLst/>
                <a:gdLst>
                  <a:gd name="T0" fmla="*/ 7597 w 8640"/>
                  <a:gd name="T1" fmla="*/ 347 h 1944"/>
                  <a:gd name="T2" fmla="*/ 4922 w 8640"/>
                  <a:gd name="T3" fmla="*/ 1222 h 1944"/>
                  <a:gd name="T4" fmla="*/ 3561 w 8640"/>
                  <a:gd name="T5" fmla="*/ 1583 h 1944"/>
                  <a:gd name="T6" fmla="*/ 2177 w 8640"/>
                  <a:gd name="T7" fmla="*/ 1828 h 1944"/>
                  <a:gd name="T8" fmla="*/ 777 w 8640"/>
                  <a:gd name="T9" fmla="*/ 1851 h 1944"/>
                  <a:gd name="T10" fmla="*/ 0 w 8640"/>
                  <a:gd name="T11" fmla="*/ 1679 h 1944"/>
                  <a:gd name="T12" fmla="*/ 0 w 8640"/>
                  <a:gd name="T13" fmla="*/ 1716 h 1944"/>
                  <a:gd name="T14" fmla="*/ 773 w 8640"/>
                  <a:gd name="T15" fmla="*/ 1891 h 1944"/>
                  <a:gd name="T16" fmla="*/ 2182 w 8640"/>
                  <a:gd name="T17" fmla="*/ 1863 h 1944"/>
                  <a:gd name="T18" fmla="*/ 4924 w 8640"/>
                  <a:gd name="T19" fmla="*/ 1228 h 1944"/>
                  <a:gd name="T20" fmla="*/ 7607 w 8640"/>
                  <a:gd name="T21" fmla="*/ 376 h 1944"/>
                  <a:gd name="T22" fmla="*/ 8640 w 8640"/>
                  <a:gd name="T23" fmla="*/ 48 h 1944"/>
                  <a:gd name="T24" fmla="*/ 8640 w 8640"/>
                  <a:gd name="T25" fmla="*/ 0 h 1944"/>
                  <a:gd name="T26" fmla="*/ 7597 w 8640"/>
                  <a:gd name="T27" fmla="*/ 347 h 1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1944">
                    <a:moveTo>
                      <a:pt x="7597" y="347"/>
                    </a:moveTo>
                    <a:cubicBezTo>
                      <a:pt x="6709" y="649"/>
                      <a:pt x="5822" y="957"/>
                      <a:pt x="4922" y="1222"/>
                    </a:cubicBezTo>
                    <a:cubicBezTo>
                      <a:pt x="4472" y="1356"/>
                      <a:pt x="4019" y="1479"/>
                      <a:pt x="3561" y="1583"/>
                    </a:cubicBezTo>
                    <a:cubicBezTo>
                      <a:pt x="3104" y="1687"/>
                      <a:pt x="2643" y="1774"/>
                      <a:pt x="2177" y="1828"/>
                    </a:cubicBezTo>
                    <a:cubicBezTo>
                      <a:pt x="1713" y="1882"/>
                      <a:pt x="1242" y="1901"/>
                      <a:pt x="777" y="1851"/>
                    </a:cubicBezTo>
                    <a:cubicBezTo>
                      <a:pt x="514" y="1823"/>
                      <a:pt x="250" y="1769"/>
                      <a:pt x="0" y="1679"/>
                    </a:cubicBezTo>
                    <a:cubicBezTo>
                      <a:pt x="0" y="1716"/>
                      <a:pt x="0" y="1716"/>
                      <a:pt x="0" y="1716"/>
                    </a:cubicBezTo>
                    <a:cubicBezTo>
                      <a:pt x="249" y="1806"/>
                      <a:pt x="511" y="1861"/>
                      <a:pt x="773" y="1891"/>
                    </a:cubicBezTo>
                    <a:cubicBezTo>
                      <a:pt x="1242" y="1944"/>
                      <a:pt x="1715" y="1919"/>
                      <a:pt x="2182" y="1863"/>
                    </a:cubicBezTo>
                    <a:cubicBezTo>
                      <a:pt x="3116" y="1744"/>
                      <a:pt x="4024" y="1494"/>
                      <a:pt x="4924" y="1228"/>
                    </a:cubicBezTo>
                    <a:cubicBezTo>
                      <a:pt x="5822" y="958"/>
                      <a:pt x="6713" y="663"/>
                      <a:pt x="7607" y="376"/>
                    </a:cubicBezTo>
                    <a:cubicBezTo>
                      <a:pt x="7951" y="265"/>
                      <a:pt x="8295" y="155"/>
                      <a:pt x="8640" y="48"/>
                    </a:cubicBezTo>
                    <a:cubicBezTo>
                      <a:pt x="8640" y="0"/>
                      <a:pt x="8640" y="0"/>
                      <a:pt x="8640" y="0"/>
                    </a:cubicBezTo>
                    <a:cubicBezTo>
                      <a:pt x="8291" y="112"/>
                      <a:pt x="7944" y="229"/>
                      <a:pt x="7597" y="3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2" name="Freeform 32"/>
              <p:cNvSpPr>
                <a:spLocks/>
              </p:cNvSpPr>
              <p:nvPr/>
            </p:nvSpPr>
            <p:spPr bwMode="auto">
              <a:xfrm>
                <a:off x="-3" y="1087"/>
                <a:ext cx="5760" cy="1413"/>
              </a:xfrm>
              <a:custGeom>
                <a:avLst/>
                <a:gdLst>
                  <a:gd name="T0" fmla="*/ 7621 w 8640"/>
                  <a:gd name="T1" fmla="*/ 377 h 2119"/>
                  <a:gd name="T2" fmla="*/ 4973 w 8640"/>
                  <a:gd name="T3" fmla="*/ 1332 h 2119"/>
                  <a:gd name="T4" fmla="*/ 3623 w 8640"/>
                  <a:gd name="T5" fmla="*/ 1727 h 2119"/>
                  <a:gd name="T6" fmla="*/ 2244 w 8640"/>
                  <a:gd name="T7" fmla="*/ 1995 h 2119"/>
                  <a:gd name="T8" fmla="*/ 845 w 8640"/>
                  <a:gd name="T9" fmla="*/ 2019 h 2119"/>
                  <a:gd name="T10" fmla="*/ 165 w 8640"/>
                  <a:gd name="T11" fmla="*/ 1859 h 2119"/>
                  <a:gd name="T12" fmla="*/ 0 w 8640"/>
                  <a:gd name="T13" fmla="*/ 1792 h 2119"/>
                  <a:gd name="T14" fmla="*/ 0 w 8640"/>
                  <a:gd name="T15" fmla="*/ 1830 h 2119"/>
                  <a:gd name="T16" fmla="*/ 153 w 8640"/>
                  <a:gd name="T17" fmla="*/ 1893 h 2119"/>
                  <a:gd name="T18" fmla="*/ 840 w 8640"/>
                  <a:gd name="T19" fmla="*/ 2058 h 2119"/>
                  <a:gd name="T20" fmla="*/ 2248 w 8640"/>
                  <a:gd name="T21" fmla="*/ 2031 h 2119"/>
                  <a:gd name="T22" fmla="*/ 4975 w 8640"/>
                  <a:gd name="T23" fmla="*/ 1338 h 2119"/>
                  <a:gd name="T24" fmla="*/ 7631 w 8640"/>
                  <a:gd name="T25" fmla="*/ 406 h 2119"/>
                  <a:gd name="T26" fmla="*/ 8640 w 8640"/>
                  <a:gd name="T27" fmla="*/ 49 h 2119"/>
                  <a:gd name="T28" fmla="*/ 8640 w 8640"/>
                  <a:gd name="T29" fmla="*/ 0 h 2119"/>
                  <a:gd name="T30" fmla="*/ 7621 w 8640"/>
                  <a:gd name="T31" fmla="*/ 377 h 2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2119">
                    <a:moveTo>
                      <a:pt x="7621" y="377"/>
                    </a:moveTo>
                    <a:cubicBezTo>
                      <a:pt x="6743" y="708"/>
                      <a:pt x="5866" y="1043"/>
                      <a:pt x="4973" y="1332"/>
                    </a:cubicBezTo>
                    <a:cubicBezTo>
                      <a:pt x="4527" y="1478"/>
                      <a:pt x="4077" y="1612"/>
                      <a:pt x="3623" y="1727"/>
                    </a:cubicBezTo>
                    <a:cubicBezTo>
                      <a:pt x="3168" y="1841"/>
                      <a:pt x="2708" y="1937"/>
                      <a:pt x="2244" y="1995"/>
                    </a:cubicBezTo>
                    <a:cubicBezTo>
                      <a:pt x="1780" y="2055"/>
                      <a:pt x="1309" y="2075"/>
                      <a:pt x="845" y="2019"/>
                    </a:cubicBezTo>
                    <a:cubicBezTo>
                      <a:pt x="613" y="1990"/>
                      <a:pt x="384" y="1939"/>
                      <a:pt x="165" y="1859"/>
                    </a:cubicBezTo>
                    <a:cubicBezTo>
                      <a:pt x="109" y="1839"/>
                      <a:pt x="54" y="1817"/>
                      <a:pt x="0" y="1792"/>
                    </a:cubicBezTo>
                    <a:cubicBezTo>
                      <a:pt x="0" y="1830"/>
                      <a:pt x="0" y="1830"/>
                      <a:pt x="0" y="1830"/>
                    </a:cubicBezTo>
                    <a:cubicBezTo>
                      <a:pt x="50" y="1852"/>
                      <a:pt x="101" y="1873"/>
                      <a:pt x="153" y="1893"/>
                    </a:cubicBezTo>
                    <a:cubicBezTo>
                      <a:pt x="375" y="1975"/>
                      <a:pt x="606" y="2027"/>
                      <a:pt x="840" y="2058"/>
                    </a:cubicBezTo>
                    <a:cubicBezTo>
                      <a:pt x="1308" y="2119"/>
                      <a:pt x="1783" y="2092"/>
                      <a:pt x="2248" y="2031"/>
                    </a:cubicBezTo>
                    <a:cubicBezTo>
                      <a:pt x="3181" y="1901"/>
                      <a:pt x="4084" y="1628"/>
                      <a:pt x="4975" y="1338"/>
                    </a:cubicBezTo>
                    <a:cubicBezTo>
                      <a:pt x="5866" y="1043"/>
                      <a:pt x="6747" y="721"/>
                      <a:pt x="7631" y="406"/>
                    </a:cubicBezTo>
                    <a:cubicBezTo>
                      <a:pt x="7967" y="286"/>
                      <a:pt x="8303" y="166"/>
                      <a:pt x="8640" y="49"/>
                    </a:cubicBezTo>
                    <a:cubicBezTo>
                      <a:pt x="8640" y="0"/>
                      <a:pt x="8640" y="0"/>
                      <a:pt x="8640" y="0"/>
                    </a:cubicBezTo>
                    <a:cubicBezTo>
                      <a:pt x="8299" y="123"/>
                      <a:pt x="7960" y="250"/>
                      <a:pt x="7621" y="3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3" name="Freeform 33"/>
              <p:cNvSpPr>
                <a:spLocks/>
              </p:cNvSpPr>
              <p:nvPr/>
            </p:nvSpPr>
            <p:spPr bwMode="auto">
              <a:xfrm>
                <a:off x="-3" y="1074"/>
                <a:ext cx="5760" cy="1527"/>
              </a:xfrm>
              <a:custGeom>
                <a:avLst/>
                <a:gdLst>
                  <a:gd name="T0" fmla="*/ 7648 w 8640"/>
                  <a:gd name="T1" fmla="*/ 405 h 2290"/>
                  <a:gd name="T2" fmla="*/ 5029 w 8640"/>
                  <a:gd name="T3" fmla="*/ 1439 h 2290"/>
                  <a:gd name="T4" fmla="*/ 3687 w 8640"/>
                  <a:gd name="T5" fmla="*/ 1867 h 2290"/>
                  <a:gd name="T6" fmla="*/ 2313 w 8640"/>
                  <a:gd name="T7" fmla="*/ 2160 h 2290"/>
                  <a:gd name="T8" fmla="*/ 915 w 8640"/>
                  <a:gd name="T9" fmla="*/ 2180 h 2290"/>
                  <a:gd name="T10" fmla="*/ 241 w 8640"/>
                  <a:gd name="T11" fmla="*/ 1999 h 2290"/>
                  <a:gd name="T12" fmla="*/ 0 w 8640"/>
                  <a:gd name="T13" fmla="*/ 1882 h 2290"/>
                  <a:gd name="T14" fmla="*/ 0 w 8640"/>
                  <a:gd name="T15" fmla="*/ 1921 h 2290"/>
                  <a:gd name="T16" fmla="*/ 227 w 8640"/>
                  <a:gd name="T17" fmla="*/ 2032 h 2290"/>
                  <a:gd name="T18" fmla="*/ 909 w 8640"/>
                  <a:gd name="T19" fmla="*/ 2219 h 2290"/>
                  <a:gd name="T20" fmla="*/ 2318 w 8640"/>
                  <a:gd name="T21" fmla="*/ 2195 h 2290"/>
                  <a:gd name="T22" fmla="*/ 5031 w 8640"/>
                  <a:gd name="T23" fmla="*/ 1445 h 2290"/>
                  <a:gd name="T24" fmla="*/ 7659 w 8640"/>
                  <a:gd name="T25" fmla="*/ 432 h 2290"/>
                  <a:gd name="T26" fmla="*/ 8640 w 8640"/>
                  <a:gd name="T27" fmla="*/ 49 h 2290"/>
                  <a:gd name="T28" fmla="*/ 8640 w 8640"/>
                  <a:gd name="T29" fmla="*/ 0 h 2290"/>
                  <a:gd name="T30" fmla="*/ 7648 w 8640"/>
                  <a:gd name="T31" fmla="*/ 405 h 2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2290">
                    <a:moveTo>
                      <a:pt x="7648" y="405"/>
                    </a:moveTo>
                    <a:cubicBezTo>
                      <a:pt x="6780" y="763"/>
                      <a:pt x="5914" y="1125"/>
                      <a:pt x="5029" y="1439"/>
                    </a:cubicBezTo>
                    <a:cubicBezTo>
                      <a:pt x="4586" y="1597"/>
                      <a:pt x="4140" y="1743"/>
                      <a:pt x="3687" y="1867"/>
                    </a:cubicBezTo>
                    <a:cubicBezTo>
                      <a:pt x="3235" y="1992"/>
                      <a:pt x="2777" y="2096"/>
                      <a:pt x="2313" y="2160"/>
                    </a:cubicBezTo>
                    <a:cubicBezTo>
                      <a:pt x="1849" y="2224"/>
                      <a:pt x="1377" y="2246"/>
                      <a:pt x="915" y="2180"/>
                    </a:cubicBezTo>
                    <a:cubicBezTo>
                      <a:pt x="684" y="2147"/>
                      <a:pt x="456" y="2089"/>
                      <a:pt x="241" y="1999"/>
                    </a:cubicBezTo>
                    <a:cubicBezTo>
                      <a:pt x="158" y="1965"/>
                      <a:pt x="78" y="1926"/>
                      <a:pt x="0" y="1882"/>
                    </a:cubicBezTo>
                    <a:cubicBezTo>
                      <a:pt x="0" y="1921"/>
                      <a:pt x="0" y="1921"/>
                      <a:pt x="0" y="1921"/>
                    </a:cubicBezTo>
                    <a:cubicBezTo>
                      <a:pt x="74" y="1962"/>
                      <a:pt x="149" y="1999"/>
                      <a:pt x="227" y="2032"/>
                    </a:cubicBezTo>
                    <a:cubicBezTo>
                      <a:pt x="445" y="2124"/>
                      <a:pt x="675" y="2184"/>
                      <a:pt x="909" y="2219"/>
                    </a:cubicBezTo>
                    <a:cubicBezTo>
                      <a:pt x="1377" y="2290"/>
                      <a:pt x="1853" y="2261"/>
                      <a:pt x="2318" y="2195"/>
                    </a:cubicBezTo>
                    <a:cubicBezTo>
                      <a:pt x="3250" y="2055"/>
                      <a:pt x="4147" y="1758"/>
                      <a:pt x="5031" y="1445"/>
                    </a:cubicBezTo>
                    <a:cubicBezTo>
                      <a:pt x="5914" y="1125"/>
                      <a:pt x="6786" y="776"/>
                      <a:pt x="7659" y="432"/>
                    </a:cubicBezTo>
                    <a:cubicBezTo>
                      <a:pt x="7986" y="304"/>
                      <a:pt x="8313" y="176"/>
                      <a:pt x="8640" y="49"/>
                    </a:cubicBezTo>
                    <a:cubicBezTo>
                      <a:pt x="8640" y="0"/>
                      <a:pt x="8640" y="0"/>
                      <a:pt x="8640" y="0"/>
                    </a:cubicBezTo>
                    <a:cubicBezTo>
                      <a:pt x="8308" y="132"/>
                      <a:pt x="7978" y="268"/>
                      <a:pt x="7648" y="4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4" name="Freeform 34"/>
              <p:cNvSpPr>
                <a:spLocks/>
              </p:cNvSpPr>
              <p:nvPr/>
            </p:nvSpPr>
            <p:spPr bwMode="auto">
              <a:xfrm>
                <a:off x="-3" y="1063"/>
                <a:ext cx="5760" cy="1638"/>
              </a:xfrm>
              <a:custGeom>
                <a:avLst/>
                <a:gdLst>
                  <a:gd name="T0" fmla="*/ 7679 w 8640"/>
                  <a:gd name="T1" fmla="*/ 429 h 2457"/>
                  <a:gd name="T2" fmla="*/ 5088 w 8640"/>
                  <a:gd name="T3" fmla="*/ 1543 h 2457"/>
                  <a:gd name="T4" fmla="*/ 3756 w 8640"/>
                  <a:gd name="T5" fmla="*/ 2005 h 2457"/>
                  <a:gd name="T6" fmla="*/ 2385 w 8640"/>
                  <a:gd name="T7" fmla="*/ 2321 h 2457"/>
                  <a:gd name="T8" fmla="*/ 987 w 8640"/>
                  <a:gd name="T9" fmla="*/ 2336 h 2457"/>
                  <a:gd name="T10" fmla="*/ 320 w 8640"/>
                  <a:gd name="T11" fmla="*/ 2131 h 2457"/>
                  <a:gd name="T12" fmla="*/ 0 w 8640"/>
                  <a:gd name="T13" fmla="*/ 1943 h 2457"/>
                  <a:gd name="T14" fmla="*/ 0 w 8640"/>
                  <a:gd name="T15" fmla="*/ 1983 h 2457"/>
                  <a:gd name="T16" fmla="*/ 304 w 8640"/>
                  <a:gd name="T17" fmla="*/ 2163 h 2457"/>
                  <a:gd name="T18" fmla="*/ 980 w 8640"/>
                  <a:gd name="T19" fmla="*/ 2375 h 2457"/>
                  <a:gd name="T20" fmla="*/ 2390 w 8640"/>
                  <a:gd name="T21" fmla="*/ 2357 h 2457"/>
                  <a:gd name="T22" fmla="*/ 5090 w 8640"/>
                  <a:gd name="T23" fmla="*/ 1549 h 2457"/>
                  <a:gd name="T24" fmla="*/ 7691 w 8640"/>
                  <a:gd name="T25" fmla="*/ 457 h 2457"/>
                  <a:gd name="T26" fmla="*/ 8640 w 8640"/>
                  <a:gd name="T27" fmla="*/ 50 h 2457"/>
                  <a:gd name="T28" fmla="*/ 8640 w 8640"/>
                  <a:gd name="T29" fmla="*/ 0 h 2457"/>
                  <a:gd name="T30" fmla="*/ 7679 w 8640"/>
                  <a:gd name="T31" fmla="*/ 429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2457">
                    <a:moveTo>
                      <a:pt x="7679" y="429"/>
                    </a:moveTo>
                    <a:cubicBezTo>
                      <a:pt x="6822" y="816"/>
                      <a:pt x="5965" y="1204"/>
                      <a:pt x="5088" y="1543"/>
                    </a:cubicBezTo>
                    <a:cubicBezTo>
                      <a:pt x="4650" y="1713"/>
                      <a:pt x="4206" y="1870"/>
                      <a:pt x="3756" y="2005"/>
                    </a:cubicBezTo>
                    <a:cubicBezTo>
                      <a:pt x="3306" y="2140"/>
                      <a:pt x="2849" y="2253"/>
                      <a:pt x="2385" y="2321"/>
                    </a:cubicBezTo>
                    <a:cubicBezTo>
                      <a:pt x="1922" y="2391"/>
                      <a:pt x="1448" y="2413"/>
                      <a:pt x="987" y="2336"/>
                    </a:cubicBezTo>
                    <a:cubicBezTo>
                      <a:pt x="756" y="2298"/>
                      <a:pt x="530" y="2231"/>
                      <a:pt x="320" y="2131"/>
                    </a:cubicBezTo>
                    <a:cubicBezTo>
                      <a:pt x="208" y="2077"/>
                      <a:pt x="101" y="2014"/>
                      <a:pt x="0" y="1943"/>
                    </a:cubicBezTo>
                    <a:cubicBezTo>
                      <a:pt x="0" y="1983"/>
                      <a:pt x="0" y="1983"/>
                      <a:pt x="0" y="1983"/>
                    </a:cubicBezTo>
                    <a:cubicBezTo>
                      <a:pt x="96" y="2051"/>
                      <a:pt x="198" y="2111"/>
                      <a:pt x="304" y="2163"/>
                    </a:cubicBezTo>
                    <a:cubicBezTo>
                      <a:pt x="518" y="2266"/>
                      <a:pt x="747" y="2335"/>
                      <a:pt x="980" y="2375"/>
                    </a:cubicBezTo>
                    <a:cubicBezTo>
                      <a:pt x="1447" y="2457"/>
                      <a:pt x="1925" y="2427"/>
                      <a:pt x="2390" y="2357"/>
                    </a:cubicBezTo>
                    <a:cubicBezTo>
                      <a:pt x="3323" y="2206"/>
                      <a:pt x="4214" y="1886"/>
                      <a:pt x="5090" y="1549"/>
                    </a:cubicBezTo>
                    <a:cubicBezTo>
                      <a:pt x="5966" y="1205"/>
                      <a:pt x="6828" y="829"/>
                      <a:pt x="7691" y="457"/>
                    </a:cubicBezTo>
                    <a:cubicBezTo>
                      <a:pt x="8007" y="321"/>
                      <a:pt x="8323" y="184"/>
                      <a:pt x="8640" y="50"/>
                    </a:cubicBezTo>
                    <a:cubicBezTo>
                      <a:pt x="8640" y="0"/>
                      <a:pt x="8640" y="0"/>
                      <a:pt x="8640" y="0"/>
                    </a:cubicBezTo>
                    <a:cubicBezTo>
                      <a:pt x="8319" y="141"/>
                      <a:pt x="7999" y="285"/>
                      <a:pt x="7679" y="4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5" name="Freeform 35"/>
              <p:cNvSpPr>
                <a:spLocks/>
              </p:cNvSpPr>
              <p:nvPr/>
            </p:nvSpPr>
            <p:spPr bwMode="auto">
              <a:xfrm>
                <a:off x="-3" y="1056"/>
                <a:ext cx="5760" cy="1725"/>
              </a:xfrm>
              <a:custGeom>
                <a:avLst/>
                <a:gdLst>
                  <a:gd name="T0" fmla="*/ 7714 w 8640"/>
                  <a:gd name="T1" fmla="*/ 450 h 2588"/>
                  <a:gd name="T2" fmla="*/ 5151 w 8640"/>
                  <a:gd name="T3" fmla="*/ 1643 h 2588"/>
                  <a:gd name="T4" fmla="*/ 3828 w 8640"/>
                  <a:gd name="T5" fmla="*/ 2139 h 2588"/>
                  <a:gd name="T6" fmla="*/ 2460 w 8640"/>
                  <a:gd name="T7" fmla="*/ 2479 h 2588"/>
                  <a:gd name="T8" fmla="*/ 1061 w 8640"/>
                  <a:gd name="T9" fmla="*/ 2486 h 2588"/>
                  <a:gd name="T10" fmla="*/ 403 w 8640"/>
                  <a:gd name="T11" fmla="*/ 2253 h 2588"/>
                  <a:gd name="T12" fmla="*/ 0 w 8640"/>
                  <a:gd name="T13" fmla="*/ 1965 h 2588"/>
                  <a:gd name="T14" fmla="*/ 0 w 8640"/>
                  <a:gd name="T15" fmla="*/ 2009 h 2588"/>
                  <a:gd name="T16" fmla="*/ 386 w 8640"/>
                  <a:gd name="T17" fmla="*/ 2284 h 2588"/>
                  <a:gd name="T18" fmla="*/ 1053 w 8640"/>
                  <a:gd name="T19" fmla="*/ 2525 h 2588"/>
                  <a:gd name="T20" fmla="*/ 1760 w 8640"/>
                  <a:gd name="T21" fmla="*/ 2583 h 2588"/>
                  <a:gd name="T22" fmla="*/ 2466 w 8640"/>
                  <a:gd name="T23" fmla="*/ 2515 h 2588"/>
                  <a:gd name="T24" fmla="*/ 3834 w 8640"/>
                  <a:gd name="T25" fmla="*/ 2157 h 2588"/>
                  <a:gd name="T26" fmla="*/ 5154 w 8640"/>
                  <a:gd name="T27" fmla="*/ 1649 h 2588"/>
                  <a:gd name="T28" fmla="*/ 7727 w 8640"/>
                  <a:gd name="T29" fmla="*/ 477 h 2588"/>
                  <a:gd name="T30" fmla="*/ 8640 w 8640"/>
                  <a:gd name="T31" fmla="*/ 50 h 2588"/>
                  <a:gd name="T32" fmla="*/ 8640 w 8640"/>
                  <a:gd name="T33" fmla="*/ 0 h 2588"/>
                  <a:gd name="T34" fmla="*/ 7714 w 8640"/>
                  <a:gd name="T35" fmla="*/ 450 h 2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588">
                    <a:moveTo>
                      <a:pt x="7714" y="450"/>
                    </a:moveTo>
                    <a:cubicBezTo>
                      <a:pt x="6867" y="865"/>
                      <a:pt x="6021" y="1280"/>
                      <a:pt x="5151" y="1643"/>
                    </a:cubicBezTo>
                    <a:cubicBezTo>
                      <a:pt x="4717" y="1825"/>
                      <a:pt x="4277" y="1994"/>
                      <a:pt x="3828" y="2139"/>
                    </a:cubicBezTo>
                    <a:cubicBezTo>
                      <a:pt x="3381" y="2284"/>
                      <a:pt x="2925" y="2406"/>
                      <a:pt x="2460" y="2479"/>
                    </a:cubicBezTo>
                    <a:cubicBezTo>
                      <a:pt x="1997" y="2553"/>
                      <a:pt x="1521" y="2575"/>
                      <a:pt x="1061" y="2486"/>
                    </a:cubicBezTo>
                    <a:cubicBezTo>
                      <a:pt x="831" y="2441"/>
                      <a:pt x="608" y="2365"/>
                      <a:pt x="403" y="2253"/>
                    </a:cubicBezTo>
                    <a:cubicBezTo>
                      <a:pt x="257" y="2174"/>
                      <a:pt x="122" y="2076"/>
                      <a:pt x="0" y="1965"/>
                    </a:cubicBezTo>
                    <a:cubicBezTo>
                      <a:pt x="0" y="2009"/>
                      <a:pt x="0" y="2009"/>
                      <a:pt x="0" y="2009"/>
                    </a:cubicBezTo>
                    <a:cubicBezTo>
                      <a:pt x="118" y="2114"/>
                      <a:pt x="247" y="2207"/>
                      <a:pt x="386" y="2284"/>
                    </a:cubicBezTo>
                    <a:cubicBezTo>
                      <a:pt x="593" y="2399"/>
                      <a:pt x="821" y="2478"/>
                      <a:pt x="1053" y="2525"/>
                    </a:cubicBezTo>
                    <a:cubicBezTo>
                      <a:pt x="1286" y="2573"/>
                      <a:pt x="1524" y="2588"/>
                      <a:pt x="1760" y="2583"/>
                    </a:cubicBezTo>
                    <a:cubicBezTo>
                      <a:pt x="1997" y="2578"/>
                      <a:pt x="2233" y="2553"/>
                      <a:pt x="2466" y="2515"/>
                    </a:cubicBezTo>
                    <a:cubicBezTo>
                      <a:pt x="2932" y="2436"/>
                      <a:pt x="3388" y="2307"/>
                      <a:pt x="3834" y="2157"/>
                    </a:cubicBezTo>
                    <a:cubicBezTo>
                      <a:pt x="4281" y="2005"/>
                      <a:pt x="4719" y="1831"/>
                      <a:pt x="5154" y="1649"/>
                    </a:cubicBezTo>
                    <a:cubicBezTo>
                      <a:pt x="6021" y="1280"/>
                      <a:pt x="6873" y="877"/>
                      <a:pt x="7727" y="477"/>
                    </a:cubicBezTo>
                    <a:cubicBezTo>
                      <a:pt x="8031" y="335"/>
                      <a:pt x="8335" y="192"/>
                      <a:pt x="8640" y="50"/>
                    </a:cubicBezTo>
                    <a:cubicBezTo>
                      <a:pt x="8640" y="0"/>
                      <a:pt x="8640" y="0"/>
                      <a:pt x="8640" y="0"/>
                    </a:cubicBezTo>
                    <a:cubicBezTo>
                      <a:pt x="8330" y="149"/>
                      <a:pt x="8022" y="300"/>
                      <a:pt x="7714" y="4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6" name="Freeform 36"/>
              <p:cNvSpPr>
                <a:spLocks/>
              </p:cNvSpPr>
              <p:nvPr/>
            </p:nvSpPr>
            <p:spPr bwMode="auto">
              <a:xfrm>
                <a:off x="-3" y="1051"/>
                <a:ext cx="5760" cy="1928"/>
              </a:xfrm>
              <a:custGeom>
                <a:avLst/>
                <a:gdLst>
                  <a:gd name="T0" fmla="*/ 7794 w 8640"/>
                  <a:gd name="T1" fmla="*/ 480 h 2891"/>
                  <a:gd name="T2" fmla="*/ 5289 w 8640"/>
                  <a:gd name="T3" fmla="*/ 1830 h 2891"/>
                  <a:gd name="T4" fmla="*/ 3984 w 8640"/>
                  <a:gd name="T5" fmla="*/ 2395 h 2891"/>
                  <a:gd name="T6" fmla="*/ 2620 w 8640"/>
                  <a:gd name="T7" fmla="*/ 2783 h 2891"/>
                  <a:gd name="T8" fmla="*/ 1217 w 8640"/>
                  <a:gd name="T9" fmla="*/ 2764 h 2891"/>
                  <a:gd name="T10" fmla="*/ 582 w 8640"/>
                  <a:gd name="T11" fmla="*/ 2468 h 2891"/>
                  <a:gd name="T12" fmla="*/ 88 w 8640"/>
                  <a:gd name="T13" fmla="*/ 1968 h 2891"/>
                  <a:gd name="T14" fmla="*/ 0 w 8640"/>
                  <a:gd name="T15" fmla="*/ 1835 h 2891"/>
                  <a:gd name="T16" fmla="*/ 0 w 8640"/>
                  <a:gd name="T17" fmla="*/ 1892 h 2891"/>
                  <a:gd name="T18" fmla="*/ 63 w 8640"/>
                  <a:gd name="T19" fmla="*/ 1986 h 2891"/>
                  <a:gd name="T20" fmla="*/ 561 w 8640"/>
                  <a:gd name="T21" fmla="*/ 2497 h 2891"/>
                  <a:gd name="T22" fmla="*/ 1207 w 8640"/>
                  <a:gd name="T23" fmla="*/ 2803 h 2891"/>
                  <a:gd name="T24" fmla="*/ 1916 w 8640"/>
                  <a:gd name="T25" fmla="*/ 2889 h 2891"/>
                  <a:gd name="T26" fmla="*/ 2626 w 8640"/>
                  <a:gd name="T27" fmla="*/ 2818 h 2891"/>
                  <a:gd name="T28" fmla="*/ 3991 w 8640"/>
                  <a:gd name="T29" fmla="*/ 2413 h 2891"/>
                  <a:gd name="T30" fmla="*/ 5292 w 8640"/>
                  <a:gd name="T31" fmla="*/ 1836 h 2891"/>
                  <a:gd name="T32" fmla="*/ 7808 w 8640"/>
                  <a:gd name="T33" fmla="*/ 506 h 2891"/>
                  <a:gd name="T34" fmla="*/ 8640 w 8640"/>
                  <a:gd name="T35" fmla="*/ 51 h 2891"/>
                  <a:gd name="T36" fmla="*/ 8640 w 8640"/>
                  <a:gd name="T37" fmla="*/ 0 h 2891"/>
                  <a:gd name="T38" fmla="*/ 7794 w 8640"/>
                  <a:gd name="T39" fmla="*/ 480 h 2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2891">
                    <a:moveTo>
                      <a:pt x="7794" y="480"/>
                    </a:moveTo>
                    <a:cubicBezTo>
                      <a:pt x="6969" y="950"/>
                      <a:pt x="6144" y="1418"/>
                      <a:pt x="5289" y="1830"/>
                    </a:cubicBezTo>
                    <a:cubicBezTo>
                      <a:pt x="4862" y="2037"/>
                      <a:pt x="4428" y="2230"/>
                      <a:pt x="3984" y="2395"/>
                    </a:cubicBezTo>
                    <a:cubicBezTo>
                      <a:pt x="3541" y="2561"/>
                      <a:pt x="3086" y="2701"/>
                      <a:pt x="2620" y="2783"/>
                    </a:cubicBezTo>
                    <a:cubicBezTo>
                      <a:pt x="2156" y="2865"/>
                      <a:pt x="1673" y="2885"/>
                      <a:pt x="1217" y="2764"/>
                    </a:cubicBezTo>
                    <a:cubicBezTo>
                      <a:pt x="990" y="2704"/>
                      <a:pt x="773" y="2605"/>
                      <a:pt x="582" y="2468"/>
                    </a:cubicBezTo>
                    <a:cubicBezTo>
                      <a:pt x="390" y="2332"/>
                      <a:pt x="224" y="2160"/>
                      <a:pt x="88" y="1968"/>
                    </a:cubicBezTo>
                    <a:cubicBezTo>
                      <a:pt x="57" y="1925"/>
                      <a:pt x="28" y="1880"/>
                      <a:pt x="0" y="1835"/>
                    </a:cubicBezTo>
                    <a:cubicBezTo>
                      <a:pt x="0" y="1892"/>
                      <a:pt x="0" y="1892"/>
                      <a:pt x="0" y="1892"/>
                    </a:cubicBezTo>
                    <a:cubicBezTo>
                      <a:pt x="20" y="1924"/>
                      <a:pt x="41" y="1955"/>
                      <a:pt x="63" y="1986"/>
                    </a:cubicBezTo>
                    <a:cubicBezTo>
                      <a:pt x="199" y="2182"/>
                      <a:pt x="367" y="2357"/>
                      <a:pt x="561" y="2497"/>
                    </a:cubicBezTo>
                    <a:cubicBezTo>
                      <a:pt x="755" y="2637"/>
                      <a:pt x="976" y="2740"/>
                      <a:pt x="1207" y="2803"/>
                    </a:cubicBezTo>
                    <a:cubicBezTo>
                      <a:pt x="1437" y="2867"/>
                      <a:pt x="1678" y="2891"/>
                      <a:pt x="1916" y="2889"/>
                    </a:cubicBezTo>
                    <a:cubicBezTo>
                      <a:pt x="2155" y="2887"/>
                      <a:pt x="2392" y="2861"/>
                      <a:pt x="2626" y="2818"/>
                    </a:cubicBezTo>
                    <a:cubicBezTo>
                      <a:pt x="3095" y="2731"/>
                      <a:pt x="3548" y="2584"/>
                      <a:pt x="3991" y="2413"/>
                    </a:cubicBezTo>
                    <a:cubicBezTo>
                      <a:pt x="4433" y="2240"/>
                      <a:pt x="4865" y="2043"/>
                      <a:pt x="5292" y="1836"/>
                    </a:cubicBezTo>
                    <a:cubicBezTo>
                      <a:pt x="6144" y="1418"/>
                      <a:pt x="6976" y="962"/>
                      <a:pt x="7808" y="506"/>
                    </a:cubicBezTo>
                    <a:cubicBezTo>
                      <a:pt x="8086" y="355"/>
                      <a:pt x="8363" y="202"/>
                      <a:pt x="8640" y="51"/>
                    </a:cubicBezTo>
                    <a:cubicBezTo>
                      <a:pt x="8640" y="0"/>
                      <a:pt x="8640" y="0"/>
                      <a:pt x="8640" y="0"/>
                    </a:cubicBezTo>
                    <a:cubicBezTo>
                      <a:pt x="8357" y="159"/>
                      <a:pt x="8075" y="320"/>
                      <a:pt x="7794" y="4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7" name="Freeform 37"/>
              <p:cNvSpPr>
                <a:spLocks/>
              </p:cNvSpPr>
              <p:nvPr/>
            </p:nvSpPr>
            <p:spPr bwMode="auto">
              <a:xfrm>
                <a:off x="-3" y="1052"/>
                <a:ext cx="5760" cy="1828"/>
              </a:xfrm>
              <a:custGeom>
                <a:avLst/>
                <a:gdLst>
                  <a:gd name="T0" fmla="*/ 7752 w 8640"/>
                  <a:gd name="T1" fmla="*/ 467 h 2742"/>
                  <a:gd name="T2" fmla="*/ 5218 w 8640"/>
                  <a:gd name="T3" fmla="*/ 1739 h 2742"/>
                  <a:gd name="T4" fmla="*/ 3905 w 8640"/>
                  <a:gd name="T5" fmla="*/ 2269 h 2742"/>
                  <a:gd name="T6" fmla="*/ 2539 w 8640"/>
                  <a:gd name="T7" fmla="*/ 2633 h 2742"/>
                  <a:gd name="T8" fmla="*/ 1138 w 8640"/>
                  <a:gd name="T9" fmla="*/ 2629 h 2742"/>
                  <a:gd name="T10" fmla="*/ 490 w 8640"/>
                  <a:gd name="T11" fmla="*/ 2365 h 2742"/>
                  <a:gd name="T12" fmla="*/ 0 w 8640"/>
                  <a:gd name="T13" fmla="*/ 1936 h 2742"/>
                  <a:gd name="T14" fmla="*/ 0 w 8640"/>
                  <a:gd name="T15" fmla="*/ 1985 h 2742"/>
                  <a:gd name="T16" fmla="*/ 471 w 8640"/>
                  <a:gd name="T17" fmla="*/ 2395 h 2742"/>
                  <a:gd name="T18" fmla="*/ 1129 w 8640"/>
                  <a:gd name="T19" fmla="*/ 2667 h 2742"/>
                  <a:gd name="T20" fmla="*/ 1837 w 8640"/>
                  <a:gd name="T21" fmla="*/ 2738 h 2742"/>
                  <a:gd name="T22" fmla="*/ 2545 w 8640"/>
                  <a:gd name="T23" fmla="*/ 2668 h 2742"/>
                  <a:gd name="T24" fmla="*/ 3911 w 8640"/>
                  <a:gd name="T25" fmla="*/ 2287 h 2742"/>
                  <a:gd name="T26" fmla="*/ 5221 w 8640"/>
                  <a:gd name="T27" fmla="*/ 1745 h 2742"/>
                  <a:gd name="T28" fmla="*/ 7766 w 8640"/>
                  <a:gd name="T29" fmla="*/ 494 h 2742"/>
                  <a:gd name="T30" fmla="*/ 8640 w 8640"/>
                  <a:gd name="T31" fmla="*/ 51 h 2742"/>
                  <a:gd name="T32" fmla="*/ 8640 w 8640"/>
                  <a:gd name="T33" fmla="*/ 0 h 2742"/>
                  <a:gd name="T34" fmla="*/ 7752 w 8640"/>
                  <a:gd name="T35" fmla="*/ 467 h 2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742">
                    <a:moveTo>
                      <a:pt x="7752" y="467"/>
                    </a:moveTo>
                    <a:cubicBezTo>
                      <a:pt x="6917" y="909"/>
                      <a:pt x="6080" y="1351"/>
                      <a:pt x="5218" y="1739"/>
                    </a:cubicBezTo>
                    <a:cubicBezTo>
                      <a:pt x="4788" y="1933"/>
                      <a:pt x="4351" y="2114"/>
                      <a:pt x="3905" y="2269"/>
                    </a:cubicBezTo>
                    <a:cubicBezTo>
                      <a:pt x="3459" y="2424"/>
                      <a:pt x="3003" y="2555"/>
                      <a:pt x="2539" y="2633"/>
                    </a:cubicBezTo>
                    <a:cubicBezTo>
                      <a:pt x="2075" y="2711"/>
                      <a:pt x="1596" y="2733"/>
                      <a:pt x="1138" y="2629"/>
                    </a:cubicBezTo>
                    <a:cubicBezTo>
                      <a:pt x="909" y="2576"/>
                      <a:pt x="688" y="2490"/>
                      <a:pt x="490" y="2365"/>
                    </a:cubicBezTo>
                    <a:cubicBezTo>
                      <a:pt x="304" y="2250"/>
                      <a:pt x="140" y="2103"/>
                      <a:pt x="0" y="1936"/>
                    </a:cubicBezTo>
                    <a:cubicBezTo>
                      <a:pt x="0" y="1985"/>
                      <a:pt x="0" y="1985"/>
                      <a:pt x="0" y="1985"/>
                    </a:cubicBezTo>
                    <a:cubicBezTo>
                      <a:pt x="136" y="2143"/>
                      <a:pt x="294" y="2284"/>
                      <a:pt x="471" y="2395"/>
                    </a:cubicBezTo>
                    <a:cubicBezTo>
                      <a:pt x="672" y="2523"/>
                      <a:pt x="897" y="2613"/>
                      <a:pt x="1129" y="2667"/>
                    </a:cubicBezTo>
                    <a:cubicBezTo>
                      <a:pt x="1361" y="2723"/>
                      <a:pt x="1600" y="2742"/>
                      <a:pt x="1837" y="2738"/>
                    </a:cubicBezTo>
                    <a:cubicBezTo>
                      <a:pt x="2075" y="2735"/>
                      <a:pt x="2311" y="2709"/>
                      <a:pt x="2545" y="2668"/>
                    </a:cubicBezTo>
                    <a:cubicBezTo>
                      <a:pt x="3012" y="2586"/>
                      <a:pt x="3466" y="2447"/>
                      <a:pt x="3911" y="2287"/>
                    </a:cubicBezTo>
                    <a:cubicBezTo>
                      <a:pt x="4355" y="2125"/>
                      <a:pt x="4790" y="1940"/>
                      <a:pt x="5221" y="1745"/>
                    </a:cubicBezTo>
                    <a:cubicBezTo>
                      <a:pt x="6081" y="1352"/>
                      <a:pt x="6923" y="922"/>
                      <a:pt x="7766" y="494"/>
                    </a:cubicBezTo>
                    <a:cubicBezTo>
                      <a:pt x="8057" y="346"/>
                      <a:pt x="8348" y="198"/>
                      <a:pt x="8640" y="51"/>
                    </a:cubicBezTo>
                    <a:cubicBezTo>
                      <a:pt x="8640" y="0"/>
                      <a:pt x="8640" y="0"/>
                      <a:pt x="8640" y="0"/>
                    </a:cubicBezTo>
                    <a:cubicBezTo>
                      <a:pt x="8343" y="155"/>
                      <a:pt x="8048" y="311"/>
                      <a:pt x="7752" y="4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8" name="Freeform 38"/>
              <p:cNvSpPr>
                <a:spLocks/>
              </p:cNvSpPr>
              <p:nvPr/>
            </p:nvSpPr>
            <p:spPr bwMode="auto">
              <a:xfrm>
                <a:off x="-3" y="1054"/>
                <a:ext cx="5760" cy="2024"/>
              </a:xfrm>
              <a:custGeom>
                <a:avLst/>
                <a:gdLst>
                  <a:gd name="T0" fmla="*/ 7839 w 8640"/>
                  <a:gd name="T1" fmla="*/ 489 h 3036"/>
                  <a:gd name="T2" fmla="*/ 5364 w 8640"/>
                  <a:gd name="T3" fmla="*/ 1917 h 3036"/>
                  <a:gd name="T4" fmla="*/ 4068 w 8640"/>
                  <a:gd name="T5" fmla="*/ 2517 h 3036"/>
                  <a:gd name="T6" fmla="*/ 2704 w 8640"/>
                  <a:gd name="T7" fmla="*/ 2929 h 3036"/>
                  <a:gd name="T8" fmla="*/ 1299 w 8640"/>
                  <a:gd name="T9" fmla="*/ 2892 h 3036"/>
                  <a:gd name="T10" fmla="*/ 678 w 8640"/>
                  <a:gd name="T11" fmla="*/ 2562 h 3036"/>
                  <a:gd name="T12" fmla="*/ 213 w 8640"/>
                  <a:gd name="T13" fmla="*/ 2031 h 3036"/>
                  <a:gd name="T14" fmla="*/ 0 w 8640"/>
                  <a:gd name="T15" fmla="*/ 1631 h 3036"/>
                  <a:gd name="T16" fmla="*/ 0 w 8640"/>
                  <a:gd name="T17" fmla="*/ 1700 h 3036"/>
                  <a:gd name="T18" fmla="*/ 187 w 8640"/>
                  <a:gd name="T19" fmla="*/ 2048 h 3036"/>
                  <a:gd name="T20" fmla="*/ 656 w 8640"/>
                  <a:gd name="T21" fmla="*/ 2590 h 3036"/>
                  <a:gd name="T22" fmla="*/ 1287 w 8640"/>
                  <a:gd name="T23" fmla="*/ 2930 h 3036"/>
                  <a:gd name="T24" fmla="*/ 1997 w 8640"/>
                  <a:gd name="T25" fmla="*/ 3035 h 3036"/>
                  <a:gd name="T26" fmla="*/ 2711 w 8640"/>
                  <a:gd name="T27" fmla="*/ 2964 h 3036"/>
                  <a:gd name="T28" fmla="*/ 4075 w 8640"/>
                  <a:gd name="T29" fmla="*/ 2534 h 3036"/>
                  <a:gd name="T30" fmla="*/ 5367 w 8640"/>
                  <a:gd name="T31" fmla="*/ 1923 h 3036"/>
                  <a:gd name="T32" fmla="*/ 7854 w 8640"/>
                  <a:gd name="T33" fmla="*/ 514 h 3036"/>
                  <a:gd name="T34" fmla="*/ 8640 w 8640"/>
                  <a:gd name="T35" fmla="*/ 51 h 3036"/>
                  <a:gd name="T36" fmla="*/ 8640 w 8640"/>
                  <a:gd name="T37" fmla="*/ 0 h 3036"/>
                  <a:gd name="T38" fmla="*/ 7839 w 8640"/>
                  <a:gd name="T39" fmla="*/ 489 h 3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3036">
                    <a:moveTo>
                      <a:pt x="7839" y="489"/>
                    </a:moveTo>
                    <a:cubicBezTo>
                      <a:pt x="7026" y="985"/>
                      <a:pt x="6210" y="1480"/>
                      <a:pt x="5364" y="1917"/>
                    </a:cubicBezTo>
                    <a:cubicBezTo>
                      <a:pt x="4941" y="2136"/>
                      <a:pt x="4510" y="2341"/>
                      <a:pt x="4068" y="2517"/>
                    </a:cubicBezTo>
                    <a:cubicBezTo>
                      <a:pt x="3626" y="2693"/>
                      <a:pt x="3172" y="2843"/>
                      <a:pt x="2704" y="2929"/>
                    </a:cubicBezTo>
                    <a:cubicBezTo>
                      <a:pt x="2240" y="3015"/>
                      <a:pt x="1752" y="3033"/>
                      <a:pt x="1299" y="2892"/>
                    </a:cubicBezTo>
                    <a:cubicBezTo>
                      <a:pt x="1074" y="2823"/>
                      <a:pt x="862" y="2711"/>
                      <a:pt x="678" y="2562"/>
                    </a:cubicBezTo>
                    <a:cubicBezTo>
                      <a:pt x="494" y="2414"/>
                      <a:pt x="340" y="2231"/>
                      <a:pt x="213" y="2031"/>
                    </a:cubicBezTo>
                    <a:cubicBezTo>
                      <a:pt x="132" y="1903"/>
                      <a:pt x="62" y="1769"/>
                      <a:pt x="0" y="1631"/>
                    </a:cubicBezTo>
                    <a:cubicBezTo>
                      <a:pt x="0" y="1700"/>
                      <a:pt x="0" y="1700"/>
                      <a:pt x="0" y="1700"/>
                    </a:cubicBezTo>
                    <a:cubicBezTo>
                      <a:pt x="55" y="1819"/>
                      <a:pt x="117" y="1936"/>
                      <a:pt x="187" y="2048"/>
                    </a:cubicBezTo>
                    <a:cubicBezTo>
                      <a:pt x="314" y="2251"/>
                      <a:pt x="469" y="2438"/>
                      <a:pt x="656" y="2590"/>
                    </a:cubicBezTo>
                    <a:cubicBezTo>
                      <a:pt x="842" y="2742"/>
                      <a:pt x="1058" y="2858"/>
                      <a:pt x="1287" y="2930"/>
                    </a:cubicBezTo>
                    <a:cubicBezTo>
                      <a:pt x="1517" y="3004"/>
                      <a:pt x="1758" y="3034"/>
                      <a:pt x="1997" y="3035"/>
                    </a:cubicBezTo>
                    <a:cubicBezTo>
                      <a:pt x="2237" y="3036"/>
                      <a:pt x="2476" y="3008"/>
                      <a:pt x="2711" y="2964"/>
                    </a:cubicBezTo>
                    <a:cubicBezTo>
                      <a:pt x="3181" y="2873"/>
                      <a:pt x="3634" y="2715"/>
                      <a:pt x="4075" y="2534"/>
                    </a:cubicBezTo>
                    <a:cubicBezTo>
                      <a:pt x="4515" y="2351"/>
                      <a:pt x="4944" y="2142"/>
                      <a:pt x="5367" y="1923"/>
                    </a:cubicBezTo>
                    <a:cubicBezTo>
                      <a:pt x="6211" y="1480"/>
                      <a:pt x="7033" y="997"/>
                      <a:pt x="7854" y="514"/>
                    </a:cubicBezTo>
                    <a:cubicBezTo>
                      <a:pt x="8116" y="360"/>
                      <a:pt x="8378" y="205"/>
                      <a:pt x="8640" y="51"/>
                    </a:cubicBezTo>
                    <a:cubicBezTo>
                      <a:pt x="8640" y="0"/>
                      <a:pt x="8640" y="0"/>
                      <a:pt x="8640" y="0"/>
                    </a:cubicBezTo>
                    <a:cubicBezTo>
                      <a:pt x="8372" y="162"/>
                      <a:pt x="8106" y="326"/>
                      <a:pt x="7839" y="4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9" name="Freeform 39"/>
              <p:cNvSpPr>
                <a:spLocks/>
              </p:cNvSpPr>
              <p:nvPr/>
            </p:nvSpPr>
            <p:spPr bwMode="auto">
              <a:xfrm>
                <a:off x="-3" y="1061"/>
                <a:ext cx="5760" cy="2118"/>
              </a:xfrm>
              <a:custGeom>
                <a:avLst/>
                <a:gdLst>
                  <a:gd name="T0" fmla="*/ 7887 w 8640"/>
                  <a:gd name="T1" fmla="*/ 491 h 3178"/>
                  <a:gd name="T2" fmla="*/ 5442 w 8640"/>
                  <a:gd name="T3" fmla="*/ 1998 h 3178"/>
                  <a:gd name="T4" fmla="*/ 4155 w 8640"/>
                  <a:gd name="T5" fmla="*/ 2633 h 3178"/>
                  <a:gd name="T6" fmla="*/ 2792 w 8640"/>
                  <a:gd name="T7" fmla="*/ 3069 h 3178"/>
                  <a:gd name="T8" fmla="*/ 2082 w 8640"/>
                  <a:gd name="T9" fmla="*/ 3135 h 3178"/>
                  <a:gd name="T10" fmla="*/ 1385 w 8640"/>
                  <a:gd name="T11" fmla="*/ 3012 h 3178"/>
                  <a:gd name="T12" fmla="*/ 781 w 8640"/>
                  <a:gd name="T13" fmla="*/ 2646 h 3178"/>
                  <a:gd name="T14" fmla="*/ 343 w 8640"/>
                  <a:gd name="T15" fmla="*/ 2087 h 3178"/>
                  <a:gd name="T16" fmla="*/ 0 w 8640"/>
                  <a:gd name="T17" fmla="*/ 1247 h 3178"/>
                  <a:gd name="T18" fmla="*/ 0 w 8640"/>
                  <a:gd name="T19" fmla="*/ 1339 h 3178"/>
                  <a:gd name="T20" fmla="*/ 316 w 8640"/>
                  <a:gd name="T21" fmla="*/ 2102 h 3178"/>
                  <a:gd name="T22" fmla="*/ 757 w 8640"/>
                  <a:gd name="T23" fmla="*/ 2672 h 3178"/>
                  <a:gd name="T24" fmla="*/ 1371 w 8640"/>
                  <a:gd name="T25" fmla="*/ 3049 h 3178"/>
                  <a:gd name="T26" fmla="*/ 2081 w 8640"/>
                  <a:gd name="T27" fmla="*/ 3174 h 3178"/>
                  <a:gd name="T28" fmla="*/ 2799 w 8640"/>
                  <a:gd name="T29" fmla="*/ 3104 h 3178"/>
                  <a:gd name="T30" fmla="*/ 4162 w 8640"/>
                  <a:gd name="T31" fmla="*/ 2650 h 3178"/>
                  <a:gd name="T32" fmla="*/ 5445 w 8640"/>
                  <a:gd name="T33" fmla="*/ 2003 h 3178"/>
                  <a:gd name="T34" fmla="*/ 7903 w 8640"/>
                  <a:gd name="T35" fmla="*/ 517 h 3178"/>
                  <a:gd name="T36" fmla="*/ 8640 w 8640"/>
                  <a:gd name="T37" fmla="*/ 51 h 3178"/>
                  <a:gd name="T38" fmla="*/ 8640 w 8640"/>
                  <a:gd name="T39" fmla="*/ 0 h 3178"/>
                  <a:gd name="T40" fmla="*/ 7887 w 8640"/>
                  <a:gd name="T41" fmla="*/ 491 h 3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40" h="3178">
                    <a:moveTo>
                      <a:pt x="7887" y="491"/>
                    </a:moveTo>
                    <a:cubicBezTo>
                      <a:pt x="7085" y="1015"/>
                      <a:pt x="6281" y="1536"/>
                      <a:pt x="5442" y="1998"/>
                    </a:cubicBezTo>
                    <a:cubicBezTo>
                      <a:pt x="5023" y="2229"/>
                      <a:pt x="4595" y="2446"/>
                      <a:pt x="4155" y="2633"/>
                    </a:cubicBezTo>
                    <a:cubicBezTo>
                      <a:pt x="3715" y="2820"/>
                      <a:pt x="3261" y="2979"/>
                      <a:pt x="2792" y="3069"/>
                    </a:cubicBezTo>
                    <a:cubicBezTo>
                      <a:pt x="2558" y="3114"/>
                      <a:pt x="2320" y="3140"/>
                      <a:pt x="2082" y="3135"/>
                    </a:cubicBezTo>
                    <a:cubicBezTo>
                      <a:pt x="1845" y="3130"/>
                      <a:pt x="1608" y="3092"/>
                      <a:pt x="1385" y="3012"/>
                    </a:cubicBezTo>
                    <a:cubicBezTo>
                      <a:pt x="1162" y="2932"/>
                      <a:pt x="955" y="2806"/>
                      <a:pt x="781" y="2646"/>
                    </a:cubicBezTo>
                    <a:cubicBezTo>
                      <a:pt x="606" y="2486"/>
                      <a:pt x="461" y="2293"/>
                      <a:pt x="343" y="2087"/>
                    </a:cubicBezTo>
                    <a:cubicBezTo>
                      <a:pt x="193" y="1823"/>
                      <a:pt x="84" y="1539"/>
                      <a:pt x="0" y="1247"/>
                    </a:cubicBezTo>
                    <a:cubicBezTo>
                      <a:pt x="0" y="1339"/>
                      <a:pt x="0" y="1339"/>
                      <a:pt x="0" y="1339"/>
                    </a:cubicBezTo>
                    <a:cubicBezTo>
                      <a:pt x="79" y="1603"/>
                      <a:pt x="181" y="1860"/>
                      <a:pt x="316" y="2102"/>
                    </a:cubicBezTo>
                    <a:cubicBezTo>
                      <a:pt x="434" y="2312"/>
                      <a:pt x="579" y="2508"/>
                      <a:pt x="757" y="2672"/>
                    </a:cubicBezTo>
                    <a:cubicBezTo>
                      <a:pt x="934" y="2836"/>
                      <a:pt x="1144" y="2966"/>
                      <a:pt x="1371" y="3049"/>
                    </a:cubicBezTo>
                    <a:cubicBezTo>
                      <a:pt x="1598" y="3133"/>
                      <a:pt x="1841" y="3170"/>
                      <a:pt x="2081" y="3174"/>
                    </a:cubicBezTo>
                    <a:cubicBezTo>
                      <a:pt x="2323" y="3178"/>
                      <a:pt x="2563" y="3150"/>
                      <a:pt x="2799" y="3104"/>
                    </a:cubicBezTo>
                    <a:cubicBezTo>
                      <a:pt x="3271" y="3009"/>
                      <a:pt x="3723" y="2842"/>
                      <a:pt x="4162" y="2650"/>
                    </a:cubicBezTo>
                    <a:cubicBezTo>
                      <a:pt x="4600" y="2456"/>
                      <a:pt x="5026" y="2235"/>
                      <a:pt x="5445" y="2003"/>
                    </a:cubicBezTo>
                    <a:cubicBezTo>
                      <a:pt x="6281" y="1536"/>
                      <a:pt x="7092" y="1027"/>
                      <a:pt x="7903" y="517"/>
                    </a:cubicBezTo>
                    <a:cubicBezTo>
                      <a:pt x="8149" y="362"/>
                      <a:pt x="8394" y="206"/>
                      <a:pt x="8640" y="51"/>
                    </a:cubicBezTo>
                    <a:cubicBezTo>
                      <a:pt x="8640" y="0"/>
                      <a:pt x="8640" y="0"/>
                      <a:pt x="8640" y="0"/>
                    </a:cubicBezTo>
                    <a:cubicBezTo>
                      <a:pt x="8388" y="163"/>
                      <a:pt x="8138" y="328"/>
                      <a:pt x="7887" y="4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0" name="Freeform 40"/>
              <p:cNvSpPr>
                <a:spLocks/>
              </p:cNvSpPr>
              <p:nvPr/>
            </p:nvSpPr>
            <p:spPr bwMode="auto">
              <a:xfrm>
                <a:off x="-3" y="1071"/>
                <a:ext cx="5760" cy="2210"/>
              </a:xfrm>
              <a:custGeom>
                <a:avLst/>
                <a:gdLst>
                  <a:gd name="T0" fmla="*/ 7938 w 8640"/>
                  <a:gd name="T1" fmla="*/ 489 h 3316"/>
                  <a:gd name="T2" fmla="*/ 5523 w 8640"/>
                  <a:gd name="T3" fmla="*/ 2074 h 3316"/>
                  <a:gd name="T4" fmla="*/ 4245 w 8640"/>
                  <a:gd name="T5" fmla="*/ 2744 h 3316"/>
                  <a:gd name="T6" fmla="*/ 2883 w 8640"/>
                  <a:gd name="T7" fmla="*/ 3205 h 3316"/>
                  <a:gd name="T8" fmla="*/ 2169 w 8640"/>
                  <a:gd name="T9" fmla="*/ 3269 h 3316"/>
                  <a:gd name="T10" fmla="*/ 1473 w 8640"/>
                  <a:gd name="T11" fmla="*/ 3123 h 3316"/>
                  <a:gd name="T12" fmla="*/ 888 w 8640"/>
                  <a:gd name="T13" fmla="*/ 2721 h 3316"/>
                  <a:gd name="T14" fmla="*/ 478 w 8640"/>
                  <a:gd name="T15" fmla="*/ 2136 h 3316"/>
                  <a:gd name="T16" fmla="*/ 49 w 8640"/>
                  <a:gd name="T17" fmla="*/ 766 h 3316"/>
                  <a:gd name="T18" fmla="*/ 0 w 8640"/>
                  <a:gd name="T19" fmla="*/ 466 h 3316"/>
                  <a:gd name="T20" fmla="*/ 0 w 8640"/>
                  <a:gd name="T21" fmla="*/ 608 h 3316"/>
                  <a:gd name="T22" fmla="*/ 26 w 8640"/>
                  <a:gd name="T23" fmla="*/ 770 h 3316"/>
                  <a:gd name="T24" fmla="*/ 451 w 8640"/>
                  <a:gd name="T25" fmla="*/ 2150 h 3316"/>
                  <a:gd name="T26" fmla="*/ 863 w 8640"/>
                  <a:gd name="T27" fmla="*/ 2746 h 3316"/>
                  <a:gd name="T28" fmla="*/ 1458 w 8640"/>
                  <a:gd name="T29" fmla="*/ 3160 h 3316"/>
                  <a:gd name="T30" fmla="*/ 2168 w 8640"/>
                  <a:gd name="T31" fmla="*/ 3308 h 3316"/>
                  <a:gd name="T32" fmla="*/ 2890 w 8640"/>
                  <a:gd name="T33" fmla="*/ 3240 h 3316"/>
                  <a:gd name="T34" fmla="*/ 4253 w 8640"/>
                  <a:gd name="T35" fmla="*/ 2761 h 3316"/>
                  <a:gd name="T36" fmla="*/ 5526 w 8640"/>
                  <a:gd name="T37" fmla="*/ 2079 h 3316"/>
                  <a:gd name="T38" fmla="*/ 7955 w 8640"/>
                  <a:gd name="T39" fmla="*/ 514 h 3316"/>
                  <a:gd name="T40" fmla="*/ 8640 w 8640"/>
                  <a:gd name="T41" fmla="*/ 51 h 3316"/>
                  <a:gd name="T42" fmla="*/ 8640 w 8640"/>
                  <a:gd name="T43" fmla="*/ 0 h 3316"/>
                  <a:gd name="T44" fmla="*/ 7938 w 8640"/>
                  <a:gd name="T45" fmla="*/ 489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40" h="3316">
                    <a:moveTo>
                      <a:pt x="7938" y="489"/>
                    </a:moveTo>
                    <a:cubicBezTo>
                      <a:pt x="7148" y="1039"/>
                      <a:pt x="6354" y="1586"/>
                      <a:pt x="5523" y="2074"/>
                    </a:cubicBezTo>
                    <a:cubicBezTo>
                      <a:pt x="5108" y="2318"/>
                      <a:pt x="4684" y="2546"/>
                      <a:pt x="4245" y="2744"/>
                    </a:cubicBezTo>
                    <a:cubicBezTo>
                      <a:pt x="3807" y="2941"/>
                      <a:pt x="3353" y="3111"/>
                      <a:pt x="2883" y="3205"/>
                    </a:cubicBezTo>
                    <a:cubicBezTo>
                      <a:pt x="2648" y="3251"/>
                      <a:pt x="2408" y="3278"/>
                      <a:pt x="2169" y="3269"/>
                    </a:cubicBezTo>
                    <a:cubicBezTo>
                      <a:pt x="1931" y="3260"/>
                      <a:pt x="1693" y="3215"/>
                      <a:pt x="1473" y="3123"/>
                    </a:cubicBezTo>
                    <a:cubicBezTo>
                      <a:pt x="1253" y="3032"/>
                      <a:pt x="1054" y="2893"/>
                      <a:pt x="888" y="2721"/>
                    </a:cubicBezTo>
                    <a:cubicBezTo>
                      <a:pt x="722" y="2550"/>
                      <a:pt x="588" y="2349"/>
                      <a:pt x="478" y="2136"/>
                    </a:cubicBezTo>
                    <a:cubicBezTo>
                      <a:pt x="260" y="1708"/>
                      <a:pt x="134" y="1238"/>
                      <a:pt x="49" y="766"/>
                    </a:cubicBezTo>
                    <a:cubicBezTo>
                      <a:pt x="31" y="666"/>
                      <a:pt x="15" y="566"/>
                      <a:pt x="0" y="466"/>
                    </a:cubicBezTo>
                    <a:cubicBezTo>
                      <a:pt x="0" y="608"/>
                      <a:pt x="0" y="608"/>
                      <a:pt x="0" y="608"/>
                    </a:cubicBezTo>
                    <a:cubicBezTo>
                      <a:pt x="8" y="662"/>
                      <a:pt x="17" y="716"/>
                      <a:pt x="26" y="770"/>
                    </a:cubicBezTo>
                    <a:cubicBezTo>
                      <a:pt x="110" y="1244"/>
                      <a:pt x="232" y="1717"/>
                      <a:pt x="451" y="2150"/>
                    </a:cubicBezTo>
                    <a:cubicBezTo>
                      <a:pt x="560" y="2366"/>
                      <a:pt x="695" y="2570"/>
                      <a:pt x="863" y="2746"/>
                    </a:cubicBezTo>
                    <a:cubicBezTo>
                      <a:pt x="1031" y="2921"/>
                      <a:pt x="1233" y="3065"/>
                      <a:pt x="1458" y="3160"/>
                    </a:cubicBezTo>
                    <a:cubicBezTo>
                      <a:pt x="1682" y="3256"/>
                      <a:pt x="1926" y="3301"/>
                      <a:pt x="2168" y="3308"/>
                    </a:cubicBezTo>
                    <a:cubicBezTo>
                      <a:pt x="2411" y="3316"/>
                      <a:pt x="2653" y="3288"/>
                      <a:pt x="2890" y="3240"/>
                    </a:cubicBezTo>
                    <a:cubicBezTo>
                      <a:pt x="3364" y="3141"/>
                      <a:pt x="3816" y="2964"/>
                      <a:pt x="4253" y="2761"/>
                    </a:cubicBezTo>
                    <a:cubicBezTo>
                      <a:pt x="4689" y="2557"/>
                      <a:pt x="5112" y="2323"/>
                      <a:pt x="5526" y="2079"/>
                    </a:cubicBezTo>
                    <a:cubicBezTo>
                      <a:pt x="6355" y="1587"/>
                      <a:pt x="7156" y="1051"/>
                      <a:pt x="7955" y="514"/>
                    </a:cubicBezTo>
                    <a:cubicBezTo>
                      <a:pt x="8184" y="360"/>
                      <a:pt x="8412" y="206"/>
                      <a:pt x="8640" y="51"/>
                    </a:cubicBezTo>
                    <a:cubicBezTo>
                      <a:pt x="8640" y="0"/>
                      <a:pt x="8640" y="0"/>
                      <a:pt x="8640" y="0"/>
                    </a:cubicBezTo>
                    <a:cubicBezTo>
                      <a:pt x="8406" y="163"/>
                      <a:pt x="8172" y="326"/>
                      <a:pt x="7938" y="4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1" name="Freeform 41"/>
              <p:cNvSpPr>
                <a:spLocks/>
              </p:cNvSpPr>
              <p:nvPr/>
            </p:nvSpPr>
            <p:spPr bwMode="auto">
              <a:xfrm>
                <a:off x="48" y="647"/>
                <a:ext cx="5709" cy="2736"/>
              </a:xfrm>
              <a:custGeom>
                <a:avLst/>
                <a:gdLst>
                  <a:gd name="T0" fmla="*/ 7916 w 8564"/>
                  <a:gd name="T1" fmla="*/ 1138 h 4105"/>
                  <a:gd name="T2" fmla="*/ 5532 w 8564"/>
                  <a:gd name="T3" fmla="*/ 2800 h 4105"/>
                  <a:gd name="T4" fmla="*/ 4263 w 8564"/>
                  <a:gd name="T5" fmla="*/ 3506 h 4105"/>
                  <a:gd name="T6" fmla="*/ 2900 w 8564"/>
                  <a:gd name="T7" fmla="*/ 3992 h 4105"/>
                  <a:gd name="T8" fmla="*/ 2183 w 8564"/>
                  <a:gd name="T9" fmla="*/ 4053 h 4105"/>
                  <a:gd name="T10" fmla="*/ 1489 w 8564"/>
                  <a:gd name="T11" fmla="*/ 3883 h 4105"/>
                  <a:gd name="T12" fmla="*/ 926 w 8564"/>
                  <a:gd name="T13" fmla="*/ 3444 h 4105"/>
                  <a:gd name="T14" fmla="*/ 542 w 8564"/>
                  <a:gd name="T15" fmla="*/ 2835 h 4105"/>
                  <a:gd name="T16" fmla="*/ 144 w 8564"/>
                  <a:gd name="T17" fmla="*/ 1445 h 4105"/>
                  <a:gd name="T18" fmla="*/ 2 w 8564"/>
                  <a:gd name="T19" fmla="*/ 0 h 4105"/>
                  <a:gd name="T20" fmla="*/ 0 w 8564"/>
                  <a:gd name="T21" fmla="*/ 0 h 4105"/>
                  <a:gd name="T22" fmla="*/ 122 w 8564"/>
                  <a:gd name="T23" fmla="*/ 1449 h 4105"/>
                  <a:gd name="T24" fmla="*/ 514 w 8564"/>
                  <a:gd name="T25" fmla="*/ 2848 h 4105"/>
                  <a:gd name="T26" fmla="*/ 899 w 8564"/>
                  <a:gd name="T27" fmla="*/ 3467 h 4105"/>
                  <a:gd name="T28" fmla="*/ 1472 w 8564"/>
                  <a:gd name="T29" fmla="*/ 3918 h 4105"/>
                  <a:gd name="T30" fmla="*/ 2181 w 8564"/>
                  <a:gd name="T31" fmla="*/ 4093 h 4105"/>
                  <a:gd name="T32" fmla="*/ 2908 w 8564"/>
                  <a:gd name="T33" fmla="*/ 4027 h 4105"/>
                  <a:gd name="T34" fmla="*/ 4271 w 8564"/>
                  <a:gd name="T35" fmla="*/ 3523 h 4105"/>
                  <a:gd name="T36" fmla="*/ 5535 w 8564"/>
                  <a:gd name="T37" fmla="*/ 2805 h 4105"/>
                  <a:gd name="T38" fmla="*/ 7934 w 8564"/>
                  <a:gd name="T39" fmla="*/ 1162 h 4105"/>
                  <a:gd name="T40" fmla="*/ 8564 w 8564"/>
                  <a:gd name="T41" fmla="*/ 709 h 4105"/>
                  <a:gd name="T42" fmla="*/ 8564 w 8564"/>
                  <a:gd name="T43" fmla="*/ 657 h 4105"/>
                  <a:gd name="T44" fmla="*/ 7916 w 8564"/>
                  <a:gd name="T45" fmla="*/ 1138 h 4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64" h="4105">
                    <a:moveTo>
                      <a:pt x="7916" y="1138"/>
                    </a:moveTo>
                    <a:cubicBezTo>
                      <a:pt x="7138" y="1714"/>
                      <a:pt x="6355" y="2287"/>
                      <a:pt x="5532" y="2800"/>
                    </a:cubicBezTo>
                    <a:cubicBezTo>
                      <a:pt x="5121" y="3056"/>
                      <a:pt x="4700" y="3297"/>
                      <a:pt x="4263" y="3506"/>
                    </a:cubicBezTo>
                    <a:cubicBezTo>
                      <a:pt x="3827" y="3715"/>
                      <a:pt x="3373" y="3895"/>
                      <a:pt x="2900" y="3992"/>
                    </a:cubicBezTo>
                    <a:cubicBezTo>
                      <a:pt x="2664" y="4040"/>
                      <a:pt x="2423" y="4067"/>
                      <a:pt x="2183" y="4053"/>
                    </a:cubicBezTo>
                    <a:cubicBezTo>
                      <a:pt x="1943" y="4041"/>
                      <a:pt x="1705" y="3986"/>
                      <a:pt x="1489" y="3883"/>
                    </a:cubicBezTo>
                    <a:cubicBezTo>
                      <a:pt x="1273" y="3780"/>
                      <a:pt x="1082" y="3626"/>
                      <a:pt x="926" y="3444"/>
                    </a:cubicBezTo>
                    <a:cubicBezTo>
                      <a:pt x="769" y="3262"/>
                      <a:pt x="643" y="3054"/>
                      <a:pt x="542" y="2835"/>
                    </a:cubicBezTo>
                    <a:cubicBezTo>
                      <a:pt x="339" y="2397"/>
                      <a:pt x="223" y="1922"/>
                      <a:pt x="144" y="1445"/>
                    </a:cubicBezTo>
                    <a:cubicBezTo>
                      <a:pt x="66" y="968"/>
                      <a:pt x="22" y="484"/>
                      <a:pt x="2" y="0"/>
                    </a:cubicBezTo>
                    <a:cubicBezTo>
                      <a:pt x="0" y="0"/>
                      <a:pt x="0" y="0"/>
                      <a:pt x="0" y="0"/>
                    </a:cubicBezTo>
                    <a:cubicBezTo>
                      <a:pt x="14" y="485"/>
                      <a:pt x="46" y="970"/>
                      <a:pt x="122" y="1449"/>
                    </a:cubicBezTo>
                    <a:cubicBezTo>
                      <a:pt x="199" y="1927"/>
                      <a:pt x="312" y="2404"/>
                      <a:pt x="514" y="2848"/>
                    </a:cubicBezTo>
                    <a:cubicBezTo>
                      <a:pt x="615" y="3069"/>
                      <a:pt x="740" y="3281"/>
                      <a:pt x="899" y="3467"/>
                    </a:cubicBezTo>
                    <a:cubicBezTo>
                      <a:pt x="1057" y="3653"/>
                      <a:pt x="1251" y="3811"/>
                      <a:pt x="1472" y="3918"/>
                    </a:cubicBezTo>
                    <a:cubicBezTo>
                      <a:pt x="1693" y="4027"/>
                      <a:pt x="1937" y="4081"/>
                      <a:pt x="2181" y="4093"/>
                    </a:cubicBezTo>
                    <a:cubicBezTo>
                      <a:pt x="2425" y="4105"/>
                      <a:pt x="2670" y="4077"/>
                      <a:pt x="2908" y="4027"/>
                    </a:cubicBezTo>
                    <a:cubicBezTo>
                      <a:pt x="3384" y="3924"/>
                      <a:pt x="3836" y="3736"/>
                      <a:pt x="4271" y="3523"/>
                    </a:cubicBezTo>
                    <a:cubicBezTo>
                      <a:pt x="4706" y="3307"/>
                      <a:pt x="5124" y="3062"/>
                      <a:pt x="5535" y="2805"/>
                    </a:cubicBezTo>
                    <a:cubicBezTo>
                      <a:pt x="6355" y="2288"/>
                      <a:pt x="7146" y="1726"/>
                      <a:pt x="7934" y="1162"/>
                    </a:cubicBezTo>
                    <a:cubicBezTo>
                      <a:pt x="8144" y="1011"/>
                      <a:pt x="8354" y="860"/>
                      <a:pt x="8564" y="709"/>
                    </a:cubicBezTo>
                    <a:cubicBezTo>
                      <a:pt x="8564" y="657"/>
                      <a:pt x="8564" y="657"/>
                      <a:pt x="8564" y="657"/>
                    </a:cubicBezTo>
                    <a:cubicBezTo>
                      <a:pt x="8348" y="817"/>
                      <a:pt x="8132" y="978"/>
                      <a:pt x="7916" y="1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2" name="Freeform 42"/>
              <p:cNvSpPr>
                <a:spLocks/>
              </p:cNvSpPr>
              <p:nvPr/>
            </p:nvSpPr>
            <p:spPr bwMode="auto">
              <a:xfrm>
                <a:off x="170" y="669"/>
                <a:ext cx="5587" cy="2816"/>
              </a:xfrm>
              <a:custGeom>
                <a:avLst/>
                <a:gdLst>
                  <a:gd name="T0" fmla="*/ 7790 w 8380"/>
                  <a:gd name="T1" fmla="*/ 1117 h 4225"/>
                  <a:gd name="T2" fmla="*/ 5436 w 8380"/>
                  <a:gd name="T3" fmla="*/ 2856 h 4225"/>
                  <a:gd name="T4" fmla="*/ 4176 w 8380"/>
                  <a:gd name="T5" fmla="*/ 3599 h 4225"/>
                  <a:gd name="T6" fmla="*/ 2813 w 8380"/>
                  <a:gd name="T7" fmla="*/ 4111 h 4225"/>
                  <a:gd name="T8" fmla="*/ 2091 w 8380"/>
                  <a:gd name="T9" fmla="*/ 4168 h 4225"/>
                  <a:gd name="T10" fmla="*/ 1401 w 8380"/>
                  <a:gd name="T11" fmla="*/ 3970 h 4225"/>
                  <a:gd name="T12" fmla="*/ 860 w 8380"/>
                  <a:gd name="T13" fmla="*/ 3496 h 4225"/>
                  <a:gd name="T14" fmla="*/ 501 w 8380"/>
                  <a:gd name="T15" fmla="*/ 2866 h 4225"/>
                  <a:gd name="T16" fmla="*/ 132 w 8380"/>
                  <a:gd name="T17" fmla="*/ 1456 h 4225"/>
                  <a:gd name="T18" fmla="*/ 1 w 8380"/>
                  <a:gd name="T19" fmla="*/ 0 h 4225"/>
                  <a:gd name="T20" fmla="*/ 0 w 8380"/>
                  <a:gd name="T21" fmla="*/ 0 h 4225"/>
                  <a:gd name="T22" fmla="*/ 110 w 8380"/>
                  <a:gd name="T23" fmla="*/ 1460 h 4225"/>
                  <a:gd name="T24" fmla="*/ 473 w 8380"/>
                  <a:gd name="T25" fmla="*/ 2878 h 4225"/>
                  <a:gd name="T26" fmla="*/ 832 w 8380"/>
                  <a:gd name="T27" fmla="*/ 3518 h 4225"/>
                  <a:gd name="T28" fmla="*/ 1382 w 8380"/>
                  <a:gd name="T29" fmla="*/ 4005 h 4225"/>
                  <a:gd name="T30" fmla="*/ 2088 w 8380"/>
                  <a:gd name="T31" fmla="*/ 4208 h 4225"/>
                  <a:gd name="T32" fmla="*/ 2820 w 8380"/>
                  <a:gd name="T33" fmla="*/ 4146 h 4225"/>
                  <a:gd name="T34" fmla="*/ 4185 w 8380"/>
                  <a:gd name="T35" fmla="*/ 3616 h 4225"/>
                  <a:gd name="T36" fmla="*/ 5439 w 8380"/>
                  <a:gd name="T37" fmla="*/ 2862 h 4225"/>
                  <a:gd name="T38" fmla="*/ 7808 w 8380"/>
                  <a:gd name="T39" fmla="*/ 1140 h 4225"/>
                  <a:gd name="T40" fmla="*/ 8380 w 8380"/>
                  <a:gd name="T41" fmla="*/ 703 h 4225"/>
                  <a:gd name="T42" fmla="*/ 8380 w 8380"/>
                  <a:gd name="T43" fmla="*/ 651 h 4225"/>
                  <a:gd name="T44" fmla="*/ 7790 w 8380"/>
                  <a:gd name="T45" fmla="*/ 1117 h 4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380" h="4225">
                    <a:moveTo>
                      <a:pt x="7790" y="1117"/>
                    </a:moveTo>
                    <a:cubicBezTo>
                      <a:pt x="7023" y="1720"/>
                      <a:pt x="6251" y="2319"/>
                      <a:pt x="5436" y="2856"/>
                    </a:cubicBezTo>
                    <a:cubicBezTo>
                      <a:pt x="5029" y="3125"/>
                      <a:pt x="4611" y="3379"/>
                      <a:pt x="4176" y="3599"/>
                    </a:cubicBezTo>
                    <a:cubicBezTo>
                      <a:pt x="3742" y="3819"/>
                      <a:pt x="3289" y="4010"/>
                      <a:pt x="2813" y="4111"/>
                    </a:cubicBezTo>
                    <a:cubicBezTo>
                      <a:pt x="2576" y="4161"/>
                      <a:pt x="2332" y="4186"/>
                      <a:pt x="2091" y="4168"/>
                    </a:cubicBezTo>
                    <a:cubicBezTo>
                      <a:pt x="1850" y="4151"/>
                      <a:pt x="1613" y="4086"/>
                      <a:pt x="1401" y="3970"/>
                    </a:cubicBezTo>
                    <a:cubicBezTo>
                      <a:pt x="1189" y="3854"/>
                      <a:pt x="1008" y="3688"/>
                      <a:pt x="860" y="3496"/>
                    </a:cubicBezTo>
                    <a:cubicBezTo>
                      <a:pt x="712" y="3305"/>
                      <a:pt x="596" y="3089"/>
                      <a:pt x="501" y="2866"/>
                    </a:cubicBezTo>
                    <a:cubicBezTo>
                      <a:pt x="313" y="2417"/>
                      <a:pt x="206" y="1937"/>
                      <a:pt x="132" y="1456"/>
                    </a:cubicBezTo>
                    <a:cubicBezTo>
                      <a:pt x="60" y="974"/>
                      <a:pt x="20" y="487"/>
                      <a:pt x="1" y="0"/>
                    </a:cubicBezTo>
                    <a:cubicBezTo>
                      <a:pt x="0" y="0"/>
                      <a:pt x="0" y="0"/>
                      <a:pt x="0" y="0"/>
                    </a:cubicBezTo>
                    <a:cubicBezTo>
                      <a:pt x="12" y="488"/>
                      <a:pt x="40" y="976"/>
                      <a:pt x="110" y="1460"/>
                    </a:cubicBezTo>
                    <a:cubicBezTo>
                      <a:pt x="181" y="1942"/>
                      <a:pt x="286" y="2424"/>
                      <a:pt x="473" y="2878"/>
                    </a:cubicBezTo>
                    <a:cubicBezTo>
                      <a:pt x="567" y="3104"/>
                      <a:pt x="683" y="3322"/>
                      <a:pt x="832" y="3518"/>
                    </a:cubicBezTo>
                    <a:cubicBezTo>
                      <a:pt x="981" y="3713"/>
                      <a:pt x="1165" y="3885"/>
                      <a:pt x="1382" y="4005"/>
                    </a:cubicBezTo>
                    <a:cubicBezTo>
                      <a:pt x="1598" y="4126"/>
                      <a:pt x="1843" y="4191"/>
                      <a:pt x="2088" y="4208"/>
                    </a:cubicBezTo>
                    <a:cubicBezTo>
                      <a:pt x="2334" y="4225"/>
                      <a:pt x="2581" y="4198"/>
                      <a:pt x="2820" y="4146"/>
                    </a:cubicBezTo>
                    <a:cubicBezTo>
                      <a:pt x="3300" y="4039"/>
                      <a:pt x="3752" y="3840"/>
                      <a:pt x="4185" y="3616"/>
                    </a:cubicBezTo>
                    <a:cubicBezTo>
                      <a:pt x="4617" y="3389"/>
                      <a:pt x="5033" y="3131"/>
                      <a:pt x="5439" y="2862"/>
                    </a:cubicBezTo>
                    <a:cubicBezTo>
                      <a:pt x="6251" y="2319"/>
                      <a:pt x="7031" y="1731"/>
                      <a:pt x="7808" y="1140"/>
                    </a:cubicBezTo>
                    <a:cubicBezTo>
                      <a:pt x="7999" y="995"/>
                      <a:pt x="8190" y="849"/>
                      <a:pt x="8380" y="703"/>
                    </a:cubicBezTo>
                    <a:cubicBezTo>
                      <a:pt x="8380" y="651"/>
                      <a:pt x="8380" y="651"/>
                      <a:pt x="8380" y="651"/>
                    </a:cubicBezTo>
                    <a:cubicBezTo>
                      <a:pt x="8183" y="806"/>
                      <a:pt x="7987" y="962"/>
                      <a:pt x="7790" y="11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3" name="Freeform 43"/>
              <p:cNvSpPr>
                <a:spLocks/>
              </p:cNvSpPr>
              <p:nvPr/>
            </p:nvSpPr>
            <p:spPr bwMode="auto">
              <a:xfrm>
                <a:off x="292" y="690"/>
                <a:ext cx="5465" cy="2897"/>
              </a:xfrm>
              <a:custGeom>
                <a:avLst/>
                <a:gdLst>
                  <a:gd name="T0" fmla="*/ 7666 w 8197"/>
                  <a:gd name="T1" fmla="*/ 1096 h 4346"/>
                  <a:gd name="T2" fmla="*/ 5344 w 8197"/>
                  <a:gd name="T3" fmla="*/ 2913 h 4346"/>
                  <a:gd name="T4" fmla="*/ 4094 w 8197"/>
                  <a:gd name="T5" fmla="*/ 3693 h 4346"/>
                  <a:gd name="T6" fmla="*/ 2730 w 8197"/>
                  <a:gd name="T7" fmla="*/ 4231 h 4346"/>
                  <a:gd name="T8" fmla="*/ 2003 w 8197"/>
                  <a:gd name="T9" fmla="*/ 4284 h 4346"/>
                  <a:gd name="T10" fmla="*/ 1318 w 8197"/>
                  <a:gd name="T11" fmla="*/ 4055 h 4346"/>
                  <a:gd name="T12" fmla="*/ 801 w 8197"/>
                  <a:gd name="T13" fmla="*/ 3548 h 4346"/>
                  <a:gd name="T14" fmla="*/ 465 w 8197"/>
                  <a:gd name="T15" fmla="*/ 2897 h 4346"/>
                  <a:gd name="T16" fmla="*/ 123 w 8197"/>
                  <a:gd name="T17" fmla="*/ 1469 h 4346"/>
                  <a:gd name="T18" fmla="*/ 1 w 8197"/>
                  <a:gd name="T19" fmla="*/ 0 h 4346"/>
                  <a:gd name="T20" fmla="*/ 0 w 8197"/>
                  <a:gd name="T21" fmla="*/ 0 h 4346"/>
                  <a:gd name="T22" fmla="*/ 100 w 8197"/>
                  <a:gd name="T23" fmla="*/ 1472 h 4346"/>
                  <a:gd name="T24" fmla="*/ 436 w 8197"/>
                  <a:gd name="T25" fmla="*/ 2908 h 4346"/>
                  <a:gd name="T26" fmla="*/ 772 w 8197"/>
                  <a:gd name="T27" fmla="*/ 3568 h 4346"/>
                  <a:gd name="T28" fmla="*/ 1297 w 8197"/>
                  <a:gd name="T29" fmla="*/ 4089 h 4346"/>
                  <a:gd name="T30" fmla="*/ 1999 w 8197"/>
                  <a:gd name="T31" fmla="*/ 4323 h 4346"/>
                  <a:gd name="T32" fmla="*/ 2737 w 8197"/>
                  <a:gd name="T33" fmla="*/ 4266 h 4346"/>
                  <a:gd name="T34" fmla="*/ 4103 w 8197"/>
                  <a:gd name="T35" fmla="*/ 3709 h 4346"/>
                  <a:gd name="T36" fmla="*/ 5348 w 8197"/>
                  <a:gd name="T37" fmla="*/ 2918 h 4346"/>
                  <a:gd name="T38" fmla="*/ 7685 w 8197"/>
                  <a:gd name="T39" fmla="*/ 1119 h 4346"/>
                  <a:gd name="T40" fmla="*/ 8197 w 8197"/>
                  <a:gd name="T41" fmla="*/ 704 h 4346"/>
                  <a:gd name="T42" fmla="*/ 8197 w 8197"/>
                  <a:gd name="T43" fmla="*/ 652 h 4346"/>
                  <a:gd name="T44" fmla="*/ 7666 w 8197"/>
                  <a:gd name="T45" fmla="*/ 1096 h 4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197" h="4346">
                    <a:moveTo>
                      <a:pt x="7666" y="1096"/>
                    </a:moveTo>
                    <a:cubicBezTo>
                      <a:pt x="6911" y="1725"/>
                      <a:pt x="6150" y="2350"/>
                      <a:pt x="5344" y="2913"/>
                    </a:cubicBezTo>
                    <a:cubicBezTo>
                      <a:pt x="4941" y="3195"/>
                      <a:pt x="4527" y="3461"/>
                      <a:pt x="4094" y="3693"/>
                    </a:cubicBezTo>
                    <a:cubicBezTo>
                      <a:pt x="3661" y="3923"/>
                      <a:pt x="3208" y="4126"/>
                      <a:pt x="2730" y="4231"/>
                    </a:cubicBezTo>
                    <a:cubicBezTo>
                      <a:pt x="2491" y="4282"/>
                      <a:pt x="2245" y="4307"/>
                      <a:pt x="2003" y="4284"/>
                    </a:cubicBezTo>
                    <a:cubicBezTo>
                      <a:pt x="1761" y="4260"/>
                      <a:pt x="1524" y="4184"/>
                      <a:pt x="1318" y="4055"/>
                    </a:cubicBezTo>
                    <a:cubicBezTo>
                      <a:pt x="1112" y="3927"/>
                      <a:pt x="940" y="3748"/>
                      <a:pt x="801" y="3548"/>
                    </a:cubicBezTo>
                    <a:cubicBezTo>
                      <a:pt x="662" y="3347"/>
                      <a:pt x="553" y="3126"/>
                      <a:pt x="465" y="2897"/>
                    </a:cubicBezTo>
                    <a:cubicBezTo>
                      <a:pt x="290" y="2439"/>
                      <a:pt x="191" y="1955"/>
                      <a:pt x="123" y="1469"/>
                    </a:cubicBezTo>
                    <a:cubicBezTo>
                      <a:pt x="56" y="982"/>
                      <a:pt x="18" y="492"/>
                      <a:pt x="1" y="0"/>
                    </a:cubicBezTo>
                    <a:cubicBezTo>
                      <a:pt x="0" y="0"/>
                      <a:pt x="0" y="0"/>
                      <a:pt x="0" y="0"/>
                    </a:cubicBezTo>
                    <a:cubicBezTo>
                      <a:pt x="10" y="492"/>
                      <a:pt x="36" y="984"/>
                      <a:pt x="100" y="1472"/>
                    </a:cubicBezTo>
                    <a:cubicBezTo>
                      <a:pt x="166" y="1959"/>
                      <a:pt x="263" y="2446"/>
                      <a:pt x="436" y="2908"/>
                    </a:cubicBezTo>
                    <a:cubicBezTo>
                      <a:pt x="524" y="3139"/>
                      <a:pt x="632" y="3363"/>
                      <a:pt x="772" y="3568"/>
                    </a:cubicBezTo>
                    <a:cubicBezTo>
                      <a:pt x="911" y="3772"/>
                      <a:pt x="1086" y="3956"/>
                      <a:pt x="1297" y="4089"/>
                    </a:cubicBezTo>
                    <a:cubicBezTo>
                      <a:pt x="1507" y="4224"/>
                      <a:pt x="1752" y="4301"/>
                      <a:pt x="1999" y="4323"/>
                    </a:cubicBezTo>
                    <a:cubicBezTo>
                      <a:pt x="2247" y="4346"/>
                      <a:pt x="2496" y="4319"/>
                      <a:pt x="2737" y="4266"/>
                    </a:cubicBezTo>
                    <a:cubicBezTo>
                      <a:pt x="3220" y="4155"/>
                      <a:pt x="3672" y="3945"/>
                      <a:pt x="4103" y="3709"/>
                    </a:cubicBezTo>
                    <a:cubicBezTo>
                      <a:pt x="4533" y="3471"/>
                      <a:pt x="4945" y="3200"/>
                      <a:pt x="5348" y="2918"/>
                    </a:cubicBezTo>
                    <a:cubicBezTo>
                      <a:pt x="6151" y="2350"/>
                      <a:pt x="6920" y="1736"/>
                      <a:pt x="7685" y="1119"/>
                    </a:cubicBezTo>
                    <a:cubicBezTo>
                      <a:pt x="7856" y="981"/>
                      <a:pt x="8027" y="843"/>
                      <a:pt x="8197" y="704"/>
                    </a:cubicBezTo>
                    <a:cubicBezTo>
                      <a:pt x="8197" y="652"/>
                      <a:pt x="8197" y="652"/>
                      <a:pt x="8197" y="652"/>
                    </a:cubicBezTo>
                    <a:cubicBezTo>
                      <a:pt x="8020" y="800"/>
                      <a:pt x="7843" y="948"/>
                      <a:pt x="7666" y="10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4" name="Freeform 44"/>
              <p:cNvSpPr>
                <a:spLocks/>
              </p:cNvSpPr>
              <p:nvPr/>
            </p:nvSpPr>
            <p:spPr bwMode="auto">
              <a:xfrm>
                <a:off x="414" y="712"/>
                <a:ext cx="5343" cy="2977"/>
              </a:xfrm>
              <a:custGeom>
                <a:avLst/>
                <a:gdLst>
                  <a:gd name="T0" fmla="*/ 7546 w 8014"/>
                  <a:gd name="T1" fmla="*/ 1073 h 4466"/>
                  <a:gd name="T2" fmla="*/ 5255 w 8014"/>
                  <a:gd name="T3" fmla="*/ 2968 h 4466"/>
                  <a:gd name="T4" fmla="*/ 4014 w 8014"/>
                  <a:gd name="T5" fmla="*/ 3785 h 4466"/>
                  <a:gd name="T6" fmla="*/ 2649 w 8014"/>
                  <a:gd name="T7" fmla="*/ 4350 h 4466"/>
                  <a:gd name="T8" fmla="*/ 1917 w 8014"/>
                  <a:gd name="T9" fmla="*/ 4397 h 4466"/>
                  <a:gd name="T10" fmla="*/ 1239 w 8014"/>
                  <a:gd name="T11" fmla="*/ 4137 h 4466"/>
                  <a:gd name="T12" fmla="*/ 746 w 8014"/>
                  <a:gd name="T13" fmla="*/ 3597 h 4466"/>
                  <a:gd name="T14" fmla="*/ 433 w 8014"/>
                  <a:gd name="T15" fmla="*/ 2928 h 4466"/>
                  <a:gd name="T16" fmla="*/ 114 w 8014"/>
                  <a:gd name="T17" fmla="*/ 1481 h 4466"/>
                  <a:gd name="T18" fmla="*/ 2 w 8014"/>
                  <a:gd name="T19" fmla="*/ 0 h 4466"/>
                  <a:gd name="T20" fmla="*/ 0 w 8014"/>
                  <a:gd name="T21" fmla="*/ 0 h 4466"/>
                  <a:gd name="T22" fmla="*/ 91 w 8014"/>
                  <a:gd name="T23" fmla="*/ 1484 h 4466"/>
                  <a:gd name="T24" fmla="*/ 403 w 8014"/>
                  <a:gd name="T25" fmla="*/ 2938 h 4466"/>
                  <a:gd name="T26" fmla="*/ 716 w 8014"/>
                  <a:gd name="T27" fmla="*/ 3615 h 4466"/>
                  <a:gd name="T28" fmla="*/ 1216 w 8014"/>
                  <a:gd name="T29" fmla="*/ 4169 h 4466"/>
                  <a:gd name="T30" fmla="*/ 1912 w 8014"/>
                  <a:gd name="T31" fmla="*/ 4436 h 4466"/>
                  <a:gd name="T32" fmla="*/ 2657 w 8014"/>
                  <a:gd name="T33" fmla="*/ 4385 h 4466"/>
                  <a:gd name="T34" fmla="*/ 4023 w 8014"/>
                  <a:gd name="T35" fmla="*/ 3801 h 4466"/>
                  <a:gd name="T36" fmla="*/ 5259 w 8014"/>
                  <a:gd name="T37" fmla="*/ 2973 h 4466"/>
                  <a:gd name="T38" fmla="*/ 7566 w 8014"/>
                  <a:gd name="T39" fmla="*/ 1096 h 4466"/>
                  <a:gd name="T40" fmla="*/ 8014 w 8014"/>
                  <a:gd name="T41" fmla="*/ 711 h 4466"/>
                  <a:gd name="T42" fmla="*/ 8014 w 8014"/>
                  <a:gd name="T43" fmla="*/ 659 h 4466"/>
                  <a:gd name="T44" fmla="*/ 7546 w 8014"/>
                  <a:gd name="T45" fmla="*/ 1073 h 4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014" h="4466">
                    <a:moveTo>
                      <a:pt x="7546" y="1073"/>
                    </a:moveTo>
                    <a:cubicBezTo>
                      <a:pt x="6803" y="1729"/>
                      <a:pt x="6053" y="2379"/>
                      <a:pt x="5255" y="2968"/>
                    </a:cubicBezTo>
                    <a:cubicBezTo>
                      <a:pt x="4856" y="3262"/>
                      <a:pt x="4445" y="3541"/>
                      <a:pt x="4014" y="3785"/>
                    </a:cubicBezTo>
                    <a:cubicBezTo>
                      <a:pt x="3584" y="4027"/>
                      <a:pt x="3131" y="4241"/>
                      <a:pt x="2649" y="4350"/>
                    </a:cubicBezTo>
                    <a:cubicBezTo>
                      <a:pt x="2409" y="4403"/>
                      <a:pt x="2161" y="4427"/>
                      <a:pt x="1917" y="4397"/>
                    </a:cubicBezTo>
                    <a:cubicBezTo>
                      <a:pt x="1674" y="4367"/>
                      <a:pt x="1439" y="4279"/>
                      <a:pt x="1239" y="4137"/>
                    </a:cubicBezTo>
                    <a:cubicBezTo>
                      <a:pt x="1039" y="3995"/>
                      <a:pt x="877" y="3805"/>
                      <a:pt x="746" y="3597"/>
                    </a:cubicBezTo>
                    <a:cubicBezTo>
                      <a:pt x="615" y="3388"/>
                      <a:pt x="515" y="3161"/>
                      <a:pt x="433" y="2928"/>
                    </a:cubicBezTo>
                    <a:cubicBezTo>
                      <a:pt x="270" y="2461"/>
                      <a:pt x="177" y="1972"/>
                      <a:pt x="114" y="1481"/>
                    </a:cubicBezTo>
                    <a:cubicBezTo>
                      <a:pt x="52" y="990"/>
                      <a:pt x="17" y="495"/>
                      <a:pt x="2" y="0"/>
                    </a:cubicBezTo>
                    <a:cubicBezTo>
                      <a:pt x="0" y="0"/>
                      <a:pt x="0" y="0"/>
                      <a:pt x="0" y="0"/>
                    </a:cubicBezTo>
                    <a:cubicBezTo>
                      <a:pt x="9" y="495"/>
                      <a:pt x="32" y="991"/>
                      <a:pt x="91" y="1484"/>
                    </a:cubicBezTo>
                    <a:cubicBezTo>
                      <a:pt x="152" y="1976"/>
                      <a:pt x="242" y="2467"/>
                      <a:pt x="403" y="2938"/>
                    </a:cubicBezTo>
                    <a:cubicBezTo>
                      <a:pt x="485" y="3173"/>
                      <a:pt x="585" y="3403"/>
                      <a:pt x="716" y="3615"/>
                    </a:cubicBezTo>
                    <a:cubicBezTo>
                      <a:pt x="847" y="3827"/>
                      <a:pt x="1012" y="4022"/>
                      <a:pt x="1216" y="4169"/>
                    </a:cubicBezTo>
                    <a:cubicBezTo>
                      <a:pt x="1420" y="4317"/>
                      <a:pt x="1663" y="4407"/>
                      <a:pt x="1912" y="4436"/>
                    </a:cubicBezTo>
                    <a:cubicBezTo>
                      <a:pt x="2162" y="4466"/>
                      <a:pt x="2414" y="4440"/>
                      <a:pt x="2657" y="4385"/>
                    </a:cubicBezTo>
                    <a:cubicBezTo>
                      <a:pt x="3143" y="4270"/>
                      <a:pt x="3595" y="4048"/>
                      <a:pt x="4023" y="3801"/>
                    </a:cubicBezTo>
                    <a:cubicBezTo>
                      <a:pt x="4452" y="3551"/>
                      <a:pt x="4860" y="3267"/>
                      <a:pt x="5259" y="2973"/>
                    </a:cubicBezTo>
                    <a:cubicBezTo>
                      <a:pt x="6053" y="2379"/>
                      <a:pt x="6812" y="1740"/>
                      <a:pt x="7566" y="1096"/>
                    </a:cubicBezTo>
                    <a:cubicBezTo>
                      <a:pt x="7715" y="968"/>
                      <a:pt x="7865" y="839"/>
                      <a:pt x="8014" y="711"/>
                    </a:cubicBezTo>
                    <a:cubicBezTo>
                      <a:pt x="8014" y="659"/>
                      <a:pt x="8014" y="659"/>
                      <a:pt x="8014" y="659"/>
                    </a:cubicBezTo>
                    <a:cubicBezTo>
                      <a:pt x="7858" y="797"/>
                      <a:pt x="7702" y="935"/>
                      <a:pt x="7546" y="10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5" name="Freeform 45"/>
              <p:cNvSpPr>
                <a:spLocks/>
              </p:cNvSpPr>
              <p:nvPr/>
            </p:nvSpPr>
            <p:spPr bwMode="auto">
              <a:xfrm>
                <a:off x="537" y="733"/>
                <a:ext cx="5220" cy="3058"/>
              </a:xfrm>
              <a:custGeom>
                <a:avLst/>
                <a:gdLst>
                  <a:gd name="T0" fmla="*/ 7427 w 7830"/>
                  <a:gd name="T1" fmla="*/ 1051 h 4587"/>
                  <a:gd name="T2" fmla="*/ 5167 w 7830"/>
                  <a:gd name="T3" fmla="*/ 3022 h 4587"/>
                  <a:gd name="T4" fmla="*/ 3937 w 7830"/>
                  <a:gd name="T5" fmla="*/ 3877 h 4587"/>
                  <a:gd name="T6" fmla="*/ 2570 w 7830"/>
                  <a:gd name="T7" fmla="*/ 4470 h 4587"/>
                  <a:gd name="T8" fmla="*/ 1833 w 7830"/>
                  <a:gd name="T9" fmla="*/ 4510 h 4587"/>
                  <a:gd name="T10" fmla="*/ 1164 w 7830"/>
                  <a:gd name="T11" fmla="*/ 4216 h 4587"/>
                  <a:gd name="T12" fmla="*/ 695 w 7830"/>
                  <a:gd name="T13" fmla="*/ 3646 h 4587"/>
                  <a:gd name="T14" fmla="*/ 402 w 7830"/>
                  <a:gd name="T15" fmla="*/ 2961 h 4587"/>
                  <a:gd name="T16" fmla="*/ 105 w 7830"/>
                  <a:gd name="T17" fmla="*/ 1496 h 4587"/>
                  <a:gd name="T18" fmla="*/ 1 w 7830"/>
                  <a:gd name="T19" fmla="*/ 0 h 4587"/>
                  <a:gd name="T20" fmla="*/ 0 w 7830"/>
                  <a:gd name="T21" fmla="*/ 0 h 4587"/>
                  <a:gd name="T22" fmla="*/ 82 w 7830"/>
                  <a:gd name="T23" fmla="*/ 1498 h 4587"/>
                  <a:gd name="T24" fmla="*/ 372 w 7830"/>
                  <a:gd name="T25" fmla="*/ 2970 h 4587"/>
                  <a:gd name="T26" fmla="*/ 664 w 7830"/>
                  <a:gd name="T27" fmla="*/ 3663 h 4587"/>
                  <a:gd name="T28" fmla="*/ 1139 w 7830"/>
                  <a:gd name="T29" fmla="*/ 4247 h 4587"/>
                  <a:gd name="T30" fmla="*/ 1827 w 7830"/>
                  <a:gd name="T31" fmla="*/ 4549 h 4587"/>
                  <a:gd name="T32" fmla="*/ 2579 w 7830"/>
                  <a:gd name="T33" fmla="*/ 4505 h 4587"/>
                  <a:gd name="T34" fmla="*/ 3286 w 7830"/>
                  <a:gd name="T35" fmla="*/ 4251 h 4587"/>
                  <a:gd name="T36" fmla="*/ 3946 w 7830"/>
                  <a:gd name="T37" fmla="*/ 3893 h 4587"/>
                  <a:gd name="T38" fmla="*/ 5171 w 7830"/>
                  <a:gd name="T39" fmla="*/ 3027 h 4587"/>
                  <a:gd name="T40" fmla="*/ 7447 w 7830"/>
                  <a:gd name="T41" fmla="*/ 1073 h 4587"/>
                  <a:gd name="T42" fmla="*/ 7830 w 7830"/>
                  <a:gd name="T43" fmla="*/ 725 h 4587"/>
                  <a:gd name="T44" fmla="*/ 7830 w 7830"/>
                  <a:gd name="T45" fmla="*/ 673 h 4587"/>
                  <a:gd name="T46" fmla="*/ 7427 w 7830"/>
                  <a:gd name="T47" fmla="*/ 1051 h 4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830" h="4587">
                    <a:moveTo>
                      <a:pt x="7427" y="1051"/>
                    </a:moveTo>
                    <a:cubicBezTo>
                      <a:pt x="6695" y="1732"/>
                      <a:pt x="5957" y="2408"/>
                      <a:pt x="5167" y="3022"/>
                    </a:cubicBezTo>
                    <a:cubicBezTo>
                      <a:pt x="4773" y="3329"/>
                      <a:pt x="4366" y="3621"/>
                      <a:pt x="3937" y="3877"/>
                    </a:cubicBezTo>
                    <a:cubicBezTo>
                      <a:pt x="3508" y="4131"/>
                      <a:pt x="3056" y="4357"/>
                      <a:pt x="2570" y="4470"/>
                    </a:cubicBezTo>
                    <a:cubicBezTo>
                      <a:pt x="2329" y="4525"/>
                      <a:pt x="2078" y="4548"/>
                      <a:pt x="1833" y="4510"/>
                    </a:cubicBezTo>
                    <a:cubicBezTo>
                      <a:pt x="1589" y="4474"/>
                      <a:pt x="1356" y="4371"/>
                      <a:pt x="1164" y="4216"/>
                    </a:cubicBezTo>
                    <a:cubicBezTo>
                      <a:pt x="971" y="4062"/>
                      <a:pt x="818" y="3861"/>
                      <a:pt x="695" y="3646"/>
                    </a:cubicBezTo>
                    <a:cubicBezTo>
                      <a:pt x="572" y="3430"/>
                      <a:pt x="479" y="3198"/>
                      <a:pt x="402" y="2961"/>
                    </a:cubicBezTo>
                    <a:cubicBezTo>
                      <a:pt x="250" y="2486"/>
                      <a:pt x="163" y="1991"/>
                      <a:pt x="105" y="1496"/>
                    </a:cubicBezTo>
                    <a:cubicBezTo>
                      <a:pt x="47" y="999"/>
                      <a:pt x="15" y="500"/>
                      <a:pt x="1" y="0"/>
                    </a:cubicBezTo>
                    <a:cubicBezTo>
                      <a:pt x="0" y="0"/>
                      <a:pt x="0" y="0"/>
                      <a:pt x="0" y="0"/>
                    </a:cubicBezTo>
                    <a:cubicBezTo>
                      <a:pt x="7" y="500"/>
                      <a:pt x="27" y="1001"/>
                      <a:pt x="82" y="1498"/>
                    </a:cubicBezTo>
                    <a:cubicBezTo>
                      <a:pt x="138" y="1995"/>
                      <a:pt x="222" y="2491"/>
                      <a:pt x="372" y="2970"/>
                    </a:cubicBezTo>
                    <a:cubicBezTo>
                      <a:pt x="448" y="3209"/>
                      <a:pt x="541" y="3444"/>
                      <a:pt x="664" y="3663"/>
                    </a:cubicBezTo>
                    <a:cubicBezTo>
                      <a:pt x="787" y="3882"/>
                      <a:pt x="942" y="4087"/>
                      <a:pt x="1139" y="4247"/>
                    </a:cubicBezTo>
                    <a:cubicBezTo>
                      <a:pt x="1335" y="4408"/>
                      <a:pt x="1576" y="4513"/>
                      <a:pt x="1827" y="4549"/>
                    </a:cubicBezTo>
                    <a:cubicBezTo>
                      <a:pt x="2078" y="4587"/>
                      <a:pt x="2334" y="4562"/>
                      <a:pt x="2579" y="4505"/>
                    </a:cubicBezTo>
                    <a:cubicBezTo>
                      <a:pt x="2824" y="4447"/>
                      <a:pt x="3059" y="4356"/>
                      <a:pt x="3286" y="4251"/>
                    </a:cubicBezTo>
                    <a:cubicBezTo>
                      <a:pt x="3514" y="4145"/>
                      <a:pt x="3733" y="4023"/>
                      <a:pt x="3946" y="3893"/>
                    </a:cubicBezTo>
                    <a:cubicBezTo>
                      <a:pt x="4373" y="3630"/>
                      <a:pt x="4777" y="3334"/>
                      <a:pt x="5171" y="3027"/>
                    </a:cubicBezTo>
                    <a:cubicBezTo>
                      <a:pt x="5957" y="2408"/>
                      <a:pt x="6705" y="1743"/>
                      <a:pt x="7447" y="1073"/>
                    </a:cubicBezTo>
                    <a:cubicBezTo>
                      <a:pt x="7575" y="957"/>
                      <a:pt x="7703" y="841"/>
                      <a:pt x="7830" y="725"/>
                    </a:cubicBezTo>
                    <a:cubicBezTo>
                      <a:pt x="7830" y="673"/>
                      <a:pt x="7830" y="673"/>
                      <a:pt x="7830" y="673"/>
                    </a:cubicBezTo>
                    <a:cubicBezTo>
                      <a:pt x="7696" y="799"/>
                      <a:pt x="7561" y="925"/>
                      <a:pt x="7427" y="10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6" name="Freeform 46"/>
              <p:cNvSpPr>
                <a:spLocks/>
              </p:cNvSpPr>
              <p:nvPr/>
            </p:nvSpPr>
            <p:spPr bwMode="auto">
              <a:xfrm>
                <a:off x="659" y="755"/>
                <a:ext cx="5098" cy="3138"/>
              </a:xfrm>
              <a:custGeom>
                <a:avLst/>
                <a:gdLst>
                  <a:gd name="T0" fmla="*/ 7311 w 7647"/>
                  <a:gd name="T1" fmla="*/ 1026 h 4706"/>
                  <a:gd name="T2" fmla="*/ 5083 w 7647"/>
                  <a:gd name="T3" fmla="*/ 3074 h 4706"/>
                  <a:gd name="T4" fmla="*/ 3863 w 7647"/>
                  <a:gd name="T5" fmla="*/ 3967 h 4706"/>
                  <a:gd name="T6" fmla="*/ 3203 w 7647"/>
                  <a:gd name="T7" fmla="*/ 4334 h 4706"/>
                  <a:gd name="T8" fmla="*/ 2496 w 7647"/>
                  <a:gd name="T9" fmla="*/ 4589 h 4706"/>
                  <a:gd name="T10" fmla="*/ 1753 w 7647"/>
                  <a:gd name="T11" fmla="*/ 4622 h 4706"/>
                  <a:gd name="T12" fmla="*/ 1094 w 7647"/>
                  <a:gd name="T13" fmla="*/ 4293 h 4706"/>
                  <a:gd name="T14" fmla="*/ 649 w 7647"/>
                  <a:gd name="T15" fmla="*/ 3694 h 4706"/>
                  <a:gd name="T16" fmla="*/ 375 w 7647"/>
                  <a:gd name="T17" fmla="*/ 2993 h 4706"/>
                  <a:gd name="T18" fmla="*/ 97 w 7647"/>
                  <a:gd name="T19" fmla="*/ 1510 h 4706"/>
                  <a:gd name="T20" fmla="*/ 2 w 7647"/>
                  <a:gd name="T21" fmla="*/ 0 h 4706"/>
                  <a:gd name="T22" fmla="*/ 0 w 7647"/>
                  <a:gd name="T23" fmla="*/ 0 h 4706"/>
                  <a:gd name="T24" fmla="*/ 75 w 7647"/>
                  <a:gd name="T25" fmla="*/ 1512 h 4706"/>
                  <a:gd name="T26" fmla="*/ 345 w 7647"/>
                  <a:gd name="T27" fmla="*/ 3002 h 4706"/>
                  <a:gd name="T28" fmla="*/ 618 w 7647"/>
                  <a:gd name="T29" fmla="*/ 3710 h 4706"/>
                  <a:gd name="T30" fmla="*/ 1068 w 7647"/>
                  <a:gd name="T31" fmla="*/ 4322 h 4706"/>
                  <a:gd name="T32" fmla="*/ 1746 w 7647"/>
                  <a:gd name="T33" fmla="*/ 4660 h 4706"/>
                  <a:gd name="T34" fmla="*/ 2504 w 7647"/>
                  <a:gd name="T35" fmla="*/ 4624 h 4706"/>
                  <a:gd name="T36" fmla="*/ 3215 w 7647"/>
                  <a:gd name="T37" fmla="*/ 4358 h 4706"/>
                  <a:gd name="T38" fmla="*/ 3873 w 7647"/>
                  <a:gd name="T39" fmla="*/ 3983 h 4706"/>
                  <a:gd name="T40" fmla="*/ 5087 w 7647"/>
                  <a:gd name="T41" fmla="*/ 3079 h 4706"/>
                  <a:gd name="T42" fmla="*/ 7332 w 7647"/>
                  <a:gd name="T43" fmla="*/ 1047 h 4706"/>
                  <a:gd name="T44" fmla="*/ 7647 w 7647"/>
                  <a:gd name="T45" fmla="*/ 746 h 4706"/>
                  <a:gd name="T46" fmla="*/ 7647 w 7647"/>
                  <a:gd name="T47" fmla="*/ 694 h 4706"/>
                  <a:gd name="T48" fmla="*/ 7311 w 7647"/>
                  <a:gd name="T49" fmla="*/ 1026 h 4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647" h="4706">
                    <a:moveTo>
                      <a:pt x="7311" y="1026"/>
                    </a:moveTo>
                    <a:cubicBezTo>
                      <a:pt x="6591" y="1733"/>
                      <a:pt x="5864" y="2434"/>
                      <a:pt x="5083" y="3074"/>
                    </a:cubicBezTo>
                    <a:cubicBezTo>
                      <a:pt x="4693" y="3394"/>
                      <a:pt x="4290" y="3699"/>
                      <a:pt x="3863" y="3967"/>
                    </a:cubicBezTo>
                    <a:cubicBezTo>
                      <a:pt x="3650" y="4101"/>
                      <a:pt x="3431" y="4226"/>
                      <a:pt x="3203" y="4334"/>
                    </a:cubicBezTo>
                    <a:cubicBezTo>
                      <a:pt x="2976" y="4441"/>
                      <a:pt x="2740" y="4532"/>
                      <a:pt x="2496" y="4589"/>
                    </a:cubicBezTo>
                    <a:cubicBezTo>
                      <a:pt x="2252" y="4646"/>
                      <a:pt x="1998" y="4667"/>
                      <a:pt x="1753" y="4622"/>
                    </a:cubicBezTo>
                    <a:cubicBezTo>
                      <a:pt x="1508" y="4577"/>
                      <a:pt x="1279" y="4460"/>
                      <a:pt x="1094" y="4293"/>
                    </a:cubicBezTo>
                    <a:cubicBezTo>
                      <a:pt x="908" y="4126"/>
                      <a:pt x="764" y="3916"/>
                      <a:pt x="649" y="3694"/>
                    </a:cubicBezTo>
                    <a:cubicBezTo>
                      <a:pt x="534" y="3471"/>
                      <a:pt x="446" y="3234"/>
                      <a:pt x="375" y="2993"/>
                    </a:cubicBezTo>
                    <a:cubicBezTo>
                      <a:pt x="232" y="2510"/>
                      <a:pt x="152" y="2010"/>
                      <a:pt x="97" y="1510"/>
                    </a:cubicBezTo>
                    <a:cubicBezTo>
                      <a:pt x="44" y="1008"/>
                      <a:pt x="14" y="504"/>
                      <a:pt x="2" y="0"/>
                    </a:cubicBezTo>
                    <a:cubicBezTo>
                      <a:pt x="0" y="0"/>
                      <a:pt x="0" y="0"/>
                      <a:pt x="0" y="0"/>
                    </a:cubicBezTo>
                    <a:cubicBezTo>
                      <a:pt x="5" y="504"/>
                      <a:pt x="23" y="1009"/>
                      <a:pt x="75" y="1512"/>
                    </a:cubicBezTo>
                    <a:cubicBezTo>
                      <a:pt x="127" y="2014"/>
                      <a:pt x="204" y="2515"/>
                      <a:pt x="345" y="3002"/>
                    </a:cubicBezTo>
                    <a:cubicBezTo>
                      <a:pt x="415" y="3245"/>
                      <a:pt x="502" y="3484"/>
                      <a:pt x="618" y="3710"/>
                    </a:cubicBezTo>
                    <a:cubicBezTo>
                      <a:pt x="733" y="3935"/>
                      <a:pt x="878" y="4150"/>
                      <a:pt x="1068" y="4322"/>
                    </a:cubicBezTo>
                    <a:cubicBezTo>
                      <a:pt x="1255" y="4495"/>
                      <a:pt x="1493" y="4616"/>
                      <a:pt x="1746" y="4660"/>
                    </a:cubicBezTo>
                    <a:cubicBezTo>
                      <a:pt x="1998" y="4706"/>
                      <a:pt x="2258" y="4683"/>
                      <a:pt x="2504" y="4624"/>
                    </a:cubicBezTo>
                    <a:cubicBezTo>
                      <a:pt x="2751" y="4564"/>
                      <a:pt x="2988" y="4469"/>
                      <a:pt x="3215" y="4358"/>
                    </a:cubicBezTo>
                    <a:cubicBezTo>
                      <a:pt x="3442" y="4247"/>
                      <a:pt x="3661" y="4119"/>
                      <a:pt x="3873" y="3983"/>
                    </a:cubicBezTo>
                    <a:cubicBezTo>
                      <a:pt x="4297" y="3708"/>
                      <a:pt x="4698" y="3399"/>
                      <a:pt x="5087" y="3079"/>
                    </a:cubicBezTo>
                    <a:cubicBezTo>
                      <a:pt x="5864" y="2434"/>
                      <a:pt x="6601" y="1743"/>
                      <a:pt x="7332" y="1047"/>
                    </a:cubicBezTo>
                    <a:cubicBezTo>
                      <a:pt x="7437" y="947"/>
                      <a:pt x="7542" y="846"/>
                      <a:pt x="7647" y="746"/>
                    </a:cubicBezTo>
                    <a:cubicBezTo>
                      <a:pt x="7647" y="694"/>
                      <a:pt x="7647" y="694"/>
                      <a:pt x="7647" y="694"/>
                    </a:cubicBezTo>
                    <a:cubicBezTo>
                      <a:pt x="7535" y="805"/>
                      <a:pt x="7423" y="915"/>
                      <a:pt x="7311" y="10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7" name="Freeform 47"/>
              <p:cNvSpPr>
                <a:spLocks/>
              </p:cNvSpPr>
              <p:nvPr/>
            </p:nvSpPr>
            <p:spPr bwMode="auto">
              <a:xfrm>
                <a:off x="782" y="777"/>
                <a:ext cx="4975" cy="3218"/>
              </a:xfrm>
              <a:custGeom>
                <a:avLst/>
                <a:gdLst>
                  <a:gd name="T0" fmla="*/ 7196 w 7463"/>
                  <a:gd name="T1" fmla="*/ 1000 h 4827"/>
                  <a:gd name="T2" fmla="*/ 6122 w 7463"/>
                  <a:gd name="T3" fmla="*/ 2087 h 4827"/>
                  <a:gd name="T4" fmla="*/ 5001 w 7463"/>
                  <a:gd name="T5" fmla="*/ 3125 h 4827"/>
                  <a:gd name="T6" fmla="*/ 3791 w 7463"/>
                  <a:gd name="T7" fmla="*/ 4057 h 4827"/>
                  <a:gd name="T8" fmla="*/ 3133 w 7463"/>
                  <a:gd name="T9" fmla="*/ 4441 h 4827"/>
                  <a:gd name="T10" fmla="*/ 2423 w 7463"/>
                  <a:gd name="T11" fmla="*/ 4709 h 4827"/>
                  <a:gd name="T12" fmla="*/ 1674 w 7463"/>
                  <a:gd name="T13" fmla="*/ 4733 h 4827"/>
                  <a:gd name="T14" fmla="*/ 1028 w 7463"/>
                  <a:gd name="T15" fmla="*/ 4368 h 4827"/>
                  <a:gd name="T16" fmla="*/ 606 w 7463"/>
                  <a:gd name="T17" fmla="*/ 3743 h 4827"/>
                  <a:gd name="T18" fmla="*/ 348 w 7463"/>
                  <a:gd name="T19" fmla="*/ 3027 h 4827"/>
                  <a:gd name="T20" fmla="*/ 89 w 7463"/>
                  <a:gd name="T21" fmla="*/ 1525 h 4827"/>
                  <a:gd name="T22" fmla="*/ 1 w 7463"/>
                  <a:gd name="T23" fmla="*/ 0 h 4827"/>
                  <a:gd name="T24" fmla="*/ 0 w 7463"/>
                  <a:gd name="T25" fmla="*/ 0 h 4827"/>
                  <a:gd name="T26" fmla="*/ 67 w 7463"/>
                  <a:gd name="T27" fmla="*/ 1527 h 4827"/>
                  <a:gd name="T28" fmla="*/ 318 w 7463"/>
                  <a:gd name="T29" fmla="*/ 3036 h 4827"/>
                  <a:gd name="T30" fmla="*/ 574 w 7463"/>
                  <a:gd name="T31" fmla="*/ 3758 h 4827"/>
                  <a:gd name="T32" fmla="*/ 999 w 7463"/>
                  <a:gd name="T33" fmla="*/ 4396 h 4827"/>
                  <a:gd name="T34" fmla="*/ 1666 w 7463"/>
                  <a:gd name="T35" fmla="*/ 4771 h 4827"/>
                  <a:gd name="T36" fmla="*/ 2431 w 7463"/>
                  <a:gd name="T37" fmla="*/ 4744 h 4827"/>
                  <a:gd name="T38" fmla="*/ 3145 w 7463"/>
                  <a:gd name="T39" fmla="*/ 4466 h 4827"/>
                  <a:gd name="T40" fmla="*/ 3802 w 7463"/>
                  <a:gd name="T41" fmla="*/ 4072 h 4827"/>
                  <a:gd name="T42" fmla="*/ 5005 w 7463"/>
                  <a:gd name="T43" fmla="*/ 3130 h 4827"/>
                  <a:gd name="T44" fmla="*/ 7218 w 7463"/>
                  <a:gd name="T45" fmla="*/ 1021 h 4827"/>
                  <a:gd name="T46" fmla="*/ 7463 w 7463"/>
                  <a:gd name="T47" fmla="*/ 774 h 4827"/>
                  <a:gd name="T48" fmla="*/ 7463 w 7463"/>
                  <a:gd name="T49" fmla="*/ 723 h 4827"/>
                  <a:gd name="T50" fmla="*/ 7196 w 7463"/>
                  <a:gd name="T51" fmla="*/ 1000 h 4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463" h="4827">
                    <a:moveTo>
                      <a:pt x="7196" y="1000"/>
                    </a:moveTo>
                    <a:cubicBezTo>
                      <a:pt x="6842" y="1366"/>
                      <a:pt x="6487" y="1732"/>
                      <a:pt x="6122" y="2087"/>
                    </a:cubicBezTo>
                    <a:cubicBezTo>
                      <a:pt x="5758" y="2443"/>
                      <a:pt x="5387" y="2793"/>
                      <a:pt x="5001" y="3125"/>
                    </a:cubicBezTo>
                    <a:cubicBezTo>
                      <a:pt x="4615" y="3458"/>
                      <a:pt x="4216" y="3776"/>
                      <a:pt x="3791" y="4057"/>
                    </a:cubicBezTo>
                    <a:cubicBezTo>
                      <a:pt x="3579" y="4197"/>
                      <a:pt x="3361" y="4328"/>
                      <a:pt x="3133" y="4441"/>
                    </a:cubicBezTo>
                    <a:cubicBezTo>
                      <a:pt x="2906" y="4554"/>
                      <a:pt x="2669" y="4650"/>
                      <a:pt x="2423" y="4709"/>
                    </a:cubicBezTo>
                    <a:cubicBezTo>
                      <a:pt x="2178" y="4768"/>
                      <a:pt x="1920" y="4788"/>
                      <a:pt x="1674" y="4733"/>
                    </a:cubicBezTo>
                    <a:cubicBezTo>
                      <a:pt x="1428" y="4680"/>
                      <a:pt x="1204" y="4547"/>
                      <a:pt x="1028" y="4368"/>
                    </a:cubicBezTo>
                    <a:cubicBezTo>
                      <a:pt x="850" y="4189"/>
                      <a:pt x="714" y="3971"/>
                      <a:pt x="606" y="3743"/>
                    </a:cubicBezTo>
                    <a:cubicBezTo>
                      <a:pt x="498" y="3514"/>
                      <a:pt x="416" y="3272"/>
                      <a:pt x="348" y="3027"/>
                    </a:cubicBezTo>
                    <a:cubicBezTo>
                      <a:pt x="215" y="2537"/>
                      <a:pt x="140" y="2031"/>
                      <a:pt x="89" y="1525"/>
                    </a:cubicBezTo>
                    <a:cubicBezTo>
                      <a:pt x="39" y="1019"/>
                      <a:pt x="11" y="510"/>
                      <a:pt x="1" y="0"/>
                    </a:cubicBezTo>
                    <a:cubicBezTo>
                      <a:pt x="0" y="0"/>
                      <a:pt x="0" y="0"/>
                      <a:pt x="0" y="0"/>
                    </a:cubicBezTo>
                    <a:cubicBezTo>
                      <a:pt x="3" y="510"/>
                      <a:pt x="19" y="1020"/>
                      <a:pt x="67" y="1527"/>
                    </a:cubicBezTo>
                    <a:cubicBezTo>
                      <a:pt x="115" y="2035"/>
                      <a:pt x="187" y="2542"/>
                      <a:pt x="318" y="3036"/>
                    </a:cubicBezTo>
                    <a:cubicBezTo>
                      <a:pt x="384" y="3282"/>
                      <a:pt x="466" y="3526"/>
                      <a:pt x="574" y="3758"/>
                    </a:cubicBezTo>
                    <a:cubicBezTo>
                      <a:pt x="682" y="3989"/>
                      <a:pt x="818" y="4212"/>
                      <a:pt x="999" y="4396"/>
                    </a:cubicBezTo>
                    <a:cubicBezTo>
                      <a:pt x="1179" y="4581"/>
                      <a:pt x="1412" y="4718"/>
                      <a:pt x="1666" y="4771"/>
                    </a:cubicBezTo>
                    <a:cubicBezTo>
                      <a:pt x="1919" y="4827"/>
                      <a:pt x="2183" y="4805"/>
                      <a:pt x="2431" y="4744"/>
                    </a:cubicBezTo>
                    <a:cubicBezTo>
                      <a:pt x="2681" y="4682"/>
                      <a:pt x="2918" y="4582"/>
                      <a:pt x="3145" y="4466"/>
                    </a:cubicBezTo>
                    <a:cubicBezTo>
                      <a:pt x="3373" y="4349"/>
                      <a:pt x="3591" y="4215"/>
                      <a:pt x="3802" y="4072"/>
                    </a:cubicBezTo>
                    <a:cubicBezTo>
                      <a:pt x="4223" y="3785"/>
                      <a:pt x="4620" y="3463"/>
                      <a:pt x="5005" y="3130"/>
                    </a:cubicBezTo>
                    <a:cubicBezTo>
                      <a:pt x="5773" y="2460"/>
                      <a:pt x="6498" y="1743"/>
                      <a:pt x="7218" y="1021"/>
                    </a:cubicBezTo>
                    <a:cubicBezTo>
                      <a:pt x="7300" y="939"/>
                      <a:pt x="7381" y="856"/>
                      <a:pt x="7463" y="774"/>
                    </a:cubicBezTo>
                    <a:cubicBezTo>
                      <a:pt x="7463" y="723"/>
                      <a:pt x="7463" y="723"/>
                      <a:pt x="7463" y="723"/>
                    </a:cubicBezTo>
                    <a:cubicBezTo>
                      <a:pt x="7374" y="816"/>
                      <a:pt x="7285" y="908"/>
                      <a:pt x="7196" y="10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8" name="Freeform 48"/>
              <p:cNvSpPr>
                <a:spLocks/>
              </p:cNvSpPr>
              <p:nvPr/>
            </p:nvSpPr>
            <p:spPr bwMode="auto">
              <a:xfrm>
                <a:off x="904" y="799"/>
                <a:ext cx="4853" cy="3297"/>
              </a:xfrm>
              <a:custGeom>
                <a:avLst/>
                <a:gdLst>
                  <a:gd name="T0" fmla="*/ 7084 w 7280"/>
                  <a:gd name="T1" fmla="*/ 972 h 4946"/>
                  <a:gd name="T2" fmla="*/ 6028 w 7280"/>
                  <a:gd name="T3" fmla="*/ 2098 h 4946"/>
                  <a:gd name="T4" fmla="*/ 4921 w 7280"/>
                  <a:gd name="T5" fmla="*/ 3174 h 4946"/>
                  <a:gd name="T6" fmla="*/ 3723 w 7280"/>
                  <a:gd name="T7" fmla="*/ 4145 h 4946"/>
                  <a:gd name="T8" fmla="*/ 3067 w 7280"/>
                  <a:gd name="T9" fmla="*/ 4548 h 4946"/>
                  <a:gd name="T10" fmla="*/ 2354 w 7280"/>
                  <a:gd name="T11" fmla="*/ 4828 h 4946"/>
                  <a:gd name="T12" fmla="*/ 1599 w 7280"/>
                  <a:gd name="T13" fmla="*/ 4842 h 4946"/>
                  <a:gd name="T14" fmla="*/ 966 w 7280"/>
                  <a:gd name="T15" fmla="*/ 4441 h 4946"/>
                  <a:gd name="T16" fmla="*/ 567 w 7280"/>
                  <a:gd name="T17" fmla="*/ 3791 h 4946"/>
                  <a:gd name="T18" fmla="*/ 325 w 7280"/>
                  <a:gd name="T19" fmla="*/ 3062 h 4946"/>
                  <a:gd name="T20" fmla="*/ 82 w 7280"/>
                  <a:gd name="T21" fmla="*/ 1541 h 4946"/>
                  <a:gd name="T22" fmla="*/ 2 w 7280"/>
                  <a:gd name="T23" fmla="*/ 0 h 4946"/>
                  <a:gd name="T24" fmla="*/ 0 w 7280"/>
                  <a:gd name="T25" fmla="*/ 0 h 4946"/>
                  <a:gd name="T26" fmla="*/ 60 w 7280"/>
                  <a:gd name="T27" fmla="*/ 1543 h 4946"/>
                  <a:gd name="T28" fmla="*/ 295 w 7280"/>
                  <a:gd name="T29" fmla="*/ 3069 h 4946"/>
                  <a:gd name="T30" fmla="*/ 535 w 7280"/>
                  <a:gd name="T31" fmla="*/ 3805 h 4946"/>
                  <a:gd name="T32" fmla="*/ 937 w 7280"/>
                  <a:gd name="T33" fmla="*/ 4467 h 4946"/>
                  <a:gd name="T34" fmla="*/ 1231 w 7280"/>
                  <a:gd name="T35" fmla="*/ 4723 h 4946"/>
                  <a:gd name="T36" fmla="*/ 1589 w 7280"/>
                  <a:gd name="T37" fmla="*/ 4880 h 4946"/>
                  <a:gd name="T38" fmla="*/ 2362 w 7280"/>
                  <a:gd name="T39" fmla="*/ 4863 h 4946"/>
                  <a:gd name="T40" fmla="*/ 3080 w 7280"/>
                  <a:gd name="T41" fmla="*/ 4572 h 4946"/>
                  <a:gd name="T42" fmla="*/ 3734 w 7280"/>
                  <a:gd name="T43" fmla="*/ 4160 h 4946"/>
                  <a:gd name="T44" fmla="*/ 4925 w 7280"/>
                  <a:gd name="T45" fmla="*/ 3179 h 4946"/>
                  <a:gd name="T46" fmla="*/ 7106 w 7280"/>
                  <a:gd name="T47" fmla="*/ 993 h 4946"/>
                  <a:gd name="T48" fmla="*/ 7280 w 7280"/>
                  <a:gd name="T49" fmla="*/ 809 h 4946"/>
                  <a:gd name="T50" fmla="*/ 7280 w 7280"/>
                  <a:gd name="T51" fmla="*/ 759 h 4946"/>
                  <a:gd name="T52" fmla="*/ 7084 w 7280"/>
                  <a:gd name="T53" fmla="*/ 972 h 49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80" h="4946">
                    <a:moveTo>
                      <a:pt x="7084" y="972"/>
                    </a:moveTo>
                    <a:cubicBezTo>
                      <a:pt x="6736" y="1351"/>
                      <a:pt x="6387" y="1730"/>
                      <a:pt x="6028" y="2098"/>
                    </a:cubicBezTo>
                    <a:cubicBezTo>
                      <a:pt x="5669" y="2466"/>
                      <a:pt x="5303" y="2829"/>
                      <a:pt x="4921" y="3174"/>
                    </a:cubicBezTo>
                    <a:cubicBezTo>
                      <a:pt x="4540" y="3520"/>
                      <a:pt x="4145" y="3851"/>
                      <a:pt x="3723" y="4145"/>
                    </a:cubicBezTo>
                    <a:cubicBezTo>
                      <a:pt x="3512" y="4292"/>
                      <a:pt x="3294" y="4429"/>
                      <a:pt x="3067" y="4548"/>
                    </a:cubicBezTo>
                    <a:cubicBezTo>
                      <a:pt x="2840" y="4666"/>
                      <a:pt x="2602" y="4767"/>
                      <a:pt x="2354" y="4828"/>
                    </a:cubicBezTo>
                    <a:cubicBezTo>
                      <a:pt x="2107" y="4889"/>
                      <a:pt x="1845" y="4907"/>
                      <a:pt x="1599" y="4842"/>
                    </a:cubicBezTo>
                    <a:cubicBezTo>
                      <a:pt x="1353" y="4779"/>
                      <a:pt x="1135" y="4630"/>
                      <a:pt x="966" y="4441"/>
                    </a:cubicBezTo>
                    <a:cubicBezTo>
                      <a:pt x="796" y="4251"/>
                      <a:pt x="669" y="4025"/>
                      <a:pt x="567" y="3791"/>
                    </a:cubicBezTo>
                    <a:cubicBezTo>
                      <a:pt x="465" y="3556"/>
                      <a:pt x="388" y="3311"/>
                      <a:pt x="325" y="3062"/>
                    </a:cubicBezTo>
                    <a:cubicBezTo>
                      <a:pt x="200" y="2564"/>
                      <a:pt x="130" y="2053"/>
                      <a:pt x="82" y="1541"/>
                    </a:cubicBezTo>
                    <a:cubicBezTo>
                      <a:pt x="36" y="1029"/>
                      <a:pt x="10" y="514"/>
                      <a:pt x="2" y="0"/>
                    </a:cubicBezTo>
                    <a:cubicBezTo>
                      <a:pt x="0" y="0"/>
                      <a:pt x="0" y="0"/>
                      <a:pt x="0" y="0"/>
                    </a:cubicBezTo>
                    <a:cubicBezTo>
                      <a:pt x="2" y="514"/>
                      <a:pt x="16" y="1030"/>
                      <a:pt x="60" y="1543"/>
                    </a:cubicBezTo>
                    <a:cubicBezTo>
                      <a:pt x="104" y="2056"/>
                      <a:pt x="172" y="2568"/>
                      <a:pt x="295" y="3069"/>
                    </a:cubicBezTo>
                    <a:cubicBezTo>
                      <a:pt x="357" y="3320"/>
                      <a:pt x="433" y="3567"/>
                      <a:pt x="535" y="3805"/>
                    </a:cubicBezTo>
                    <a:cubicBezTo>
                      <a:pt x="636" y="4042"/>
                      <a:pt x="764" y="4272"/>
                      <a:pt x="937" y="4467"/>
                    </a:cubicBezTo>
                    <a:cubicBezTo>
                      <a:pt x="1023" y="4564"/>
                      <a:pt x="1121" y="4653"/>
                      <a:pt x="1231" y="4723"/>
                    </a:cubicBezTo>
                    <a:cubicBezTo>
                      <a:pt x="1341" y="4794"/>
                      <a:pt x="1463" y="4847"/>
                      <a:pt x="1589" y="4880"/>
                    </a:cubicBezTo>
                    <a:cubicBezTo>
                      <a:pt x="1844" y="4946"/>
                      <a:pt x="2112" y="4926"/>
                      <a:pt x="2362" y="4863"/>
                    </a:cubicBezTo>
                    <a:cubicBezTo>
                      <a:pt x="2614" y="4799"/>
                      <a:pt x="2852" y="4693"/>
                      <a:pt x="3080" y="4572"/>
                    </a:cubicBezTo>
                    <a:cubicBezTo>
                      <a:pt x="3307" y="4450"/>
                      <a:pt x="3524" y="4309"/>
                      <a:pt x="3734" y="4160"/>
                    </a:cubicBezTo>
                    <a:cubicBezTo>
                      <a:pt x="4153" y="3860"/>
                      <a:pt x="4545" y="3525"/>
                      <a:pt x="4925" y="3179"/>
                    </a:cubicBezTo>
                    <a:cubicBezTo>
                      <a:pt x="5684" y="2482"/>
                      <a:pt x="6399" y="1740"/>
                      <a:pt x="7106" y="993"/>
                    </a:cubicBezTo>
                    <a:cubicBezTo>
                      <a:pt x="7164" y="932"/>
                      <a:pt x="7222" y="870"/>
                      <a:pt x="7280" y="809"/>
                    </a:cubicBezTo>
                    <a:cubicBezTo>
                      <a:pt x="7280" y="759"/>
                      <a:pt x="7280" y="759"/>
                      <a:pt x="7280" y="759"/>
                    </a:cubicBezTo>
                    <a:cubicBezTo>
                      <a:pt x="7215" y="830"/>
                      <a:pt x="7150" y="901"/>
                      <a:pt x="7084" y="9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grpSp>
      </p:grpSp>
      <p:pic>
        <p:nvPicPr>
          <p:cNvPr id="80" name="Picture 3" descr="U:\DGI\Jobs\4350_PowerPoint skabelon til DGI\Received\DGI SkabelonDesign\fors-bånd.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75200" y="3434561"/>
            <a:ext cx="8664575" cy="8286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1996186" y="2599361"/>
            <a:ext cx="7146227" cy="835200"/>
          </a:xfrm>
          <a:solidFill>
            <a:schemeClr val="tx1"/>
          </a:solidFill>
        </p:spPr>
        <p:txBody>
          <a:bodyPr lIns="252000" rIns="396000" anchor="ctr" anchorCtr="0"/>
          <a:lstStyle>
            <a:lvl1pPr>
              <a:lnSpc>
                <a:spcPct val="100000"/>
              </a:lnSpc>
              <a:defRPr sz="3800">
                <a:solidFill>
                  <a:schemeClr val="bg1"/>
                </a:solidFill>
              </a:defRPr>
            </a:lvl1pPr>
          </a:lstStyle>
          <a:p>
            <a:r>
              <a:rPr lang="da-DK" noProof="0"/>
              <a:t>Klik for at redigere i master</a:t>
            </a:r>
            <a:endParaRPr lang="da-DK" noProof="0" dirty="0"/>
          </a:p>
        </p:txBody>
      </p:sp>
      <p:sp>
        <p:nvSpPr>
          <p:cNvPr id="3" name="Subtitle 2"/>
          <p:cNvSpPr>
            <a:spLocks noGrp="1"/>
          </p:cNvSpPr>
          <p:nvPr>
            <p:ph type="subTitle" idx="1"/>
          </p:nvPr>
        </p:nvSpPr>
        <p:spPr>
          <a:xfrm>
            <a:off x="1996986" y="3430862"/>
            <a:ext cx="7147014" cy="832374"/>
          </a:xfrm>
          <a:noFill/>
        </p:spPr>
        <p:txBody>
          <a:bodyPr lIns="252000" rIns="432000" anchor="ctr" anchorCtr="0"/>
          <a:lstStyle>
            <a:lvl1pPr marL="0" indent="0" algn="l">
              <a:buNone/>
              <a:defRPr sz="18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noProof="0"/>
              <a:t>Klik for at redigere i master</a:t>
            </a:r>
            <a:endParaRPr lang="da-DK" noProof="0" dirty="0"/>
          </a:p>
        </p:txBody>
      </p:sp>
      <p:sp>
        <p:nvSpPr>
          <p:cNvPr id="82" name="Rektangel 81"/>
          <p:cNvSpPr/>
          <p:nvPr userDrawn="1"/>
        </p:nvSpPr>
        <p:spPr>
          <a:xfrm>
            <a:off x="-3600" y="6274800"/>
            <a:ext cx="9147600" cy="583200"/>
          </a:xfrm>
          <a:prstGeom prst="rect">
            <a:avLst/>
          </a:prstGeom>
          <a:gradFill>
            <a:gsLst>
              <a:gs pos="55000">
                <a:srgbClr val="FFFFFF">
                  <a:alpha val="45000"/>
                </a:srgbClr>
              </a:gs>
              <a:gs pos="0">
                <a:schemeClr val="bg1"/>
              </a:gs>
              <a:gs pos="100000">
                <a:schemeClr val="bg1">
                  <a:alpha val="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4" name="Date Placeholder 3"/>
          <p:cNvSpPr>
            <a:spLocks noGrp="1"/>
          </p:cNvSpPr>
          <p:nvPr>
            <p:ph type="dt" sz="half" idx="10"/>
          </p:nvPr>
        </p:nvSpPr>
        <p:spPr>
          <a:xfrm>
            <a:off x="4932039" y="6274792"/>
            <a:ext cx="3742061" cy="583208"/>
          </a:xfrm>
        </p:spPr>
        <p:txBody>
          <a:bodyPr/>
          <a:lstStyle/>
          <a:p>
            <a:endParaRPr lang="da-DK" noProof="0" dirty="0"/>
          </a:p>
        </p:txBody>
      </p:sp>
      <p:sp>
        <p:nvSpPr>
          <p:cNvPr id="5" name="Footer Placeholder 4"/>
          <p:cNvSpPr>
            <a:spLocks noGrp="1"/>
          </p:cNvSpPr>
          <p:nvPr>
            <p:ph type="ftr" sz="quarter" idx="11"/>
          </p:nvPr>
        </p:nvSpPr>
        <p:spPr>
          <a:xfrm>
            <a:off x="1257299" y="6957392"/>
            <a:ext cx="3674741" cy="431800"/>
          </a:xfrm>
          <a:prstGeom prst="rect">
            <a:avLst/>
          </a:prstGeom>
        </p:spPr>
        <p:txBody>
          <a:bodyPr/>
          <a:lstStyle>
            <a:lvl1pPr>
              <a:defRPr>
                <a:solidFill>
                  <a:schemeClr val="bg1">
                    <a:lumMod val="75000"/>
                  </a:schemeClr>
                </a:solidFill>
              </a:defRPr>
            </a:lvl1pPr>
          </a:lstStyle>
          <a:p>
            <a:endParaRPr lang="da-DK" dirty="0"/>
          </a:p>
        </p:txBody>
      </p:sp>
      <p:sp>
        <p:nvSpPr>
          <p:cNvPr id="6" name="Slide Number Placeholder 5"/>
          <p:cNvSpPr>
            <a:spLocks noGrp="1"/>
          </p:cNvSpPr>
          <p:nvPr>
            <p:ph type="sldNum" sz="quarter" idx="12"/>
          </p:nvPr>
        </p:nvSpPr>
        <p:spPr>
          <a:xfrm>
            <a:off x="1257300" y="7251530"/>
            <a:ext cx="3674740" cy="137662"/>
          </a:xfrm>
          <a:prstGeom prst="rect">
            <a:avLst/>
          </a:prstGeom>
        </p:spPr>
        <p:txBody>
          <a:bodyPr/>
          <a:lstStyle>
            <a:lvl1pPr>
              <a:defRPr>
                <a:solidFill>
                  <a:schemeClr val="bg1">
                    <a:lumMod val="75000"/>
                  </a:schemeClr>
                </a:solidFill>
              </a:defRPr>
            </a:lvl1pPr>
          </a:lstStyle>
          <a:p>
            <a:fld id="{1E4993A5-71AC-4FC9-BA31-3E15C92EC108}" type="slidenum">
              <a:rPr lang="da-DK" smtClean="0"/>
              <a:pPr/>
              <a:t>‹nr.›</a:t>
            </a:fld>
            <a:endParaRPr lang="da-DK"/>
          </a:p>
        </p:txBody>
      </p:sp>
      <p:sp>
        <p:nvSpPr>
          <p:cNvPr id="81" name="Rektangel 80"/>
          <p:cNvSpPr/>
          <p:nvPr userDrawn="1"/>
        </p:nvSpPr>
        <p:spPr>
          <a:xfrm>
            <a:off x="1976400" y="0"/>
            <a:ext cx="7167600" cy="223200"/>
          </a:xfrm>
          <a:prstGeom prst="rect">
            <a:avLst/>
          </a:prstGeom>
          <a:gradFill>
            <a:gsLst>
              <a:gs pos="45000">
                <a:srgbClr val="FFFFFF">
                  <a:alpha val="45000"/>
                </a:srgbClr>
              </a:gs>
              <a:gs pos="0">
                <a:schemeClr val="bg1">
                  <a:alpha val="55000"/>
                </a:schemeClr>
              </a:gs>
              <a:gs pos="100000">
                <a:schemeClr val="bg1">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Tree>
    <p:extLst>
      <p:ext uri="{BB962C8B-B14F-4D97-AF65-F5344CB8AC3E}">
        <p14:creationId xmlns:p14="http://schemas.microsoft.com/office/powerpoint/2010/main" val="265077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kst - en kolonn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1257300" y="6273801"/>
            <a:ext cx="3567114" cy="431800"/>
          </a:xfrm>
          <a:prstGeom prst="rect">
            <a:avLst/>
          </a:prstGeom>
        </p:spPr>
        <p:txBody>
          <a:bodyPr/>
          <a:lstStyle/>
          <a:p>
            <a:endParaRPr lang="da-DK" noProof="0" dirty="0"/>
          </a:p>
        </p:txBody>
      </p:sp>
      <p:sp>
        <p:nvSpPr>
          <p:cNvPr id="4" name="Slide Number Placeholder 3"/>
          <p:cNvSpPr>
            <a:spLocks noGrp="1"/>
          </p:cNvSpPr>
          <p:nvPr>
            <p:ph type="sldNum" sz="quarter" idx="11"/>
          </p:nvPr>
        </p:nvSpPr>
        <p:spPr>
          <a:xfrm>
            <a:off x="1257300" y="6567938"/>
            <a:ext cx="3567114" cy="138661"/>
          </a:xfrm>
          <a:prstGeom prst="rect">
            <a:avLst/>
          </a:prstGeom>
        </p:spPr>
        <p:txBody>
          <a:bodyPr/>
          <a:lstStyle/>
          <a:p>
            <a:fld id="{1E4993A5-71AC-4FC9-BA31-3E15C92EC108}" type="slidenum">
              <a:rPr lang="da-DK" noProof="0" smtClean="0"/>
              <a:pPr/>
              <a:t>‹nr.›</a:t>
            </a:fld>
            <a:endParaRPr lang="da-DK" noProof="0"/>
          </a:p>
        </p:txBody>
      </p:sp>
      <p:sp>
        <p:nvSpPr>
          <p:cNvPr id="5" name="Date Placeholder 4"/>
          <p:cNvSpPr>
            <a:spLocks noGrp="1"/>
          </p:cNvSpPr>
          <p:nvPr>
            <p:ph type="dt" sz="half" idx="12"/>
          </p:nvPr>
        </p:nvSpPr>
        <p:spPr>
          <a:xfrm>
            <a:off x="5076825" y="7173416"/>
            <a:ext cx="3597276" cy="583208"/>
          </a:xfrm>
        </p:spPr>
        <p:txBody>
          <a:bodyPr/>
          <a:lstStyle>
            <a:lvl1pPr>
              <a:defRPr>
                <a:solidFill>
                  <a:schemeClr val="bg1">
                    <a:lumMod val="75000"/>
                  </a:schemeClr>
                </a:solidFill>
              </a:defRPr>
            </a:lvl1pPr>
          </a:lstStyle>
          <a:p>
            <a:endParaRPr lang="da-DK" dirty="0"/>
          </a:p>
        </p:txBody>
      </p:sp>
      <p:sp>
        <p:nvSpPr>
          <p:cNvPr id="7" name="Text Placeholder 6"/>
          <p:cNvSpPr>
            <a:spLocks noGrp="1"/>
          </p:cNvSpPr>
          <p:nvPr>
            <p:ph type="body" sz="quarter" idx="13"/>
          </p:nvPr>
        </p:nvSpPr>
        <p:spPr>
          <a:xfrm>
            <a:off x="1223963" y="1520825"/>
            <a:ext cx="7450138" cy="4140200"/>
          </a:xfrm>
        </p:spPr>
        <p:txBody>
          <a:bodyPr/>
          <a:lstStyle>
            <a:lvl1pPr marL="15875" indent="0">
              <a:spcBef>
                <a:spcPts val="0"/>
              </a:spcBef>
              <a:buFontTx/>
              <a:buNone/>
              <a:tabLst/>
              <a:defRPr/>
            </a:lvl1pPr>
            <a:lvl2pPr marL="14400" indent="0">
              <a:spcBef>
                <a:spcPts val="0"/>
              </a:spcBef>
              <a:buFontTx/>
              <a:buNone/>
              <a:defRPr sz="1800" b="1"/>
            </a:lvl2pPr>
            <a:lvl3pPr marL="324000" indent="-342000">
              <a:buClr>
                <a:schemeClr val="accent1"/>
              </a:buClr>
              <a:buFont typeface="Wingdings 2" pitchFamily="18" charset="2"/>
              <a:buChar char="¾"/>
              <a:defRPr sz="1800"/>
            </a:lvl3pPr>
            <a:lvl4pPr marL="619200" indent="-316800">
              <a:spcBef>
                <a:spcPts val="300"/>
              </a:spcBef>
              <a:buClr>
                <a:schemeClr val="accent1"/>
              </a:buClr>
              <a:buFont typeface="Wingdings 2" pitchFamily="18" charset="2"/>
              <a:buChar char="¾"/>
              <a:defRPr sz="1600"/>
            </a:lvl4pPr>
            <a:lvl5pPr marL="907200">
              <a:spcBef>
                <a:spcPts val="300"/>
              </a:spcBef>
              <a:defRPr/>
            </a:lvl5pPr>
          </a:lstStyle>
          <a:p>
            <a:pPr lvl="0"/>
            <a:r>
              <a:rPr lang="da-DK"/>
              <a:t>Klik for at redigere i master</a:t>
            </a:r>
          </a:p>
          <a:p>
            <a:pPr lvl="1"/>
            <a:r>
              <a:rPr lang="da-DK"/>
              <a:t>Andet niveau</a:t>
            </a:r>
          </a:p>
          <a:p>
            <a:pPr lvl="2"/>
            <a:r>
              <a:rPr lang="da-DK"/>
              <a:t>Tredje niveau</a:t>
            </a:r>
          </a:p>
          <a:p>
            <a:pPr lvl="3"/>
            <a:r>
              <a:rPr lang="da-DK"/>
              <a:t>Fjerde niveau</a:t>
            </a:r>
          </a:p>
          <a:p>
            <a:pPr lvl="4"/>
            <a:r>
              <a:rPr lang="da-DK"/>
              <a:t>Femte niveau</a:t>
            </a:r>
            <a:endParaRPr lang="da-DK" dirty="0"/>
          </a:p>
        </p:txBody>
      </p:sp>
      <p:sp>
        <p:nvSpPr>
          <p:cNvPr id="9" name="Underoverskrift"/>
          <p:cNvSpPr>
            <a:spLocks noGrp="1"/>
          </p:cNvSpPr>
          <p:nvPr>
            <p:ph type="body" sz="quarter" idx="14"/>
          </p:nvPr>
        </p:nvSpPr>
        <p:spPr>
          <a:xfrm>
            <a:off x="1232672" y="1036829"/>
            <a:ext cx="7441429" cy="483996"/>
          </a:xfrm>
        </p:spPr>
        <p:txBody>
          <a:bodyPr/>
          <a:lstStyle>
            <a:lvl1pPr marL="0" indent="0">
              <a:lnSpc>
                <a:spcPct val="83000"/>
              </a:lnSpc>
              <a:spcBef>
                <a:spcPts val="0"/>
              </a:spcBef>
              <a:buNone/>
              <a:defRPr sz="2000"/>
            </a:lvl1pPr>
          </a:lstStyle>
          <a:p>
            <a:pPr lvl="0"/>
            <a:r>
              <a:rPr lang="da-DK"/>
              <a:t>Klik for at redigere i master</a:t>
            </a:r>
          </a:p>
        </p:txBody>
      </p:sp>
      <p:sp>
        <p:nvSpPr>
          <p:cNvPr id="2" name="Title 1"/>
          <p:cNvSpPr>
            <a:spLocks noGrp="1"/>
          </p:cNvSpPr>
          <p:nvPr>
            <p:ph type="title"/>
          </p:nvPr>
        </p:nvSpPr>
        <p:spPr/>
        <p:txBody>
          <a:bodyPr/>
          <a:lstStyle>
            <a:lvl1pPr>
              <a:defRPr/>
            </a:lvl1pPr>
          </a:lstStyle>
          <a:p>
            <a:r>
              <a:rPr lang="da-DK"/>
              <a:t>Klik for at redigere i master</a:t>
            </a:r>
            <a:endParaRPr lang="da-DK" dirty="0"/>
          </a:p>
        </p:txBody>
      </p:sp>
    </p:spTree>
    <p:extLst>
      <p:ext uri="{BB962C8B-B14F-4D97-AF65-F5344CB8AC3E}">
        <p14:creationId xmlns:p14="http://schemas.microsoft.com/office/powerpoint/2010/main" val="42862900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ekst og billed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1257300" y="6273801"/>
            <a:ext cx="3567114" cy="431800"/>
          </a:xfrm>
          <a:prstGeom prst="rect">
            <a:avLst/>
          </a:prstGeom>
        </p:spPr>
        <p:txBody>
          <a:bodyPr/>
          <a:lstStyle/>
          <a:p>
            <a:endParaRPr lang="da-DK" noProof="0" dirty="0"/>
          </a:p>
        </p:txBody>
      </p:sp>
      <p:sp>
        <p:nvSpPr>
          <p:cNvPr id="4" name="Slide Number Placeholder 3"/>
          <p:cNvSpPr>
            <a:spLocks noGrp="1"/>
          </p:cNvSpPr>
          <p:nvPr>
            <p:ph type="sldNum" sz="quarter" idx="11"/>
          </p:nvPr>
        </p:nvSpPr>
        <p:spPr>
          <a:xfrm>
            <a:off x="1257300" y="6567938"/>
            <a:ext cx="3567114" cy="138661"/>
          </a:xfrm>
          <a:prstGeom prst="rect">
            <a:avLst/>
          </a:prstGeom>
        </p:spPr>
        <p:txBody>
          <a:bodyPr/>
          <a:lstStyle/>
          <a:p>
            <a:fld id="{1E4993A5-71AC-4FC9-BA31-3E15C92EC108}" type="slidenum">
              <a:rPr lang="da-DK" noProof="0" smtClean="0"/>
              <a:pPr/>
              <a:t>‹nr.›</a:t>
            </a:fld>
            <a:endParaRPr lang="da-DK" noProof="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endParaRPr lang="da-DK" dirty="0"/>
          </a:p>
        </p:txBody>
      </p:sp>
      <p:sp>
        <p:nvSpPr>
          <p:cNvPr id="7" name="Text Placeholder 6"/>
          <p:cNvSpPr>
            <a:spLocks noGrp="1"/>
          </p:cNvSpPr>
          <p:nvPr>
            <p:ph type="body" sz="quarter" idx="13"/>
          </p:nvPr>
        </p:nvSpPr>
        <p:spPr>
          <a:xfrm>
            <a:off x="1223963" y="1520825"/>
            <a:ext cx="3600450" cy="4140200"/>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chemeClr val="accent1"/>
              </a:buClr>
              <a:buFont typeface="Wingdings 2" pitchFamily="18" charset="2"/>
              <a:buChar char="¾"/>
              <a:defRPr sz="1600"/>
            </a:lvl3pPr>
            <a:lvl4pPr marL="619200" indent="-316800">
              <a:spcBef>
                <a:spcPts val="300"/>
              </a:spcBef>
              <a:buClr>
                <a:schemeClr val="accent1"/>
              </a:buClr>
              <a:buFont typeface="Wingdings 2" pitchFamily="18" charset="2"/>
              <a:buChar char="¾"/>
              <a:defRPr/>
            </a:lvl4pPr>
            <a:lvl5pPr marL="907200">
              <a:spcBef>
                <a:spcPts val="300"/>
              </a:spcBef>
              <a:defRPr/>
            </a:lvl5pPr>
          </a:lstStyle>
          <a:p>
            <a:pPr lvl="0"/>
            <a:r>
              <a:rPr lang="da-DK"/>
              <a:t>Klik for at redigere i master</a:t>
            </a:r>
          </a:p>
          <a:p>
            <a:pPr lvl="1"/>
            <a:r>
              <a:rPr lang="da-DK"/>
              <a:t>Andet niveau</a:t>
            </a:r>
          </a:p>
          <a:p>
            <a:pPr lvl="2"/>
            <a:r>
              <a:rPr lang="da-DK"/>
              <a:t>Tredje niveau</a:t>
            </a:r>
          </a:p>
          <a:p>
            <a:pPr lvl="3"/>
            <a:r>
              <a:rPr lang="da-DK"/>
              <a:t>Fjerde niveau</a:t>
            </a:r>
          </a:p>
          <a:p>
            <a:pPr lvl="4"/>
            <a:r>
              <a:rPr lang="da-DK"/>
              <a:t>Femte niveau</a:t>
            </a:r>
            <a:endParaRPr lang="da-DK" dirty="0"/>
          </a:p>
        </p:txBody>
      </p:sp>
      <p:sp>
        <p:nvSpPr>
          <p:cNvPr id="8" name="Picture Placeholder 7"/>
          <p:cNvSpPr>
            <a:spLocks noGrp="1"/>
          </p:cNvSpPr>
          <p:nvPr>
            <p:ph type="pic" sz="quarter" idx="16"/>
          </p:nvPr>
        </p:nvSpPr>
        <p:spPr>
          <a:xfrm>
            <a:off x="5076825" y="1520825"/>
            <a:ext cx="4065588" cy="4140200"/>
          </a:xfrm>
        </p:spPr>
        <p:txBody>
          <a:bodyPr/>
          <a:lstStyle/>
          <a:p>
            <a:r>
              <a:rPr lang="da-DK"/>
              <a:t>Klik på ikonet for at tilføje et billede</a:t>
            </a:r>
            <a:endParaRPr lang="da-DK" dirty="0"/>
          </a:p>
        </p:txBody>
      </p:sp>
      <p:sp>
        <p:nvSpPr>
          <p:cNvPr id="9" name="Underoverskrift"/>
          <p:cNvSpPr>
            <a:spLocks noGrp="1"/>
          </p:cNvSpPr>
          <p:nvPr>
            <p:ph type="body" sz="quarter" idx="14"/>
          </p:nvPr>
        </p:nvSpPr>
        <p:spPr>
          <a:xfrm>
            <a:off x="1232672" y="1036829"/>
            <a:ext cx="7441429" cy="483996"/>
          </a:xfrm>
        </p:spPr>
        <p:txBody>
          <a:bodyPr/>
          <a:lstStyle>
            <a:lvl1pPr marL="0" indent="0">
              <a:lnSpc>
                <a:spcPct val="83000"/>
              </a:lnSpc>
              <a:spcBef>
                <a:spcPts val="0"/>
              </a:spcBef>
              <a:buNone/>
              <a:defRPr sz="2000"/>
            </a:lvl1pPr>
          </a:lstStyle>
          <a:p>
            <a:pPr lvl="0"/>
            <a:r>
              <a:rPr lang="da-DK"/>
              <a:t>Klik for at redigere i master</a:t>
            </a:r>
          </a:p>
        </p:txBody>
      </p:sp>
      <p:sp>
        <p:nvSpPr>
          <p:cNvPr id="2" name="Title 1"/>
          <p:cNvSpPr>
            <a:spLocks noGrp="1"/>
          </p:cNvSpPr>
          <p:nvPr>
            <p:ph type="title"/>
          </p:nvPr>
        </p:nvSpPr>
        <p:spPr/>
        <p:txBody>
          <a:bodyPr/>
          <a:lstStyle>
            <a:lvl1pPr>
              <a:defRPr/>
            </a:lvl1pPr>
          </a:lstStyle>
          <a:p>
            <a:r>
              <a:rPr lang="da-DK"/>
              <a:t>Klik for at redigere i master</a:t>
            </a:r>
            <a:endParaRPr lang="da-DK" dirty="0"/>
          </a:p>
        </p:txBody>
      </p:sp>
      <p:sp>
        <p:nvSpPr>
          <p:cNvPr id="21" name="Text Placeholder 20"/>
          <p:cNvSpPr>
            <a:spLocks noGrp="1"/>
          </p:cNvSpPr>
          <p:nvPr>
            <p:ph type="body" sz="quarter" idx="17"/>
          </p:nvPr>
        </p:nvSpPr>
        <p:spPr>
          <a:xfrm>
            <a:off x="5076825" y="4581127"/>
            <a:ext cx="4074529" cy="1079897"/>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l">
              <a:lnSpc>
                <a:spcPct val="117000"/>
              </a:lnSpc>
              <a:buFontTx/>
              <a:buNone/>
              <a:defRPr sz="10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a:t>Klik for at redigere i master</a:t>
            </a:r>
          </a:p>
        </p:txBody>
      </p:sp>
    </p:spTree>
    <p:extLst>
      <p:ext uri="{BB962C8B-B14F-4D97-AF65-F5344CB8AC3E}">
        <p14:creationId xmlns:p14="http://schemas.microsoft.com/office/powerpoint/2010/main" val="1185034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da-DK"/>
              <a:t>Click to edit Master title style</a:t>
            </a:r>
          </a:p>
        </p:txBody>
      </p:sp>
      <p:sp>
        <p:nvSpPr>
          <p:cNvPr id="3" name="Text Placeholder 2"/>
          <p:cNvSpPr>
            <a:spLocks noGrp="1"/>
          </p:cNvSpPr>
          <p:nvPr>
            <p:ph type="body" sz="half" idx="1"/>
          </p:nvPr>
        </p:nvSpPr>
        <p:spPr>
          <a:xfrm>
            <a:off x="457200" y="1905000"/>
            <a:ext cx="4038600" cy="4114800"/>
          </a:xfrm>
        </p:spPr>
        <p:txBody>
          <a:bodyPr/>
          <a:lstStyle/>
          <a:p>
            <a:pPr lvl="0"/>
            <a:r>
              <a:rPr lang="da-DK"/>
              <a:t>Click to edit Master text styles</a:t>
            </a:r>
          </a:p>
          <a:p>
            <a:pPr lvl="1"/>
            <a:r>
              <a:rPr lang="da-DK"/>
              <a:t>Second level</a:t>
            </a:r>
          </a:p>
          <a:p>
            <a:pPr lvl="2"/>
            <a:r>
              <a:rPr lang="da-DK"/>
              <a:t>Third level</a:t>
            </a:r>
          </a:p>
          <a:p>
            <a:pPr lvl="3"/>
            <a:r>
              <a:rPr lang="da-DK"/>
              <a:t>Fourth level</a:t>
            </a:r>
          </a:p>
          <a:p>
            <a:pPr lvl="4"/>
            <a:r>
              <a:rPr lang="da-DK"/>
              <a:t>Fifth level</a:t>
            </a:r>
          </a:p>
        </p:txBody>
      </p:sp>
      <p:sp>
        <p:nvSpPr>
          <p:cNvPr id="4" name="Content Placeholder 3"/>
          <p:cNvSpPr>
            <a:spLocks noGrp="1"/>
          </p:cNvSpPr>
          <p:nvPr>
            <p:ph sz="half" idx="2"/>
          </p:nvPr>
        </p:nvSpPr>
        <p:spPr>
          <a:xfrm>
            <a:off x="4648200" y="1905000"/>
            <a:ext cx="4038600" cy="4114800"/>
          </a:xfrm>
        </p:spPr>
        <p:txBody>
          <a:bodyPr/>
          <a:lstStyle/>
          <a:p>
            <a:pPr lvl="0"/>
            <a:r>
              <a:rPr lang="da-DK"/>
              <a:t>Click to edit Master text styles</a:t>
            </a:r>
          </a:p>
          <a:p>
            <a:pPr lvl="1"/>
            <a:r>
              <a:rPr lang="da-DK"/>
              <a:t>Second level</a:t>
            </a:r>
          </a:p>
          <a:p>
            <a:pPr lvl="2"/>
            <a:r>
              <a:rPr lang="da-DK"/>
              <a:t>Third level</a:t>
            </a:r>
          </a:p>
          <a:p>
            <a:pPr lvl="3"/>
            <a:r>
              <a:rPr lang="da-DK"/>
              <a:t>Fourth level</a:t>
            </a:r>
          </a:p>
          <a:p>
            <a:pPr lvl="4"/>
            <a:r>
              <a:rPr lang="da-DK"/>
              <a:t>Fifth level</a:t>
            </a:r>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da-DK"/>
          </a:p>
        </p:txBody>
      </p:sp>
      <p:sp>
        <p:nvSpPr>
          <p:cNvPr id="6" name="Footer Placeholder 5"/>
          <p:cNvSpPr>
            <a:spLocks noGrp="1"/>
          </p:cNvSpPr>
          <p:nvPr>
            <p:ph type="ftr" sz="quarter" idx="11"/>
          </p:nvPr>
        </p:nvSpPr>
        <p:spPr>
          <a:xfrm>
            <a:off x="3124200" y="6245225"/>
            <a:ext cx="2895600" cy="476250"/>
          </a:xfrm>
          <a:prstGeom prst="rect">
            <a:avLst/>
          </a:prstGeom>
        </p:spPr>
        <p:txBody>
          <a:bodyPr/>
          <a:lstStyle>
            <a:lvl1pPr>
              <a:defRPr/>
            </a:lvl1pPr>
          </a:lstStyle>
          <a:p>
            <a:endParaRPr lang="da-DK"/>
          </a:p>
        </p:txBody>
      </p:sp>
      <p:sp>
        <p:nvSpPr>
          <p:cNvPr id="7" name="Slide Number Placeholder 6"/>
          <p:cNvSpPr>
            <a:spLocks noGrp="1"/>
          </p:cNvSpPr>
          <p:nvPr>
            <p:ph type="sldNum" sz="quarter" idx="12"/>
          </p:nvPr>
        </p:nvSpPr>
        <p:spPr>
          <a:xfrm>
            <a:off x="6553200" y="6245225"/>
            <a:ext cx="2133600" cy="476250"/>
          </a:xfrm>
          <a:prstGeom prst="rect">
            <a:avLst/>
          </a:prstGeom>
        </p:spPr>
        <p:txBody>
          <a:bodyPr/>
          <a:lstStyle>
            <a:lvl1pPr>
              <a:defRPr smtClean="0"/>
            </a:lvl1pPr>
          </a:lstStyle>
          <a:p>
            <a:fld id="{5C5B4A0D-1050-4E45-B5E2-1DA415C8F29E}" type="slidenum">
              <a:rPr lang="da-DK"/>
              <a:pPr/>
              <a:t>‹nr.›</a:t>
            </a:fld>
            <a:endParaRPr lang="da-DK"/>
          </a:p>
        </p:txBody>
      </p:sp>
    </p:spTree>
    <p:extLst>
      <p:ext uri="{BB962C8B-B14F-4D97-AF65-F5344CB8AC3E}">
        <p14:creationId xmlns:p14="http://schemas.microsoft.com/office/powerpoint/2010/main" val="3062962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da-DK"/>
              <a:t>Click to edit Master title style</a:t>
            </a:r>
          </a:p>
        </p:txBody>
      </p:sp>
      <p:sp>
        <p:nvSpPr>
          <p:cNvPr id="3" name="Text Placeholder 2"/>
          <p:cNvSpPr>
            <a:spLocks noGrp="1"/>
          </p:cNvSpPr>
          <p:nvPr>
            <p:ph type="body" sz="half" idx="1"/>
          </p:nvPr>
        </p:nvSpPr>
        <p:spPr>
          <a:xfrm>
            <a:off x="457200" y="1905000"/>
            <a:ext cx="8229600" cy="1981200"/>
          </a:xfrm>
        </p:spPr>
        <p:txBody>
          <a:bodyPr/>
          <a:lstStyle/>
          <a:p>
            <a:pPr lvl="0"/>
            <a:r>
              <a:rPr lang="da-DK"/>
              <a:t>Click to edit Master text styles</a:t>
            </a:r>
          </a:p>
          <a:p>
            <a:pPr lvl="1"/>
            <a:r>
              <a:rPr lang="da-DK"/>
              <a:t>Second level</a:t>
            </a:r>
          </a:p>
          <a:p>
            <a:pPr lvl="2"/>
            <a:r>
              <a:rPr lang="da-DK"/>
              <a:t>Third level</a:t>
            </a:r>
          </a:p>
          <a:p>
            <a:pPr lvl="3"/>
            <a:r>
              <a:rPr lang="da-DK"/>
              <a:t>Fourth level</a:t>
            </a:r>
          </a:p>
          <a:p>
            <a:pPr lvl="4"/>
            <a:r>
              <a:rPr lang="da-DK"/>
              <a:t>Fifth level</a:t>
            </a:r>
          </a:p>
        </p:txBody>
      </p:sp>
      <p:sp>
        <p:nvSpPr>
          <p:cNvPr id="4" name="Content Placeholder 3"/>
          <p:cNvSpPr>
            <a:spLocks noGrp="1"/>
          </p:cNvSpPr>
          <p:nvPr>
            <p:ph sz="half" idx="2"/>
          </p:nvPr>
        </p:nvSpPr>
        <p:spPr>
          <a:xfrm>
            <a:off x="457200" y="4038600"/>
            <a:ext cx="8229600" cy="1981200"/>
          </a:xfrm>
        </p:spPr>
        <p:txBody>
          <a:bodyPr/>
          <a:lstStyle/>
          <a:p>
            <a:pPr lvl="0"/>
            <a:r>
              <a:rPr lang="da-DK"/>
              <a:t>Click to edit Master text styles</a:t>
            </a:r>
          </a:p>
          <a:p>
            <a:pPr lvl="1"/>
            <a:r>
              <a:rPr lang="da-DK"/>
              <a:t>Second level</a:t>
            </a:r>
          </a:p>
          <a:p>
            <a:pPr lvl="2"/>
            <a:r>
              <a:rPr lang="da-DK"/>
              <a:t>Third level</a:t>
            </a:r>
          </a:p>
          <a:p>
            <a:pPr lvl="3"/>
            <a:r>
              <a:rPr lang="da-DK"/>
              <a:t>Fourth level</a:t>
            </a:r>
          </a:p>
          <a:p>
            <a:pPr lvl="4"/>
            <a:r>
              <a:rPr lang="da-DK"/>
              <a:t>Fifth level</a:t>
            </a:r>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da-DK"/>
          </a:p>
        </p:txBody>
      </p:sp>
      <p:sp>
        <p:nvSpPr>
          <p:cNvPr id="6" name="Footer Placeholder 5"/>
          <p:cNvSpPr>
            <a:spLocks noGrp="1"/>
          </p:cNvSpPr>
          <p:nvPr>
            <p:ph type="ftr" sz="quarter" idx="11"/>
          </p:nvPr>
        </p:nvSpPr>
        <p:spPr>
          <a:xfrm>
            <a:off x="3124200" y="6245225"/>
            <a:ext cx="2895600" cy="476250"/>
          </a:xfrm>
          <a:prstGeom prst="rect">
            <a:avLst/>
          </a:prstGeom>
        </p:spPr>
        <p:txBody>
          <a:bodyPr/>
          <a:lstStyle>
            <a:lvl1pPr>
              <a:defRPr/>
            </a:lvl1pPr>
          </a:lstStyle>
          <a:p>
            <a:endParaRPr lang="da-DK"/>
          </a:p>
        </p:txBody>
      </p:sp>
      <p:sp>
        <p:nvSpPr>
          <p:cNvPr id="7" name="Slide Number Placeholder 6"/>
          <p:cNvSpPr>
            <a:spLocks noGrp="1"/>
          </p:cNvSpPr>
          <p:nvPr>
            <p:ph type="sldNum" sz="quarter" idx="12"/>
          </p:nvPr>
        </p:nvSpPr>
        <p:spPr>
          <a:xfrm>
            <a:off x="6553200" y="6245225"/>
            <a:ext cx="2133600" cy="476250"/>
          </a:xfrm>
          <a:prstGeom prst="rect">
            <a:avLst/>
          </a:prstGeom>
        </p:spPr>
        <p:txBody>
          <a:bodyPr/>
          <a:lstStyle>
            <a:lvl1pPr>
              <a:defRPr smtClean="0"/>
            </a:lvl1pPr>
          </a:lstStyle>
          <a:p>
            <a:fld id="{C83ADA76-78F5-6148-9C87-C0E46C9C1813}" type="slidenum">
              <a:rPr lang="da-DK"/>
              <a:pPr/>
              <a:t>‹nr.›</a:t>
            </a:fld>
            <a:endParaRPr lang="da-DK"/>
          </a:p>
        </p:txBody>
      </p:sp>
    </p:spTree>
    <p:extLst>
      <p:ext uri="{BB962C8B-B14F-4D97-AF65-F5344CB8AC3E}">
        <p14:creationId xmlns:p14="http://schemas.microsoft.com/office/powerpoint/2010/main" val="25577224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a:t>Click to edit Master title style</a:t>
            </a:r>
          </a:p>
        </p:txBody>
      </p:sp>
      <p:sp>
        <p:nvSpPr>
          <p:cNvPr id="3" name="Date Placeholder 2"/>
          <p:cNvSpPr>
            <a:spLocks noGrp="1"/>
          </p:cNvSpPr>
          <p:nvPr>
            <p:ph type="dt" sz="half" idx="10"/>
          </p:nvPr>
        </p:nvSpPr>
        <p:spPr/>
        <p:txBody>
          <a:bodyPr/>
          <a:lstStyle>
            <a:lvl1pPr>
              <a:defRPr/>
            </a:lvl1pPr>
          </a:lstStyle>
          <a:p>
            <a:endParaRPr lang="da-DK"/>
          </a:p>
        </p:txBody>
      </p:sp>
      <p:sp>
        <p:nvSpPr>
          <p:cNvPr id="4" name="Footer Placeholder 3"/>
          <p:cNvSpPr>
            <a:spLocks noGrp="1"/>
          </p:cNvSpPr>
          <p:nvPr>
            <p:ph type="ftr" sz="quarter" idx="11"/>
          </p:nvPr>
        </p:nvSpPr>
        <p:spPr>
          <a:xfrm>
            <a:off x="1257300" y="6273801"/>
            <a:ext cx="3567114" cy="431800"/>
          </a:xfrm>
          <a:prstGeom prst="rect">
            <a:avLst/>
          </a:prstGeom>
        </p:spPr>
        <p:txBody>
          <a:bodyPr/>
          <a:lstStyle>
            <a:lvl1pPr>
              <a:defRPr/>
            </a:lvl1pPr>
          </a:lstStyle>
          <a:p>
            <a:endParaRPr lang="da-DK"/>
          </a:p>
        </p:txBody>
      </p:sp>
      <p:sp>
        <p:nvSpPr>
          <p:cNvPr id="5" name="Slide Number Placeholder 4"/>
          <p:cNvSpPr>
            <a:spLocks noGrp="1"/>
          </p:cNvSpPr>
          <p:nvPr>
            <p:ph type="sldNum" sz="quarter" idx="12"/>
          </p:nvPr>
        </p:nvSpPr>
        <p:spPr>
          <a:xfrm>
            <a:off x="1257300" y="6567939"/>
            <a:ext cx="3567114" cy="131652"/>
          </a:xfrm>
          <a:prstGeom prst="rect">
            <a:avLst/>
          </a:prstGeom>
        </p:spPr>
        <p:txBody>
          <a:bodyPr/>
          <a:lstStyle>
            <a:lvl1pPr>
              <a:defRPr smtClean="0"/>
            </a:lvl1pPr>
          </a:lstStyle>
          <a:p>
            <a:fld id="{153D5867-5C78-CE41-9821-2F4A7670E4F3}" type="slidenum">
              <a:rPr lang="da-DK"/>
              <a:pPr/>
              <a:t>‹nr.›</a:t>
            </a:fld>
            <a:endParaRPr lang="da-DK"/>
          </a:p>
        </p:txBody>
      </p:sp>
    </p:spTree>
    <p:extLst>
      <p:ext uri="{BB962C8B-B14F-4D97-AF65-F5344CB8AC3E}">
        <p14:creationId xmlns:p14="http://schemas.microsoft.com/office/powerpoint/2010/main" val="32334701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Agenda - sort tekst">
    <p:spTree>
      <p:nvGrpSpPr>
        <p:cNvPr id="1" name=""/>
        <p:cNvGrpSpPr/>
        <p:nvPr/>
      </p:nvGrpSpPr>
      <p:grpSpPr>
        <a:xfrm>
          <a:off x="0" y="0"/>
          <a:ext cx="0" cy="0"/>
          <a:chOff x="0" y="0"/>
          <a:chExt cx="0" cy="0"/>
        </a:xfrm>
      </p:grpSpPr>
      <p:sp>
        <p:nvSpPr>
          <p:cNvPr id="11" name="Rectangle 10"/>
          <p:cNvSpPr/>
          <p:nvPr userDrawn="1"/>
        </p:nvSpPr>
        <p:spPr>
          <a:xfrm>
            <a:off x="0" y="0"/>
            <a:ext cx="914241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9968" name="Picture 587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981325"/>
            <a:ext cx="9144000"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48" name="Rectangle 9947"/>
          <p:cNvSpPr/>
          <p:nvPr userDrawn="1"/>
        </p:nvSpPr>
        <p:spPr>
          <a:xfrm>
            <a:off x="1257299" y="6274800"/>
            <a:ext cx="7886701" cy="424800"/>
          </a:xfrm>
          <a:prstGeom prst="rect">
            <a:avLst/>
          </a:prstGeom>
          <a:gradFill>
            <a:gsLst>
              <a:gs pos="0">
                <a:schemeClr val="bg1">
                  <a:alpha val="5000"/>
                </a:schemeClr>
              </a:gs>
              <a:gs pos="50000">
                <a:schemeClr val="bg1">
                  <a:alpha val="50000"/>
                </a:schemeClr>
              </a:gs>
              <a:gs pos="100000">
                <a:schemeClr val="bg1">
                  <a:alpha val="80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8" name="Text Placeholder 7"/>
          <p:cNvSpPr>
            <a:spLocks noGrp="1"/>
          </p:cNvSpPr>
          <p:nvPr>
            <p:ph type="body" sz="quarter" idx="13"/>
          </p:nvPr>
        </p:nvSpPr>
        <p:spPr>
          <a:xfrm>
            <a:off x="475200" y="6274800"/>
            <a:ext cx="788400" cy="432000"/>
          </a:xfrm>
          <a:blipFill>
            <a:blip r:embed="rId3"/>
            <a:stretch>
              <a:fillRect/>
            </a:stretch>
          </a:blipFill>
        </p:spPr>
        <p:txBody>
          <a:bodyPr lIns="36000" tIns="36000"/>
          <a:lstStyle>
            <a:lvl1pPr marL="0" indent="0">
              <a:buNone/>
              <a:defRPr sz="100">
                <a:solidFill>
                  <a:schemeClr val="bg1"/>
                </a:solidFill>
              </a:defRPr>
            </a:lvl1pPr>
          </a:lstStyle>
          <a:p>
            <a:pPr lvl="0"/>
            <a:r>
              <a:rPr lang="da-DK"/>
              <a:t>Klik for at redigere i master</a:t>
            </a:r>
          </a:p>
        </p:txBody>
      </p:sp>
      <p:sp>
        <p:nvSpPr>
          <p:cNvPr id="3" name="Footer Placeholder 2"/>
          <p:cNvSpPr>
            <a:spLocks noGrp="1"/>
          </p:cNvSpPr>
          <p:nvPr>
            <p:ph type="ftr" sz="quarter" idx="10"/>
          </p:nvPr>
        </p:nvSpPr>
        <p:spPr>
          <a:xfrm>
            <a:off x="1257300" y="6273801"/>
            <a:ext cx="3567114" cy="431800"/>
          </a:xfrm>
          <a:prstGeom prst="rect">
            <a:avLst/>
          </a:prstGeom>
        </p:spPr>
        <p:txBody>
          <a:bodyPr/>
          <a:lstStyle/>
          <a:p>
            <a:endParaRPr lang="da-DK" noProof="0" dirty="0"/>
          </a:p>
        </p:txBody>
      </p:sp>
      <p:sp>
        <p:nvSpPr>
          <p:cNvPr id="4" name="Slide Number Placeholder 3"/>
          <p:cNvSpPr>
            <a:spLocks noGrp="1"/>
          </p:cNvSpPr>
          <p:nvPr>
            <p:ph type="sldNum" sz="quarter" idx="11"/>
          </p:nvPr>
        </p:nvSpPr>
        <p:spPr>
          <a:xfrm>
            <a:off x="1257300" y="6567939"/>
            <a:ext cx="3567114" cy="131652"/>
          </a:xfrm>
          <a:prstGeom prst="rect">
            <a:avLst/>
          </a:prstGeom>
        </p:spPr>
        <p:txBody>
          <a:bodyPr/>
          <a:lstStyle/>
          <a:p>
            <a:fld id="{1E4993A5-71AC-4FC9-BA31-3E15C92EC108}" type="slidenum">
              <a:rPr lang="da-DK" noProof="0" smtClean="0"/>
              <a:pPr/>
              <a:t>‹nr.›</a:t>
            </a:fld>
            <a:endParaRPr lang="da-DK" noProof="0"/>
          </a:p>
        </p:txBody>
      </p:sp>
      <p:sp>
        <p:nvSpPr>
          <p:cNvPr id="5" name="Date Placeholder 4"/>
          <p:cNvSpPr>
            <a:spLocks noGrp="1"/>
          </p:cNvSpPr>
          <p:nvPr>
            <p:ph type="dt" sz="half" idx="12"/>
          </p:nvPr>
        </p:nvSpPr>
        <p:spPr>
          <a:xfrm>
            <a:off x="4932040" y="6997204"/>
            <a:ext cx="3742061" cy="583208"/>
          </a:xfrm>
        </p:spPr>
        <p:txBody>
          <a:bodyPr/>
          <a:lstStyle>
            <a:lvl1pPr>
              <a:defRPr sz="100">
                <a:solidFill>
                  <a:schemeClr val="bg1">
                    <a:lumMod val="75000"/>
                  </a:schemeClr>
                </a:solidFill>
              </a:defRPr>
            </a:lvl1pPr>
          </a:lstStyle>
          <a:p>
            <a:endParaRPr lang="da-DK" dirty="0"/>
          </a:p>
        </p:txBody>
      </p:sp>
      <p:sp>
        <p:nvSpPr>
          <p:cNvPr id="9949" name="Rectangle 9948"/>
          <p:cNvSpPr/>
          <p:nvPr userDrawn="1"/>
        </p:nvSpPr>
        <p:spPr>
          <a:xfrm>
            <a:off x="1223963" y="0"/>
            <a:ext cx="7922258" cy="152400"/>
          </a:xfrm>
          <a:prstGeom prst="rect">
            <a:avLst/>
          </a:prstGeom>
          <a:gradFill flip="none" rotWithShape="1">
            <a:gsLst>
              <a:gs pos="0">
                <a:schemeClr val="accent1"/>
              </a:gs>
              <a:gs pos="50000">
                <a:schemeClr val="accent1">
                  <a:lumMod val="50000"/>
                  <a:lumOff val="50000"/>
                </a:schemeClr>
              </a:gs>
              <a:gs pos="100000">
                <a:schemeClr val="accent1">
                  <a:lumMod val="30000"/>
                  <a:lumOff val="7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a:solidFill>
                <a:schemeClr val="tx1"/>
              </a:solidFill>
            </a:endParaRPr>
          </a:p>
        </p:txBody>
      </p:sp>
      <p:sp>
        <p:nvSpPr>
          <p:cNvPr id="9951" name="Text Placeholder 9950"/>
          <p:cNvSpPr>
            <a:spLocks noGrp="1"/>
          </p:cNvSpPr>
          <p:nvPr>
            <p:ph type="body" sz="quarter" idx="14"/>
          </p:nvPr>
        </p:nvSpPr>
        <p:spPr>
          <a:xfrm>
            <a:off x="1547664" y="762607"/>
            <a:ext cx="7126436" cy="4898417"/>
          </a:xfrm>
        </p:spPr>
        <p:txBody>
          <a:bodyPr/>
          <a:lstStyle>
            <a:lvl1pPr marL="514350" indent="-514350">
              <a:spcBef>
                <a:spcPts val="3000"/>
              </a:spcBef>
              <a:buClr>
                <a:schemeClr val="tx1"/>
              </a:buClr>
              <a:buFont typeface="+mj-lt"/>
              <a:buAutoNum type="arabicPeriod"/>
              <a:defRPr sz="2800" b="0" baseline="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a:t>Klik for at redigere i master</a:t>
            </a:r>
          </a:p>
        </p:txBody>
      </p:sp>
    </p:spTree>
    <p:extLst>
      <p:ext uri="{BB962C8B-B14F-4D97-AF65-F5344CB8AC3E}">
        <p14:creationId xmlns:p14="http://schemas.microsoft.com/office/powerpoint/2010/main" val="32905477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ekst_S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72600" y="648000"/>
            <a:ext cx="7155000" cy="842400"/>
          </a:xfrm>
        </p:spPr>
        <p:txBody>
          <a:bodyPr/>
          <a:lstStyle>
            <a:lvl1pPr>
              <a:defRPr sz="2700" baseline="0"/>
            </a:lvl1pPr>
          </a:lstStyle>
          <a:p>
            <a:r>
              <a:rPr lang="da-DK" noProof="0" dirty="0"/>
              <a:t>Klik for at tilføje tekst</a:t>
            </a:r>
          </a:p>
        </p:txBody>
      </p:sp>
      <p:sp>
        <p:nvSpPr>
          <p:cNvPr id="11" name="Pladsholder til tekst 10"/>
          <p:cNvSpPr>
            <a:spLocks noGrp="1"/>
          </p:cNvSpPr>
          <p:nvPr>
            <p:ph type="body" sz="quarter" idx="15" hasCustomPrompt="1"/>
          </p:nvPr>
        </p:nvSpPr>
        <p:spPr>
          <a:xfrm>
            <a:off x="372600" y="1800000"/>
            <a:ext cx="8370000" cy="4320000"/>
          </a:xfrm>
        </p:spPr>
        <p:txBody>
          <a:bodyPr/>
          <a:lstStyle>
            <a:lvl1pPr>
              <a:defRPr sz="1500" baseline="0"/>
            </a:lvl1pPr>
            <a:lvl2pPr>
              <a:spcBef>
                <a:spcPts val="300"/>
              </a:spcBef>
              <a:spcAft>
                <a:spcPts val="225"/>
              </a:spcAft>
              <a:defRPr sz="1500"/>
            </a:lvl2pPr>
            <a:lvl3pPr>
              <a:spcAft>
                <a:spcPts val="225"/>
              </a:spcAft>
              <a:defRPr sz="1500"/>
            </a:lvl3pPr>
            <a:lvl4pPr>
              <a:spcAft>
                <a:spcPts val="225"/>
              </a:spcAft>
              <a:defRPr sz="1500"/>
            </a:lvl4pPr>
            <a:lvl5pPr>
              <a:spcAft>
                <a:spcPts val="225"/>
              </a:spcAft>
              <a:defRPr sz="1500"/>
            </a:lvl5pPr>
            <a:lvl6pPr>
              <a:spcAft>
                <a:spcPts val="225"/>
              </a:spcAft>
              <a:defRPr sz="15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695146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dsholder til titel 1"/>
          <p:cNvSpPr>
            <a:spLocks noGrp="1"/>
          </p:cNvSpPr>
          <p:nvPr>
            <p:ph type="title"/>
          </p:nvPr>
        </p:nvSpPr>
        <p:spPr>
          <a:xfrm>
            <a:off x="432000" y="267422"/>
            <a:ext cx="5796184" cy="1120986"/>
          </a:xfrm>
          <a:prstGeom prst="rect">
            <a:avLst/>
          </a:prstGeom>
        </p:spPr>
        <p:txBody>
          <a:bodyPr vert="horz" lIns="0" tIns="0" rIns="0" bIns="0" rtlCol="0" anchor="t" anchorCtr="0">
            <a:noAutofit/>
          </a:bodyPr>
          <a:lstStyle/>
          <a:p>
            <a:r>
              <a:rPr lang="da-DK" dirty="0"/>
              <a:t>Klik og indsæt overskrift i en eller to linjer</a:t>
            </a:r>
          </a:p>
        </p:txBody>
      </p:sp>
      <p:sp>
        <p:nvSpPr>
          <p:cNvPr id="3" name="Pladsholder til tekst 2"/>
          <p:cNvSpPr>
            <a:spLocks noGrp="1"/>
          </p:cNvSpPr>
          <p:nvPr>
            <p:ph type="body" idx="1"/>
          </p:nvPr>
        </p:nvSpPr>
        <p:spPr>
          <a:xfrm>
            <a:off x="431800" y="2516188"/>
            <a:ext cx="7466013" cy="3330000"/>
          </a:xfrm>
          <a:prstGeom prst="rect">
            <a:avLst/>
          </a:prstGeom>
        </p:spPr>
        <p:txBody>
          <a:bodyPr vert="horz" lIns="0" tIns="0" rIns="0" bIns="0" rtlCol="0">
            <a:noAutofit/>
          </a:bodyPr>
          <a:lstStyle/>
          <a:p>
            <a:pPr lvl="0"/>
            <a:r>
              <a:rPr lang="da-DK" dirty="0"/>
              <a:t>Klik og indsæt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6 niveau</a:t>
            </a:r>
          </a:p>
          <a:p>
            <a:pPr lvl="6"/>
            <a:r>
              <a:rPr lang="da-DK" dirty="0"/>
              <a:t>7 niveau</a:t>
            </a:r>
          </a:p>
          <a:p>
            <a:pPr lvl="7"/>
            <a:r>
              <a:rPr lang="da-DK" dirty="0"/>
              <a:t>8 niveau</a:t>
            </a:r>
          </a:p>
          <a:p>
            <a:pPr lvl="8"/>
            <a:r>
              <a:rPr lang="da-DK" dirty="0"/>
              <a:t>9 niveau</a:t>
            </a:r>
          </a:p>
          <a:p>
            <a:pPr lvl="4"/>
            <a:endParaRPr lang="da-DK" dirty="0"/>
          </a:p>
        </p:txBody>
      </p:sp>
      <p:sp>
        <p:nvSpPr>
          <p:cNvPr id="4" name="Pladsholder til dato 3"/>
          <p:cNvSpPr>
            <a:spLocks noGrp="1"/>
          </p:cNvSpPr>
          <p:nvPr>
            <p:ph type="dt" sz="half" idx="2"/>
          </p:nvPr>
        </p:nvSpPr>
        <p:spPr>
          <a:xfrm>
            <a:off x="7897812" y="6264651"/>
            <a:ext cx="812215" cy="185105"/>
          </a:xfrm>
          <a:prstGeom prst="rect">
            <a:avLst/>
          </a:prstGeom>
        </p:spPr>
        <p:txBody>
          <a:bodyPr vert="horz" lIns="0" tIns="0" rIns="0" bIns="0" rtlCol="0" anchor="b" anchorCtr="0">
            <a:noAutofit/>
          </a:bodyPr>
          <a:lstStyle>
            <a:lvl1pPr algn="l">
              <a:defRPr sz="1000">
                <a:solidFill>
                  <a:schemeClr val="tx1"/>
                </a:solidFill>
              </a:defRPr>
            </a:lvl1pPr>
          </a:lstStyle>
          <a:p>
            <a:endParaRPr lang="da-DK" dirty="0"/>
          </a:p>
        </p:txBody>
      </p:sp>
    </p:spTree>
    <p:extLst>
      <p:ext uri="{BB962C8B-B14F-4D97-AF65-F5344CB8AC3E}">
        <p14:creationId xmlns:p14="http://schemas.microsoft.com/office/powerpoint/2010/main" val="3982506368"/>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9" r:id="rId3"/>
    <p:sldLayoutId id="2147483660" r:id="rId4"/>
    <p:sldLayoutId id="2147483676" r:id="rId5"/>
    <p:sldLayoutId id="2147483661" r:id="rId6"/>
    <p:sldLayoutId id="2147483650" r:id="rId7"/>
    <p:sldLayoutId id="2147483662" r:id="rId8"/>
    <p:sldLayoutId id="2147483663" r:id="rId9"/>
    <p:sldLayoutId id="2147483675" r:id="rId10"/>
    <p:sldLayoutId id="2147483677" r:id="rId11"/>
    <p:sldLayoutId id="2147483678" r:id="rId12"/>
    <p:sldLayoutId id="2147483679" r:id="rId13"/>
    <p:sldLayoutId id="2147483681" r:id="rId14"/>
    <p:sldLayoutId id="2147483683" r:id="rId15"/>
    <p:sldLayoutId id="2147483684" r:id="rId16"/>
    <p:sldLayoutId id="2147483686" r:id="rId17"/>
    <p:sldLayoutId id="2147483687" r:id="rId18"/>
  </p:sldLayoutIdLst>
  <p:hf hdr="0" dt="0"/>
  <p:txStyles>
    <p:titleStyle>
      <a:lvl1pPr algn="l" defTabSz="914400" rtl="0" eaLnBrk="1" latinLnBrk="0" hangingPunct="1">
        <a:lnSpc>
          <a:spcPct val="100000"/>
        </a:lnSpc>
        <a:spcBef>
          <a:spcPct val="0"/>
        </a:spcBef>
        <a:buNone/>
        <a:defRPr sz="3000" kern="1200" baseline="0">
          <a:solidFill>
            <a:schemeClr val="accent1"/>
          </a:solidFill>
          <a:latin typeface="+mj-lt"/>
          <a:ea typeface="+mj-ea"/>
          <a:cs typeface="+mj-cs"/>
        </a:defRPr>
      </a:lvl1pPr>
    </p:titleStyle>
    <p:bodyStyle>
      <a:lvl1pPr marL="0" indent="0" algn="l" defTabSz="914400" rtl="0" eaLnBrk="1" latinLnBrk="0" hangingPunct="1">
        <a:lnSpc>
          <a:spcPct val="97000"/>
        </a:lnSpc>
        <a:spcBef>
          <a:spcPts val="0"/>
        </a:spcBef>
        <a:buFont typeface="Arial" panose="020B0604020202020204" pitchFamily="34" charset="0"/>
        <a:buNone/>
        <a:defRPr sz="1800" kern="1200">
          <a:solidFill>
            <a:schemeClr val="tx1"/>
          </a:solidFill>
          <a:latin typeface="+mn-lt"/>
          <a:ea typeface="+mn-ea"/>
          <a:cs typeface="+mn-cs"/>
        </a:defRPr>
      </a:lvl1pPr>
      <a:lvl2pPr marL="306000" indent="-306000" algn="l" defTabSz="914400" rtl="0" eaLnBrk="1" latinLnBrk="0" hangingPunct="1">
        <a:lnSpc>
          <a:spcPct val="120000"/>
        </a:lnSpc>
        <a:spcBef>
          <a:spcPts val="0"/>
        </a:spcBef>
        <a:buClr>
          <a:schemeClr val="accent1"/>
        </a:buClr>
        <a:buSzPct val="90000"/>
        <a:buFont typeface="Wingdings 2" panose="05020102010507070707" pitchFamily="18" charset="2"/>
        <a:buChar char=""/>
        <a:defRPr sz="1800" kern="1200">
          <a:solidFill>
            <a:schemeClr val="tx1"/>
          </a:solidFill>
          <a:latin typeface="+mn-lt"/>
          <a:ea typeface="+mn-ea"/>
          <a:cs typeface="+mn-cs"/>
        </a:defRPr>
      </a:lvl2pPr>
      <a:lvl3pPr marL="568800" indent="-180000" algn="l" defTabSz="914400" rtl="0" eaLnBrk="1" latinLnBrk="0" hangingPunct="1">
        <a:lnSpc>
          <a:spcPct val="120000"/>
        </a:lnSpc>
        <a:spcBef>
          <a:spcPts val="0"/>
        </a:spcBef>
        <a:buClrTx/>
        <a:buSzPct val="100000"/>
        <a:buFont typeface="Arial" panose="020B0604020202020204" pitchFamily="34" charset="0"/>
        <a:buChar char="̶"/>
        <a:defRPr sz="1800" kern="1200">
          <a:solidFill>
            <a:schemeClr val="tx1"/>
          </a:solidFill>
          <a:latin typeface="+mn-lt"/>
          <a:ea typeface="+mn-ea"/>
          <a:cs typeface="+mn-cs"/>
        </a:defRPr>
      </a:lvl3pPr>
      <a:lvl4pPr marL="831600" indent="-180000" algn="l" defTabSz="914400" rtl="0" eaLnBrk="1" latinLnBrk="0" hangingPunct="1">
        <a:lnSpc>
          <a:spcPct val="120000"/>
        </a:lnSpc>
        <a:spcBef>
          <a:spcPts val="0"/>
        </a:spcBef>
        <a:buClrTx/>
        <a:buSzPct val="100000"/>
        <a:buFont typeface="Arial" panose="020B0604020202020204" pitchFamily="34" charset="0"/>
        <a:buChar char="̶"/>
        <a:defRPr sz="1800" kern="1200">
          <a:solidFill>
            <a:schemeClr val="tx1"/>
          </a:solidFill>
          <a:latin typeface="+mn-lt"/>
          <a:ea typeface="+mn-ea"/>
          <a:cs typeface="+mn-cs"/>
        </a:defRPr>
      </a:lvl4pPr>
      <a:lvl5pPr marL="1094400" indent="-180000" algn="l" defTabSz="914400" rtl="0" eaLnBrk="1" latinLnBrk="0" hangingPunct="1">
        <a:lnSpc>
          <a:spcPct val="120000"/>
        </a:lnSpc>
        <a:spcBef>
          <a:spcPts val="0"/>
        </a:spcBef>
        <a:buClrTx/>
        <a:buSzPct val="100000"/>
        <a:buFont typeface="Arial" panose="020B0604020202020204" pitchFamily="34" charset="0"/>
        <a:buChar char="̶"/>
        <a:defRPr sz="1800" kern="1200">
          <a:solidFill>
            <a:schemeClr val="tx1"/>
          </a:solidFill>
          <a:latin typeface="+mn-lt"/>
          <a:ea typeface="+mn-ea"/>
          <a:cs typeface="+mn-cs"/>
        </a:defRPr>
      </a:lvl5pPr>
      <a:lvl6pPr marL="1364400" indent="-180000" algn="l" defTabSz="914400" rtl="0" eaLnBrk="1" latinLnBrk="0" hangingPunct="1">
        <a:lnSpc>
          <a:spcPct val="120000"/>
        </a:lnSpc>
        <a:spcBef>
          <a:spcPts val="0"/>
        </a:spcBef>
        <a:buClrTx/>
        <a:buSzPct val="100000"/>
        <a:buFont typeface="Arial" panose="020B0604020202020204" pitchFamily="34" charset="0"/>
        <a:buChar char="̶"/>
        <a:defRPr sz="1800" kern="1200">
          <a:solidFill>
            <a:schemeClr val="tx1"/>
          </a:solidFill>
          <a:latin typeface="+mn-lt"/>
          <a:ea typeface="+mn-ea"/>
          <a:cs typeface="+mn-cs"/>
        </a:defRPr>
      </a:lvl6pPr>
      <a:lvl7pPr marL="1638000" indent="-180000" algn="l" defTabSz="914400" rtl="0" eaLnBrk="1" latinLnBrk="0" hangingPunct="1">
        <a:lnSpc>
          <a:spcPct val="120000"/>
        </a:lnSpc>
        <a:spcBef>
          <a:spcPts val="0"/>
        </a:spcBef>
        <a:buClrTx/>
        <a:buSzPct val="100000"/>
        <a:buFont typeface="Arial" panose="020B0604020202020204" pitchFamily="34" charset="0"/>
        <a:buChar char="̶"/>
        <a:defRPr sz="1800" kern="1200">
          <a:solidFill>
            <a:schemeClr val="tx1"/>
          </a:solidFill>
          <a:latin typeface="+mn-lt"/>
          <a:ea typeface="+mn-ea"/>
          <a:cs typeface="+mn-cs"/>
        </a:defRPr>
      </a:lvl7pPr>
      <a:lvl8pPr marL="1911600" indent="-180000" algn="l" defTabSz="914400" rtl="0" eaLnBrk="1" latinLnBrk="0" hangingPunct="1">
        <a:lnSpc>
          <a:spcPct val="120000"/>
        </a:lnSpc>
        <a:spcBef>
          <a:spcPts val="0"/>
        </a:spcBef>
        <a:buClrTx/>
        <a:buSzPct val="100000"/>
        <a:buFont typeface="Arial" panose="020B0604020202020204" pitchFamily="34" charset="0"/>
        <a:buChar char="̶"/>
        <a:defRPr sz="1800" kern="1200">
          <a:solidFill>
            <a:schemeClr val="tx1"/>
          </a:solidFill>
          <a:latin typeface="+mn-lt"/>
          <a:ea typeface="+mn-ea"/>
          <a:cs typeface="+mn-cs"/>
        </a:defRPr>
      </a:lvl8pPr>
      <a:lvl9pPr marL="2185200" indent="-180000" algn="l" defTabSz="914400" rtl="0" eaLnBrk="1" latinLnBrk="0" hangingPunct="1">
        <a:lnSpc>
          <a:spcPct val="120000"/>
        </a:lnSpc>
        <a:spcBef>
          <a:spcPts val="0"/>
        </a:spcBef>
        <a:buClrTx/>
        <a:buSzPct val="100000"/>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72" userDrawn="1">
          <p15:clr>
            <a:srgbClr val="F26B43"/>
          </p15:clr>
        </p15:guide>
        <p15:guide id="2" orient="horz" pos="1585" userDrawn="1">
          <p15:clr>
            <a:srgbClr val="F26B43"/>
          </p15:clr>
        </p15:guide>
        <p15:guide id="4" orient="horz" pos="167" userDrawn="1">
          <p15:clr>
            <a:srgbClr val="F26B43"/>
          </p15:clr>
        </p15:guide>
        <p15:guide id="6" pos="3389" userDrawn="1">
          <p15:clr>
            <a:srgbClr val="F26B43"/>
          </p15:clr>
        </p15:guide>
        <p15:guide id="7" orient="horz" pos="3683" userDrawn="1">
          <p15:clr>
            <a:srgbClr val="F26B43"/>
          </p15:clr>
        </p15:guide>
        <p15:guide id="8" orient="horz" pos="4195" userDrawn="1">
          <p15:clr>
            <a:srgbClr val="F26B43"/>
          </p15:clr>
        </p15:guide>
        <p15:guide id="9" orient="horz" pos="3822" userDrawn="1">
          <p15:clr>
            <a:srgbClr val="F26B43"/>
          </p15:clr>
        </p15:guide>
        <p15:guide id="10" pos="5486" userDrawn="1">
          <p15:clr>
            <a:srgbClr val="F26B43"/>
          </p15:clr>
        </p15:guide>
        <p15:guide id="12" pos="4976" userDrawn="1">
          <p15:clr>
            <a:srgbClr val="F26B43"/>
          </p15:clr>
        </p15:guide>
        <p15:guide id="13" pos="322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9.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www.ncbi.nlm.nih.gov/pubmed?term=Kerksick%20C%5bAuthor%5d&amp;cauthor=true&amp;cauthor_uid=18834505" TargetMode="External"/><Relationship Id="rId2" Type="http://schemas.openxmlformats.org/officeDocument/2006/relationships/hyperlink" Target="http://www.ncbi.nlm.nih.gov/pubmed/18834505"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9.xml"/><Relationship Id="rId4" Type="http://schemas.openxmlformats.org/officeDocument/2006/relationships/image" Target="../media/image39.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F2C910-2E05-C6DF-6653-A0E9D52ADCF3}"/>
              </a:ext>
            </a:extLst>
          </p:cNvPr>
          <p:cNvSpPr>
            <a:spLocks noGrp="1"/>
          </p:cNvSpPr>
          <p:nvPr>
            <p:ph type="ctrTitle"/>
          </p:nvPr>
        </p:nvSpPr>
        <p:spPr/>
        <p:txBody>
          <a:bodyPr/>
          <a:lstStyle/>
          <a:p>
            <a:pPr algn="ctr"/>
            <a:r>
              <a:rPr lang="da-DK" sz="4400" dirty="0"/>
              <a:t>Optimer dit løb</a:t>
            </a:r>
          </a:p>
        </p:txBody>
      </p:sp>
      <p:sp>
        <p:nvSpPr>
          <p:cNvPr id="3" name="Undertitel 2">
            <a:extLst>
              <a:ext uri="{FF2B5EF4-FFF2-40B4-BE49-F238E27FC236}">
                <a16:creationId xmlns:a16="http://schemas.microsoft.com/office/drawing/2014/main" id="{D6AA37FA-2BFC-2A12-BD8C-038D0EC494A9}"/>
              </a:ext>
            </a:extLst>
          </p:cNvPr>
          <p:cNvSpPr>
            <a:spLocks noGrp="1"/>
          </p:cNvSpPr>
          <p:nvPr>
            <p:ph type="subTitle" idx="1"/>
          </p:nvPr>
        </p:nvSpPr>
        <p:spPr/>
        <p:txBody>
          <a:bodyPr/>
          <a:lstStyle/>
          <a:p>
            <a:r>
              <a:rPr lang="da-DK" dirty="0"/>
              <a:t>Dine muligheder for at optimere dit løb. Herunder vigtigheden af at løbe langsomt. </a:t>
            </a:r>
          </a:p>
        </p:txBody>
      </p:sp>
      <p:sp>
        <p:nvSpPr>
          <p:cNvPr id="4" name="Pladsholder til sidefod 3">
            <a:extLst>
              <a:ext uri="{FF2B5EF4-FFF2-40B4-BE49-F238E27FC236}">
                <a16:creationId xmlns:a16="http://schemas.microsoft.com/office/drawing/2014/main" id="{22038AD1-7841-640B-76E8-BFA8895597A1}"/>
              </a:ext>
            </a:extLst>
          </p:cNvPr>
          <p:cNvSpPr>
            <a:spLocks noGrp="1"/>
          </p:cNvSpPr>
          <p:nvPr>
            <p:ph type="ftr" sz="quarter" idx="11"/>
          </p:nvPr>
        </p:nvSpPr>
        <p:spPr/>
        <p:txBody>
          <a:bodyPr/>
          <a:lstStyle/>
          <a:p>
            <a:endParaRPr lang="da-DK" dirty="0"/>
          </a:p>
        </p:txBody>
      </p:sp>
      <p:sp>
        <p:nvSpPr>
          <p:cNvPr id="5" name="Pladsholder til slidenummer 4">
            <a:extLst>
              <a:ext uri="{FF2B5EF4-FFF2-40B4-BE49-F238E27FC236}">
                <a16:creationId xmlns:a16="http://schemas.microsoft.com/office/drawing/2014/main" id="{4B1A168E-9458-817B-48F8-82C2B5D32F3E}"/>
              </a:ext>
            </a:extLst>
          </p:cNvPr>
          <p:cNvSpPr>
            <a:spLocks noGrp="1"/>
          </p:cNvSpPr>
          <p:nvPr>
            <p:ph type="sldNum" sz="quarter" idx="12"/>
          </p:nvPr>
        </p:nvSpPr>
        <p:spPr/>
        <p:txBody>
          <a:bodyPr/>
          <a:lstStyle/>
          <a:p>
            <a:fld id="{1E4993A5-71AC-4FC9-BA31-3E15C92EC108}" type="slidenum">
              <a:rPr lang="da-DK" smtClean="0"/>
              <a:pPr/>
              <a:t>1</a:t>
            </a:fld>
            <a:endParaRPr lang="da-DK"/>
          </a:p>
        </p:txBody>
      </p:sp>
    </p:spTree>
    <p:extLst>
      <p:ext uri="{BB962C8B-B14F-4D97-AF65-F5344CB8AC3E}">
        <p14:creationId xmlns:p14="http://schemas.microsoft.com/office/powerpoint/2010/main" val="3756097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 name="Undertitel 9"/>
          <p:cNvSpPr>
            <a:spLocks noGrp="1"/>
          </p:cNvSpPr>
          <p:nvPr>
            <p:ph sz="quarter" idx="16"/>
          </p:nvPr>
        </p:nvSpPr>
        <p:spPr>
          <a:xfrm>
            <a:off x="432000" y="980728"/>
            <a:ext cx="8279248" cy="3960440"/>
          </a:xfrm>
        </p:spPr>
        <p:txBody>
          <a:bodyPr>
            <a:normAutofit fontScale="92500" lnSpcReduction="10000"/>
          </a:bodyPr>
          <a:lstStyle/>
          <a:p>
            <a:pPr marL="457200" indent="-457200">
              <a:spcAft>
                <a:spcPts val="600"/>
              </a:spcAft>
              <a:buFont typeface="Wingdings" panose="05000000000000000000" pitchFamily="2" charset="2"/>
              <a:buChar char="v"/>
            </a:pPr>
            <a:r>
              <a:rPr lang="da-DK" sz="2000" dirty="0"/>
              <a:t>Intro af underviser</a:t>
            </a:r>
          </a:p>
          <a:p>
            <a:pPr marL="457200" indent="-457200">
              <a:spcAft>
                <a:spcPts val="600"/>
              </a:spcAft>
              <a:buFont typeface="Wingdings" panose="05000000000000000000" pitchFamily="2" charset="2"/>
              <a:buChar char="v"/>
            </a:pPr>
            <a:r>
              <a:rPr lang="da-DK" sz="2000" dirty="0"/>
              <a:t>Forventninger</a:t>
            </a:r>
          </a:p>
          <a:p>
            <a:pPr>
              <a:spcAft>
                <a:spcPts val="600"/>
              </a:spcAft>
            </a:pPr>
            <a:endParaRPr lang="da-DK" sz="2000" dirty="0"/>
          </a:p>
          <a:p>
            <a:pPr>
              <a:spcAft>
                <a:spcPts val="600"/>
              </a:spcAft>
            </a:pPr>
            <a:r>
              <a:rPr lang="da-DK" sz="2000" b="1" dirty="0"/>
              <a:t>       Optimer dit løb</a:t>
            </a:r>
          </a:p>
          <a:p>
            <a:pPr marL="342900" indent="-342900">
              <a:spcAft>
                <a:spcPts val="600"/>
              </a:spcAft>
              <a:buFont typeface="Wingdings" panose="05000000000000000000" pitchFamily="2" charset="2"/>
              <a:buChar char="v"/>
            </a:pPr>
            <a:endParaRPr lang="da-DK" sz="2000" b="1" dirty="0"/>
          </a:p>
          <a:p>
            <a:pPr marL="342900" indent="-342900">
              <a:spcAft>
                <a:spcPts val="600"/>
              </a:spcAft>
              <a:buFont typeface="Wingdings" panose="05000000000000000000" pitchFamily="2" charset="2"/>
              <a:buChar char="v"/>
            </a:pPr>
            <a:r>
              <a:rPr lang="da-DK" sz="2000" dirty="0"/>
              <a:t>Polariseret træning</a:t>
            </a:r>
          </a:p>
          <a:p>
            <a:pPr marL="342900" indent="-342900">
              <a:spcAft>
                <a:spcPts val="600"/>
              </a:spcAft>
              <a:buFont typeface="Wingdings" panose="05000000000000000000" pitchFamily="2" charset="2"/>
              <a:buChar char="v"/>
            </a:pPr>
            <a:r>
              <a:rPr lang="da-DK" sz="2000" dirty="0"/>
              <a:t>Intervaller</a:t>
            </a:r>
          </a:p>
          <a:p>
            <a:pPr marL="342900" indent="-342900">
              <a:spcAft>
                <a:spcPts val="600"/>
              </a:spcAft>
              <a:buFont typeface="Wingdings" panose="05000000000000000000" pitchFamily="2" charset="2"/>
              <a:buChar char="v"/>
            </a:pPr>
            <a:r>
              <a:rPr lang="da-DK" sz="2000" dirty="0"/>
              <a:t>Styrketræning</a:t>
            </a:r>
          </a:p>
          <a:p>
            <a:pPr marL="342900" indent="-342900">
              <a:spcAft>
                <a:spcPts val="600"/>
              </a:spcAft>
              <a:buFont typeface="Wingdings" panose="05000000000000000000" pitchFamily="2" charset="2"/>
              <a:buChar char="v"/>
            </a:pPr>
            <a:r>
              <a:rPr lang="da-DK" sz="2000" dirty="0"/>
              <a:t>Praktisk session</a:t>
            </a:r>
          </a:p>
          <a:p>
            <a:pPr marL="342900" indent="-342900">
              <a:spcAft>
                <a:spcPts val="600"/>
              </a:spcAft>
              <a:buFont typeface="Wingdings" panose="05000000000000000000" pitchFamily="2" charset="2"/>
              <a:buChar char="v"/>
            </a:pPr>
            <a:r>
              <a:rPr lang="da-DK" sz="2000" dirty="0"/>
              <a:t>Løberens ernæring</a:t>
            </a:r>
          </a:p>
          <a:p>
            <a:pPr marL="342900" indent="-342900">
              <a:spcAft>
                <a:spcPts val="600"/>
              </a:spcAft>
              <a:buFont typeface="Wingdings" panose="05000000000000000000" pitchFamily="2" charset="2"/>
              <a:buChar char="v"/>
            </a:pPr>
            <a:r>
              <a:rPr lang="da-DK" sz="2000" dirty="0"/>
              <a:t>Restitution</a:t>
            </a:r>
          </a:p>
          <a:p>
            <a:pPr marL="342900" indent="-342900">
              <a:spcAft>
                <a:spcPts val="600"/>
              </a:spcAft>
              <a:buFont typeface="Wingdings" panose="05000000000000000000" pitchFamily="2" charset="2"/>
              <a:buChar char="v"/>
            </a:pPr>
            <a:r>
              <a:rPr lang="da-DK" sz="2000" dirty="0"/>
              <a:t>Løbeøkonomi</a:t>
            </a:r>
          </a:p>
          <a:p>
            <a:pPr>
              <a:spcAft>
                <a:spcPts val="600"/>
              </a:spcAft>
            </a:pPr>
            <a:endParaRPr lang="da-DK" dirty="0"/>
          </a:p>
        </p:txBody>
      </p:sp>
      <p:sp>
        <p:nvSpPr>
          <p:cNvPr id="6" name="Title 5"/>
          <p:cNvSpPr>
            <a:spLocks noGrp="1"/>
          </p:cNvSpPr>
          <p:nvPr>
            <p:ph type="title"/>
          </p:nvPr>
        </p:nvSpPr>
        <p:spPr>
          <a:xfrm>
            <a:off x="432000" y="267422"/>
            <a:ext cx="5796184" cy="1120986"/>
          </a:xfrm>
        </p:spPr>
        <p:txBody>
          <a:bodyPr anchor="t">
            <a:normAutofit/>
          </a:bodyPr>
          <a:lstStyle/>
          <a:p>
            <a:r>
              <a:rPr lang="da-DK" sz="3600" dirty="0"/>
              <a:t>Agenda</a:t>
            </a:r>
          </a:p>
        </p:txBody>
      </p:sp>
      <p:cxnSp>
        <p:nvCxnSpPr>
          <p:cNvPr id="8" name="Lige pilforbindelse 7">
            <a:extLst>
              <a:ext uri="{FF2B5EF4-FFF2-40B4-BE49-F238E27FC236}">
                <a16:creationId xmlns:a16="http://schemas.microsoft.com/office/drawing/2014/main" id="{03EFB0C4-A787-A9C2-7835-2382E8C406C8}"/>
              </a:ext>
            </a:extLst>
          </p:cNvPr>
          <p:cNvCxnSpPr/>
          <p:nvPr/>
        </p:nvCxnSpPr>
        <p:spPr>
          <a:xfrm>
            <a:off x="1763688" y="2276872"/>
            <a:ext cx="0" cy="216024"/>
          </a:xfrm>
          <a:prstGeom prst="straightConnector1">
            <a:avLst/>
          </a:prstGeom>
          <a:ln w="952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7309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32000" y="267422"/>
            <a:ext cx="5796184" cy="1120986"/>
          </a:xfrm>
        </p:spPr>
        <p:txBody>
          <a:bodyPr anchor="t">
            <a:normAutofit/>
          </a:bodyPr>
          <a:lstStyle/>
          <a:p>
            <a:pPr>
              <a:lnSpc>
                <a:spcPct val="90000"/>
              </a:lnSpc>
            </a:pPr>
            <a:r>
              <a:rPr lang="da-DK" sz="2600"/>
              <a:t>Dagens instruktør</a:t>
            </a:r>
            <a:br>
              <a:rPr lang="da-DK" sz="2600"/>
            </a:br>
            <a:r>
              <a:rPr lang="da-DK" sz="2600"/>
              <a:t>Chris Nielsen</a:t>
            </a:r>
            <a:br>
              <a:rPr lang="da-DK" sz="2600"/>
            </a:br>
            <a:endParaRPr lang="da-DK" sz="2600"/>
          </a:p>
        </p:txBody>
      </p:sp>
      <p:sp>
        <p:nvSpPr>
          <p:cNvPr id="8" name="Pladsholder til billede 7">
            <a:extLst>
              <a:ext uri="{FF2B5EF4-FFF2-40B4-BE49-F238E27FC236}">
                <a16:creationId xmlns:a16="http://schemas.microsoft.com/office/drawing/2014/main" id="{4E245463-9FAF-AF95-3FE2-E7603D4F1FD8}"/>
              </a:ext>
            </a:extLst>
          </p:cNvPr>
          <p:cNvSpPr>
            <a:spLocks/>
          </p:cNvSpPr>
          <p:nvPr/>
        </p:nvSpPr>
        <p:spPr>
          <a:xfrm>
            <a:off x="5380038" y="2518228"/>
            <a:ext cx="3330575" cy="3330000"/>
          </a:xfrm>
          <a:prstGeom prst="rect">
            <a:avLst/>
          </a:prstGeom>
        </p:spPr>
      </p:sp>
      <p:sp>
        <p:nvSpPr>
          <p:cNvPr id="12" name="Pladsholder til indhold 11">
            <a:extLst>
              <a:ext uri="{FF2B5EF4-FFF2-40B4-BE49-F238E27FC236}">
                <a16:creationId xmlns:a16="http://schemas.microsoft.com/office/drawing/2014/main" id="{BDD5D0AD-FC38-C1B4-7A4A-A8AB80564833}"/>
              </a:ext>
            </a:extLst>
          </p:cNvPr>
          <p:cNvSpPr>
            <a:spLocks/>
          </p:cNvSpPr>
          <p:nvPr/>
        </p:nvSpPr>
        <p:spPr>
          <a:xfrm>
            <a:off x="431801" y="2523065"/>
            <a:ext cx="4687888" cy="3328460"/>
          </a:xfrm>
          <a:prstGeom prst="rect">
            <a:avLst/>
          </a:prstGeom>
        </p:spPr>
        <p:txBody>
          <a:bodyPr/>
          <a:lstStyle/>
          <a:p>
            <a:endParaRPr lang="da-DK" dirty="0"/>
          </a:p>
        </p:txBody>
      </p:sp>
      <p:pic>
        <p:nvPicPr>
          <p:cNvPr id="1030" name="Picture 6" descr="Ingen tilgængelig billedbeskrivelse.">
            <a:extLst>
              <a:ext uri="{FF2B5EF4-FFF2-40B4-BE49-F238E27FC236}">
                <a16:creationId xmlns:a16="http://schemas.microsoft.com/office/drawing/2014/main" id="{A1288249-7E93-6897-DD97-B9B97759229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1256" y="2673187"/>
            <a:ext cx="3869185" cy="266258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ngen tilgængelig billedbeskrivelse.">
            <a:extLst>
              <a:ext uri="{FF2B5EF4-FFF2-40B4-BE49-F238E27FC236}">
                <a16:creationId xmlns:a16="http://schemas.microsoft.com/office/drawing/2014/main" id="{72C0E224-A673-B673-6D5F-F6B7CFE695F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3934" y="2523065"/>
            <a:ext cx="2496345" cy="3328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564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ctrTitle"/>
          </p:nvPr>
        </p:nvSpPr>
        <p:spPr>
          <a:xfrm>
            <a:off x="1996186" y="2599361"/>
            <a:ext cx="7146227" cy="835200"/>
          </a:xfrm>
        </p:spPr>
        <p:txBody>
          <a:bodyPr anchor="ctr">
            <a:normAutofit/>
          </a:bodyPr>
          <a:lstStyle/>
          <a:p>
            <a:r>
              <a:rPr lang="da-DK" dirty="0"/>
              <a:t>Forventninger</a:t>
            </a:r>
          </a:p>
        </p:txBody>
      </p:sp>
      <p:sp>
        <p:nvSpPr>
          <p:cNvPr id="12" name="Content Placeholder 11"/>
          <p:cNvSpPr>
            <a:spLocks noGrp="1"/>
          </p:cNvSpPr>
          <p:nvPr>
            <p:ph type="subTitle" idx="1"/>
          </p:nvPr>
        </p:nvSpPr>
        <p:spPr>
          <a:xfrm>
            <a:off x="1996986" y="3430862"/>
            <a:ext cx="7147014" cy="832374"/>
          </a:xfrm>
        </p:spPr>
        <p:txBody>
          <a:bodyPr anchor="ctr">
            <a:normAutofit fontScale="92500" lnSpcReduction="20000"/>
          </a:bodyPr>
          <a:lstStyle/>
          <a:p>
            <a:pPr>
              <a:spcAft>
                <a:spcPts val="600"/>
              </a:spcAft>
            </a:pPr>
            <a:endParaRPr lang="da-DK" dirty="0"/>
          </a:p>
          <a:p>
            <a:pPr>
              <a:spcAft>
                <a:spcPts val="600"/>
              </a:spcAft>
            </a:pPr>
            <a:r>
              <a:rPr lang="da-DK" dirty="0"/>
              <a:t>Hvad er dine forventninger til i dag?</a:t>
            </a:r>
          </a:p>
          <a:p>
            <a:pPr>
              <a:spcAft>
                <a:spcPts val="600"/>
              </a:spcAft>
            </a:pPr>
            <a:r>
              <a:rPr lang="da-DK" dirty="0"/>
              <a:t>Din top 3 over faktorer der optimerer </a:t>
            </a:r>
            <a:r>
              <a:rPr lang="da-DK"/>
              <a:t>dit løb?</a:t>
            </a:r>
            <a:endParaRPr lang="da-DK" dirty="0"/>
          </a:p>
          <a:p>
            <a:pPr marL="0" indent="0">
              <a:spcAft>
                <a:spcPts val="600"/>
              </a:spcAft>
              <a:buNone/>
            </a:pPr>
            <a:endParaRPr lang="da-DK"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dsholder til billede 6"/>
          <p:cNvSpPr>
            <a:spLocks noGrp="1"/>
          </p:cNvSpPr>
          <p:nvPr>
            <p:ph type="pic" sz="quarter" idx="14"/>
          </p:nvPr>
        </p:nvSpPr>
        <p:spPr/>
      </p:sp>
      <p:sp>
        <p:nvSpPr>
          <p:cNvPr id="2" name="Titel 1"/>
          <p:cNvSpPr>
            <a:spLocks noGrp="1"/>
          </p:cNvSpPr>
          <p:nvPr>
            <p:ph type="title"/>
          </p:nvPr>
        </p:nvSpPr>
        <p:spPr/>
        <p:txBody>
          <a:bodyPr>
            <a:normAutofit/>
          </a:bodyPr>
          <a:lstStyle/>
          <a:p>
            <a:pPr algn="ctr"/>
            <a:br>
              <a:rPr lang="da-DK" dirty="0"/>
            </a:br>
            <a:r>
              <a:rPr lang="da-DK" dirty="0"/>
              <a:t>Hvad er optimal træning?</a:t>
            </a:r>
          </a:p>
        </p:txBody>
      </p:sp>
      <p:sp>
        <p:nvSpPr>
          <p:cNvPr id="3" name="Pladsholder til indhold 2"/>
          <p:cNvSpPr>
            <a:spLocks noGrp="1"/>
          </p:cNvSpPr>
          <p:nvPr>
            <p:ph sz="quarter" idx="16"/>
          </p:nvPr>
        </p:nvSpPr>
        <p:spPr/>
        <p:txBody>
          <a:bodyPr>
            <a:normAutofit/>
          </a:bodyPr>
          <a:lstStyle/>
          <a:p>
            <a:pPr marL="285750" indent="-285750">
              <a:lnSpc>
                <a:spcPct val="150000"/>
              </a:lnSpc>
            </a:pPr>
            <a:r>
              <a:rPr lang="da-DK" sz="1800" dirty="0">
                <a:solidFill>
                  <a:schemeClr val="accent6">
                    <a:lumMod val="75000"/>
                  </a:schemeClr>
                </a:solidFill>
              </a:rPr>
              <a:t>Målrettet og effektivt</a:t>
            </a:r>
          </a:p>
          <a:p>
            <a:pPr marL="285750" indent="-285750">
              <a:lnSpc>
                <a:spcPct val="150000"/>
              </a:lnSpc>
            </a:pPr>
            <a:r>
              <a:rPr lang="da-DK" sz="1800" dirty="0"/>
              <a:t>Sjovt og motiverende</a:t>
            </a:r>
          </a:p>
          <a:p>
            <a:pPr marL="285750" indent="-285750">
              <a:lnSpc>
                <a:spcPct val="150000"/>
              </a:lnSpc>
            </a:pPr>
            <a:r>
              <a:rPr lang="da-DK" sz="1800" dirty="0">
                <a:solidFill>
                  <a:schemeClr val="accent6">
                    <a:lumMod val="75000"/>
                  </a:schemeClr>
                </a:solidFill>
              </a:rPr>
              <a:t>‘Hårdt’ på den ‘lette’ måde</a:t>
            </a:r>
          </a:p>
          <a:p>
            <a:pPr marL="285750" indent="-285750">
              <a:lnSpc>
                <a:spcPct val="150000"/>
              </a:lnSpc>
            </a:pPr>
            <a:r>
              <a:rPr lang="da-DK" sz="1800" dirty="0"/>
              <a:t>Tilfredsstillende </a:t>
            </a:r>
          </a:p>
          <a:p>
            <a:pPr marL="285750" indent="-285750">
              <a:lnSpc>
                <a:spcPct val="150000"/>
              </a:lnSpc>
            </a:pPr>
            <a:r>
              <a:rPr lang="da-DK" sz="1800" dirty="0">
                <a:solidFill>
                  <a:schemeClr val="accent6">
                    <a:lumMod val="75000"/>
                  </a:schemeClr>
                </a:solidFill>
              </a:rPr>
              <a:t>Velvære – fysisk og mentalt</a:t>
            </a:r>
          </a:p>
          <a:p>
            <a:pPr marL="285750" indent="-285750">
              <a:lnSpc>
                <a:spcPct val="150000"/>
              </a:lnSpc>
            </a:pPr>
            <a:r>
              <a:rPr lang="da-DK" sz="1800" dirty="0"/>
              <a:t>‘Den naturlige træthed’</a:t>
            </a:r>
          </a:p>
          <a:p>
            <a:pPr marL="285750" indent="-285750">
              <a:lnSpc>
                <a:spcPct val="150000"/>
              </a:lnSpc>
            </a:pPr>
            <a:r>
              <a:rPr lang="da-DK" sz="1800" dirty="0">
                <a:solidFill>
                  <a:schemeClr val="accent6">
                    <a:lumMod val="75000"/>
                  </a:schemeClr>
                </a:solidFill>
              </a:rPr>
              <a:t>Overskud i hverdagen</a:t>
            </a:r>
          </a:p>
          <a:p>
            <a:pPr marL="285750" indent="-285750">
              <a:lnSpc>
                <a:spcPct val="150000"/>
              </a:lnSpc>
            </a:pPr>
            <a:r>
              <a:rPr lang="da-DK" sz="1800" dirty="0"/>
              <a:t>Socialt – fællesskab</a:t>
            </a:r>
          </a:p>
          <a:p>
            <a:pPr marL="0" indent="0">
              <a:buNone/>
            </a:pPr>
            <a:endParaRPr lang="da-DK" dirty="0"/>
          </a:p>
          <a:p>
            <a:pPr marL="0" indent="0">
              <a:buNone/>
            </a:pPr>
            <a:endParaRPr lang="da-DK" dirty="0"/>
          </a:p>
          <a:p>
            <a:endParaRPr lang="da-DK" dirty="0"/>
          </a:p>
          <a:p>
            <a:pPr marL="0" indent="0">
              <a:buNone/>
            </a:pPr>
            <a:endParaRPr lang="da-DK" dirty="0"/>
          </a:p>
        </p:txBody>
      </p:sp>
      <p:pic>
        <p:nvPicPr>
          <p:cNvPr id="5" name="Billede 4"/>
          <p:cNvPicPr>
            <a:picLocks noChangeAspect="1"/>
          </p:cNvPicPr>
          <p:nvPr/>
        </p:nvPicPr>
        <p:blipFill>
          <a:blip r:embed="rId3"/>
          <a:stretch>
            <a:fillRect/>
          </a:stretch>
        </p:blipFill>
        <p:spPr>
          <a:xfrm>
            <a:off x="4468440" y="3469758"/>
            <a:ext cx="4280024" cy="2407514"/>
          </a:xfrm>
          <a:prstGeom prst="rect">
            <a:avLst/>
          </a:prstGeom>
        </p:spPr>
      </p:pic>
    </p:spTree>
    <p:extLst>
      <p:ext uri="{BB962C8B-B14F-4D97-AF65-F5344CB8AC3E}">
        <p14:creationId xmlns:p14="http://schemas.microsoft.com/office/powerpoint/2010/main" val="3575705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0" end="0"/>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1" end="1"/>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
                                            <p:txEl>
                                              <p:pRg st="6" end="6"/>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L:\DGI løb\Materialer\løbetræneruddannelsen\Supermotionisten\billeder fra hæftet\jpg-supermotionisten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6690" t="19070" r="25556" b="23719"/>
          <a:stretch/>
        </p:blipFill>
        <p:spPr bwMode="auto">
          <a:xfrm>
            <a:off x="5135887" y="1268760"/>
            <a:ext cx="3168032" cy="2592288"/>
          </a:xfrm>
          <a:prstGeom prst="rect">
            <a:avLst/>
          </a:prstGeom>
          <a:noFill/>
          <a:extLst>
            <a:ext uri="{909E8E84-426E-40DD-AFC4-6F175D3DCCD1}">
              <a14:hiddenFill xmlns:a14="http://schemas.microsoft.com/office/drawing/2010/main">
                <a:solidFill>
                  <a:srgbClr val="FFFFFF"/>
                </a:solidFill>
              </a14:hiddenFill>
            </a:ext>
          </a:extLst>
        </p:spPr>
      </p:pic>
      <p:pic>
        <p:nvPicPr>
          <p:cNvPr id="11" name="Billede 10"/>
          <p:cNvPicPr/>
          <p:nvPr/>
        </p:nvPicPr>
        <p:blipFill>
          <a:blip r:embed="rId4" cstate="print">
            <a:extLst>
              <a:ext uri="{28A0092B-C50C-407E-A947-70E740481C1C}">
                <a14:useLocalDpi xmlns:a14="http://schemas.microsoft.com/office/drawing/2010/main" val="0"/>
              </a:ext>
            </a:extLst>
          </a:blip>
          <a:stretch>
            <a:fillRect/>
          </a:stretch>
        </p:blipFill>
        <p:spPr>
          <a:xfrm>
            <a:off x="5135887" y="3702659"/>
            <a:ext cx="3168032" cy="2887919"/>
          </a:xfrm>
          <a:prstGeom prst="rect">
            <a:avLst/>
          </a:prstGeom>
        </p:spPr>
      </p:pic>
      <p:sp>
        <p:nvSpPr>
          <p:cNvPr id="3" name="Date Placeholder 2"/>
          <p:cNvSpPr>
            <a:spLocks noGrp="1"/>
          </p:cNvSpPr>
          <p:nvPr>
            <p:ph type="dt" sz="half" idx="10"/>
          </p:nvPr>
        </p:nvSpPr>
        <p:spPr/>
        <p:txBody>
          <a:bodyPr/>
          <a:lstStyle/>
          <a:p>
            <a:endParaRPr lang="da-DK" dirty="0"/>
          </a:p>
        </p:txBody>
      </p:sp>
      <p:sp>
        <p:nvSpPr>
          <p:cNvPr id="7" name="Title 6"/>
          <p:cNvSpPr>
            <a:spLocks noGrp="1"/>
          </p:cNvSpPr>
          <p:nvPr>
            <p:ph type="title"/>
          </p:nvPr>
        </p:nvSpPr>
        <p:spPr/>
        <p:txBody>
          <a:bodyPr/>
          <a:lstStyle/>
          <a:p>
            <a:r>
              <a:rPr lang="da-DK" dirty="0"/>
              <a:t>Supermotionisten og sundhed</a:t>
            </a:r>
          </a:p>
        </p:txBody>
      </p:sp>
      <p:sp>
        <p:nvSpPr>
          <p:cNvPr id="4" name="Text Placeholder 3"/>
          <p:cNvSpPr>
            <a:spLocks noGrp="1"/>
          </p:cNvSpPr>
          <p:nvPr>
            <p:ph sz="quarter" idx="16"/>
          </p:nvPr>
        </p:nvSpPr>
        <p:spPr>
          <a:xfrm>
            <a:off x="316160" y="1268760"/>
            <a:ext cx="4687888" cy="3328460"/>
          </a:xfrm>
        </p:spPr>
        <p:txBody>
          <a:bodyPr/>
          <a:lstStyle/>
          <a:p>
            <a:pPr marL="15875"/>
            <a:r>
              <a:rPr lang="da-DK" dirty="0"/>
              <a:t>Konsekvenser af stor træningsmængde i et for højt tempo</a:t>
            </a:r>
          </a:p>
          <a:p>
            <a:pPr marL="15875"/>
            <a:r>
              <a:rPr lang="da-DK" dirty="0"/>
              <a:t>Studier på ultraløb og artrose. </a:t>
            </a:r>
          </a:p>
          <a:p>
            <a:pPr marL="358775" indent="-342900">
              <a:buFont typeface="+mj-lt"/>
              <a:buAutoNum type="arabicPeriod"/>
            </a:pPr>
            <a:endParaRPr lang="da-DK" sz="1800" dirty="0"/>
          </a:p>
          <a:p>
            <a:pPr marL="358775" indent="-342900">
              <a:buFont typeface="+mj-lt"/>
              <a:buAutoNum type="arabicPeriod"/>
            </a:pPr>
            <a:r>
              <a:rPr lang="da-DK" sz="1800" dirty="0"/>
              <a:t>Immunforsvaret svækkes </a:t>
            </a:r>
          </a:p>
          <a:p>
            <a:pPr marL="358775" indent="-342900">
              <a:buFont typeface="+mj-lt"/>
              <a:buAutoNum type="arabicPeriod"/>
            </a:pPr>
            <a:endParaRPr lang="da-DK" sz="1800" dirty="0"/>
          </a:p>
          <a:p>
            <a:pPr marL="358775" indent="-342900">
              <a:buFont typeface="+mj-lt"/>
              <a:buAutoNum type="arabicPeriod"/>
            </a:pPr>
            <a:endParaRPr lang="da-DK" sz="1800" dirty="0"/>
          </a:p>
          <a:p>
            <a:pPr marL="358775" indent="-342900">
              <a:buFont typeface="+mj-lt"/>
              <a:buAutoNum type="arabicPeriod"/>
            </a:pPr>
            <a:r>
              <a:rPr lang="da-DK" sz="1800" dirty="0"/>
              <a:t>Risikoen for infektioner øges</a:t>
            </a:r>
          </a:p>
          <a:p>
            <a:pPr marL="358775" indent="-342900">
              <a:buFont typeface="+mj-lt"/>
              <a:buAutoNum type="arabicPeriod"/>
            </a:pPr>
            <a:endParaRPr lang="da-DK" sz="1800" dirty="0"/>
          </a:p>
          <a:p>
            <a:pPr marL="358775" indent="-342900">
              <a:buFont typeface="+mj-lt"/>
              <a:buAutoNum type="arabicPeriod"/>
            </a:pPr>
            <a:endParaRPr lang="da-DK" sz="1800" dirty="0"/>
          </a:p>
          <a:p>
            <a:pPr marL="358775" indent="-342900">
              <a:buFont typeface="+mj-lt"/>
              <a:buAutoNum type="arabicPeriod"/>
            </a:pPr>
            <a:r>
              <a:rPr lang="da-DK" sz="1800" dirty="0"/>
              <a:t>Nedbryder kroppen og kan medføre fysiske og psykiske overtræningssymptomer. </a:t>
            </a:r>
          </a:p>
          <a:p>
            <a:pPr marL="358775" indent="-342900">
              <a:buFont typeface="+mj-lt"/>
              <a:buAutoNum type="arabicPeriod"/>
            </a:pPr>
            <a:endParaRPr lang="da-DK" sz="1800" dirty="0"/>
          </a:p>
          <a:p>
            <a:endParaRPr lang="da-DK" sz="1800" dirty="0"/>
          </a:p>
        </p:txBody>
      </p:sp>
    </p:spTree>
    <p:extLst>
      <p:ext uri="{BB962C8B-B14F-4D97-AF65-F5344CB8AC3E}">
        <p14:creationId xmlns:p14="http://schemas.microsoft.com/office/powerpoint/2010/main" val="1357804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da-DK" dirty="0"/>
              <a:t>Kroppens energiforbrug</a:t>
            </a:r>
            <a:br>
              <a:rPr lang="da-DK" dirty="0"/>
            </a:br>
            <a:endParaRPr lang="da-DK" dirty="0"/>
          </a:p>
        </p:txBody>
      </p:sp>
      <p:sp>
        <p:nvSpPr>
          <p:cNvPr id="4" name="Text Placeholder 3"/>
          <p:cNvSpPr>
            <a:spLocks noGrp="1"/>
          </p:cNvSpPr>
          <p:nvPr>
            <p:ph sz="quarter" idx="15"/>
          </p:nvPr>
        </p:nvSpPr>
        <p:spPr>
          <a:xfrm>
            <a:off x="427037" y="1556792"/>
            <a:ext cx="7470775" cy="3328460"/>
          </a:xfrm>
        </p:spPr>
        <p:txBody>
          <a:bodyPr/>
          <a:lstStyle/>
          <a:p>
            <a:pPr marL="321875" lvl="1"/>
            <a:r>
              <a:rPr lang="da-DK" dirty="0"/>
              <a:t>Kroppen har store mængder energi lagret i form af fedt – primær energikilde ved langvarigt arbejde</a:t>
            </a:r>
          </a:p>
          <a:p>
            <a:pPr marL="15875" lvl="1" indent="0">
              <a:buNone/>
            </a:pPr>
            <a:endParaRPr lang="da-DK" dirty="0"/>
          </a:p>
          <a:p>
            <a:pPr marL="321875" lvl="1"/>
            <a:r>
              <a:rPr lang="da-DK" dirty="0"/>
              <a:t>Kroppen indeholder begrænsede mængder kulhydrat lagret som glykogen – anvendes ved højintenst arbejde </a:t>
            </a:r>
          </a:p>
          <a:p>
            <a:pPr marL="321875" lvl="1"/>
            <a:endParaRPr lang="da-DK" dirty="0"/>
          </a:p>
          <a:p>
            <a:pPr marL="321875" lvl="1"/>
            <a:r>
              <a:rPr lang="da-DK" dirty="0"/>
              <a:t>Kroppen er designet til at  forbrænde fedt frem for sukker</a:t>
            </a:r>
          </a:p>
          <a:p>
            <a:pPr marL="301625" indent="-285750">
              <a:buFont typeface="Arial" panose="020B0604020202020204" pitchFamily="34" charset="0"/>
              <a:buChar char="•"/>
            </a:pPr>
            <a:endParaRPr lang="da-DK" sz="1800" dirty="0"/>
          </a:p>
        </p:txBody>
      </p:sp>
      <p:sp>
        <p:nvSpPr>
          <p:cNvPr id="3" name="Date Placeholder 2"/>
          <p:cNvSpPr>
            <a:spLocks noGrp="1"/>
          </p:cNvSpPr>
          <p:nvPr>
            <p:ph type="dt" sz="half" idx="10"/>
          </p:nvPr>
        </p:nvSpPr>
        <p:spPr/>
        <p:txBody>
          <a:bodyPr/>
          <a:lstStyle/>
          <a:p>
            <a:endParaRPr lang="da-DK" dirty="0"/>
          </a:p>
        </p:txBody>
      </p:sp>
    </p:spTree>
    <p:extLst>
      <p:ext uri="{BB962C8B-B14F-4D97-AF65-F5344CB8AC3E}">
        <p14:creationId xmlns:p14="http://schemas.microsoft.com/office/powerpoint/2010/main" val="1288854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da-DK" dirty="0"/>
              <a:t>Fysiologiske konsekvenser af træning med for høj intensitet</a:t>
            </a:r>
          </a:p>
        </p:txBody>
      </p:sp>
      <p:sp>
        <p:nvSpPr>
          <p:cNvPr id="6" name="Text Placeholder 5"/>
          <p:cNvSpPr>
            <a:spLocks noGrp="1"/>
          </p:cNvSpPr>
          <p:nvPr>
            <p:ph sz="quarter" idx="15"/>
          </p:nvPr>
        </p:nvSpPr>
        <p:spPr/>
        <p:txBody>
          <a:bodyPr/>
          <a:lstStyle/>
          <a:p>
            <a:endParaRPr lang="da-DK" dirty="0"/>
          </a:p>
        </p:txBody>
      </p:sp>
      <p:sp>
        <p:nvSpPr>
          <p:cNvPr id="3" name="Date Placeholder 2"/>
          <p:cNvSpPr>
            <a:spLocks noGrp="1"/>
          </p:cNvSpPr>
          <p:nvPr>
            <p:ph type="dt" sz="half" idx="10"/>
          </p:nvPr>
        </p:nvSpPr>
        <p:spPr/>
        <p:txBody>
          <a:bodyPr/>
          <a:lstStyle/>
          <a:p>
            <a:endParaRPr lang="da-DK" dirty="0"/>
          </a:p>
        </p:txBody>
      </p:sp>
      <p:pic>
        <p:nvPicPr>
          <p:cNvPr id="10" name="Billede 6"/>
          <p:cNvPicPr/>
          <p:nvPr/>
        </p:nvPicPr>
        <p:blipFill>
          <a:blip r:embed="rId3" cstate="print"/>
          <a:stretch>
            <a:fillRect/>
          </a:stretch>
        </p:blipFill>
        <p:spPr>
          <a:xfrm>
            <a:off x="1907704" y="1268760"/>
            <a:ext cx="5652242" cy="4320480"/>
          </a:xfrm>
          <a:prstGeom prst="rect">
            <a:avLst/>
          </a:prstGeom>
        </p:spPr>
      </p:pic>
    </p:spTree>
    <p:extLst>
      <p:ext uri="{BB962C8B-B14F-4D97-AF65-F5344CB8AC3E}">
        <p14:creationId xmlns:p14="http://schemas.microsoft.com/office/powerpoint/2010/main" val="2822588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28EA0070-1627-B696-83C6-E982BA1C4F58}"/>
              </a:ext>
            </a:extLst>
          </p:cNvPr>
          <p:cNvSpPr>
            <a:spLocks noGrp="1"/>
          </p:cNvSpPr>
          <p:nvPr>
            <p:ph type="ctrTitle"/>
          </p:nvPr>
        </p:nvSpPr>
        <p:spPr>
          <a:xfrm>
            <a:off x="1996186" y="2599361"/>
            <a:ext cx="7146227" cy="835200"/>
          </a:xfrm>
        </p:spPr>
        <p:txBody>
          <a:bodyPr vert="horz" lIns="252000" tIns="0" rIns="396000" bIns="0" rtlCol="0" anchor="ctr" anchorCtr="0">
            <a:normAutofit/>
          </a:bodyPr>
          <a:lstStyle/>
          <a:p>
            <a:r>
              <a:rPr lang="da-DK" kern="1200" baseline="0" dirty="0">
                <a:latin typeface="+mj-lt"/>
                <a:ea typeface="+mj-ea"/>
                <a:cs typeface="+mj-cs"/>
              </a:rPr>
              <a:t>Polariseret træning</a:t>
            </a:r>
          </a:p>
        </p:txBody>
      </p:sp>
      <p:sp>
        <p:nvSpPr>
          <p:cNvPr id="11" name="Tekstfelt 10">
            <a:extLst>
              <a:ext uri="{FF2B5EF4-FFF2-40B4-BE49-F238E27FC236}">
                <a16:creationId xmlns:a16="http://schemas.microsoft.com/office/drawing/2014/main" id="{B9BEEA20-178C-E555-8AC4-45BE26D62C22}"/>
              </a:ext>
            </a:extLst>
          </p:cNvPr>
          <p:cNvSpPr txBox="1"/>
          <p:nvPr/>
        </p:nvSpPr>
        <p:spPr>
          <a:xfrm>
            <a:off x="1996986" y="3430862"/>
            <a:ext cx="7147014" cy="832374"/>
          </a:xfrm>
          <a:prstGeom prst="rect">
            <a:avLst/>
          </a:prstGeom>
          <a:noFill/>
        </p:spPr>
        <p:txBody>
          <a:bodyPr vert="horz" lIns="252000" tIns="0" rIns="432000" bIns="0" rtlCol="0" anchor="ctr" anchorCtr="0">
            <a:normAutofit/>
          </a:bodyPr>
          <a:lstStyle/>
          <a:p>
            <a:pPr>
              <a:lnSpc>
                <a:spcPct val="97000"/>
              </a:lnSpc>
              <a:spcAft>
                <a:spcPts val="600"/>
              </a:spcAft>
            </a:pPr>
            <a:r>
              <a:rPr lang="da-DK" b="1" kern="1200" dirty="0">
                <a:latin typeface="+mn-lt"/>
                <a:ea typeface="+mn-ea"/>
                <a:cs typeface="+mn-cs"/>
              </a:rPr>
              <a:t>Vigtigheden af de langsomme løb for at optimere dit løb.</a:t>
            </a:r>
          </a:p>
        </p:txBody>
      </p:sp>
    </p:spTree>
    <p:extLst>
      <p:ext uri="{BB962C8B-B14F-4D97-AF65-F5344CB8AC3E}">
        <p14:creationId xmlns:p14="http://schemas.microsoft.com/office/powerpoint/2010/main" val="379176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da-DK" dirty="0"/>
              <a:t>Polariseret træning</a:t>
            </a:r>
          </a:p>
        </p:txBody>
      </p:sp>
      <p:sp>
        <p:nvSpPr>
          <p:cNvPr id="4" name="Text Placeholder 3"/>
          <p:cNvSpPr>
            <a:spLocks noGrp="1"/>
          </p:cNvSpPr>
          <p:nvPr>
            <p:ph sz="quarter" idx="15"/>
          </p:nvPr>
        </p:nvSpPr>
        <p:spPr>
          <a:xfrm>
            <a:off x="432000" y="1124744"/>
            <a:ext cx="7470775" cy="3328460"/>
          </a:xfrm>
        </p:spPr>
        <p:txBody>
          <a:bodyPr/>
          <a:lstStyle/>
          <a:p>
            <a:pPr marL="15875"/>
            <a:r>
              <a:rPr lang="da-DK" dirty="0"/>
              <a:t>En træningsmodel som:</a:t>
            </a:r>
          </a:p>
          <a:p>
            <a:pPr marL="15875"/>
            <a:endParaRPr lang="da-DK" sz="1800" dirty="0"/>
          </a:p>
          <a:p>
            <a:pPr marL="358775" indent="-342900">
              <a:buFont typeface="+mj-lt"/>
              <a:buAutoNum type="arabicPeriod"/>
            </a:pPr>
            <a:r>
              <a:rPr lang="da-DK" sz="1800" dirty="0"/>
              <a:t>Efterlever menneskekroppens naturlige måde at bevæge sig på</a:t>
            </a:r>
          </a:p>
          <a:p>
            <a:pPr marL="358775" indent="-342900">
              <a:buFont typeface="+mj-lt"/>
              <a:buAutoNum type="arabicPeriod"/>
            </a:pPr>
            <a:endParaRPr lang="da-DK" sz="1800" dirty="0"/>
          </a:p>
          <a:p>
            <a:pPr marL="358775" indent="-342900">
              <a:buFont typeface="+mj-lt"/>
              <a:buAutoNum type="arabicPeriod"/>
            </a:pPr>
            <a:r>
              <a:rPr lang="da-DK" sz="1800" dirty="0"/>
              <a:t>Ikke udløser et uhensigtsmæssig hormonrespons</a:t>
            </a:r>
          </a:p>
          <a:p>
            <a:pPr marL="358775" indent="-342900">
              <a:buFont typeface="+mj-lt"/>
              <a:buAutoNum type="arabicPeriod"/>
            </a:pPr>
            <a:endParaRPr lang="da-DK" sz="1800" dirty="0"/>
          </a:p>
          <a:p>
            <a:pPr marL="358775" indent="-342900">
              <a:buFont typeface="+mj-lt"/>
              <a:buAutoNum type="arabicPeriod"/>
            </a:pPr>
            <a:r>
              <a:rPr lang="da-DK" sz="1800" dirty="0"/>
              <a:t>Efterlever kroppens naturlige forbrændingsmønster</a:t>
            </a:r>
          </a:p>
          <a:p>
            <a:pPr marL="358775" indent="-342900">
              <a:buFont typeface="+mj-lt"/>
              <a:buAutoNum type="arabicPeriod"/>
            </a:pPr>
            <a:endParaRPr lang="da-DK" sz="1800" dirty="0"/>
          </a:p>
          <a:p>
            <a:pPr marL="358775" indent="-342900">
              <a:buFont typeface="+mj-lt"/>
              <a:buAutoNum type="arabicPeriod"/>
            </a:pPr>
            <a:r>
              <a:rPr lang="da-DK" sz="1800" dirty="0"/>
              <a:t>Sikrer optimal aktiv og passiv restitution</a:t>
            </a:r>
          </a:p>
          <a:p>
            <a:pPr marL="358775" indent="-342900">
              <a:buFont typeface="+mj-lt"/>
              <a:buAutoNum type="arabicPeriod"/>
            </a:pPr>
            <a:endParaRPr lang="da-DK" sz="1800" dirty="0"/>
          </a:p>
          <a:p>
            <a:pPr marL="358775" indent="-342900">
              <a:buFont typeface="+mj-lt"/>
              <a:buAutoNum type="arabicPeriod"/>
            </a:pPr>
            <a:r>
              <a:rPr lang="da-DK" sz="1800" dirty="0"/>
              <a:t>Fornuftig balance mellem høj og lav træningsintensitet</a:t>
            </a:r>
          </a:p>
        </p:txBody>
      </p:sp>
      <p:sp>
        <p:nvSpPr>
          <p:cNvPr id="3" name="Date Placeholder 2"/>
          <p:cNvSpPr>
            <a:spLocks noGrp="1"/>
          </p:cNvSpPr>
          <p:nvPr>
            <p:ph type="dt" sz="half" idx="10"/>
          </p:nvPr>
        </p:nvSpPr>
        <p:spPr/>
        <p:txBody>
          <a:bodyPr/>
          <a:lstStyle/>
          <a:p>
            <a:endParaRPr lang="da-DK" dirty="0"/>
          </a:p>
        </p:txBody>
      </p:sp>
    </p:spTree>
    <p:extLst>
      <p:ext uri="{BB962C8B-B14F-4D97-AF65-F5344CB8AC3E}">
        <p14:creationId xmlns:p14="http://schemas.microsoft.com/office/powerpoint/2010/main" val="648057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Billede 7"/>
          <p:cNvPicPr>
            <a:picLocks noChangeAspect="1"/>
          </p:cNvPicPr>
          <p:nvPr/>
        </p:nvPicPr>
        <p:blipFill rotWithShape="1">
          <a:blip r:embed="rId3" cstate="print">
            <a:extLst>
              <a:ext uri="{28A0092B-C50C-407E-A947-70E740481C1C}">
                <a14:useLocalDpi xmlns:a14="http://schemas.microsoft.com/office/drawing/2010/main" val="0"/>
              </a:ext>
            </a:extLst>
          </a:blip>
          <a:srcRect l="20135" t="17105" r="16861" b="14603"/>
          <a:stretch/>
        </p:blipFill>
        <p:spPr>
          <a:xfrm>
            <a:off x="3563888" y="1256556"/>
            <a:ext cx="5687026" cy="4344888"/>
          </a:xfrm>
          <a:prstGeom prst="rect">
            <a:avLst/>
          </a:prstGeom>
        </p:spPr>
      </p:pic>
      <p:sp>
        <p:nvSpPr>
          <p:cNvPr id="3" name="Date Placeholder 2"/>
          <p:cNvSpPr>
            <a:spLocks noGrp="1"/>
          </p:cNvSpPr>
          <p:nvPr>
            <p:ph type="dt" sz="half" idx="10"/>
          </p:nvPr>
        </p:nvSpPr>
        <p:spPr/>
        <p:txBody>
          <a:bodyPr/>
          <a:lstStyle/>
          <a:p>
            <a:endParaRPr lang="da-DK" dirty="0"/>
          </a:p>
        </p:txBody>
      </p:sp>
      <p:sp>
        <p:nvSpPr>
          <p:cNvPr id="7" name="Title 6"/>
          <p:cNvSpPr>
            <a:spLocks noGrp="1"/>
          </p:cNvSpPr>
          <p:nvPr>
            <p:ph type="title"/>
          </p:nvPr>
        </p:nvSpPr>
        <p:spPr/>
        <p:txBody>
          <a:bodyPr/>
          <a:lstStyle/>
          <a:p>
            <a:r>
              <a:rPr lang="da-DK" dirty="0"/>
              <a:t>Polariseret træning</a:t>
            </a:r>
          </a:p>
        </p:txBody>
      </p:sp>
      <p:sp>
        <p:nvSpPr>
          <p:cNvPr id="6" name="Text Placeholder 5"/>
          <p:cNvSpPr>
            <a:spLocks noGrp="1"/>
          </p:cNvSpPr>
          <p:nvPr>
            <p:ph sz="quarter" idx="16"/>
          </p:nvPr>
        </p:nvSpPr>
        <p:spPr/>
        <p:txBody>
          <a:bodyPr/>
          <a:lstStyle/>
          <a:p>
            <a:r>
              <a:rPr lang="da-DK" dirty="0"/>
              <a:t>Prioriter din træningsmængde og intensitet fornuftigt</a:t>
            </a:r>
          </a:p>
          <a:p>
            <a:endParaRPr lang="da-DK" dirty="0"/>
          </a:p>
          <a:p>
            <a:r>
              <a:rPr lang="da-DK" sz="2000" b="1" dirty="0"/>
              <a:t>Hvordan ser din prioritering ud?</a:t>
            </a:r>
          </a:p>
        </p:txBody>
      </p:sp>
    </p:spTree>
    <p:extLst>
      <p:ext uri="{BB962C8B-B14F-4D97-AF65-F5344CB8AC3E}">
        <p14:creationId xmlns:p14="http://schemas.microsoft.com/office/powerpoint/2010/main" val="4236365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da-DK" dirty="0"/>
          </a:p>
        </p:txBody>
      </p:sp>
      <p:pic>
        <p:nvPicPr>
          <p:cNvPr id="9" name="Billede 7"/>
          <p:cNvPicPr>
            <a:picLocks noGrp="1" noChangeAspect="1"/>
          </p:cNvPicPr>
          <p:nvPr>
            <p:ph type="pic" sz="quarter" idx="14"/>
          </p:nvPr>
        </p:nvPicPr>
        <p:blipFill rotWithShape="1">
          <a:blip r:embed="rId3" cstate="print">
            <a:extLst>
              <a:ext uri="{28A0092B-C50C-407E-A947-70E740481C1C}">
                <a14:useLocalDpi xmlns:a14="http://schemas.microsoft.com/office/drawing/2010/main" val="0"/>
              </a:ext>
            </a:extLst>
          </a:blip>
          <a:srcRect l="14590" r="14590"/>
          <a:stretch/>
        </p:blipFill>
        <p:spPr>
          <a:prstGeom prst="rect">
            <a:avLst/>
          </a:prstGeom>
        </p:spPr>
      </p:pic>
      <p:sp>
        <p:nvSpPr>
          <p:cNvPr id="7" name="Title 6"/>
          <p:cNvSpPr>
            <a:spLocks noGrp="1"/>
          </p:cNvSpPr>
          <p:nvPr>
            <p:ph type="title"/>
          </p:nvPr>
        </p:nvSpPr>
        <p:spPr/>
        <p:txBody>
          <a:bodyPr/>
          <a:lstStyle/>
          <a:p>
            <a:r>
              <a:rPr lang="da-DK" dirty="0"/>
              <a:t>Langsomt løb</a:t>
            </a:r>
          </a:p>
        </p:txBody>
      </p:sp>
      <p:sp>
        <p:nvSpPr>
          <p:cNvPr id="4" name="Text Placeholder 3"/>
          <p:cNvSpPr>
            <a:spLocks noGrp="1"/>
          </p:cNvSpPr>
          <p:nvPr>
            <p:ph sz="quarter" idx="16"/>
          </p:nvPr>
        </p:nvSpPr>
        <p:spPr>
          <a:xfrm>
            <a:off x="410328" y="980728"/>
            <a:ext cx="4687888" cy="4392488"/>
          </a:xfrm>
        </p:spPr>
        <p:txBody>
          <a:bodyPr/>
          <a:lstStyle/>
          <a:p>
            <a:r>
              <a:rPr lang="da-DK" sz="1800" dirty="0"/>
              <a:t>Mængde:</a:t>
            </a:r>
          </a:p>
          <a:p>
            <a:endParaRPr lang="da-DK" sz="1800" dirty="0"/>
          </a:p>
          <a:p>
            <a:pPr marL="301625" indent="-285750">
              <a:buFont typeface="Arial" panose="020B0604020202020204" pitchFamily="34" charset="0"/>
              <a:buChar char="•"/>
            </a:pPr>
            <a:r>
              <a:rPr lang="da-DK" sz="1800" dirty="0"/>
              <a:t>Bør udgøre mindst 80-90 % af din samlede træningsmængde</a:t>
            </a:r>
          </a:p>
          <a:p>
            <a:pPr marL="301625" indent="-285750">
              <a:buFont typeface="Arial" panose="020B0604020202020204" pitchFamily="34" charset="0"/>
              <a:buChar char="•"/>
            </a:pPr>
            <a:r>
              <a:rPr lang="da-DK" sz="1800" dirty="0"/>
              <a:t>Kan udføres dagligt  </a:t>
            </a:r>
          </a:p>
          <a:p>
            <a:endParaRPr lang="da-DK" sz="1800" dirty="0"/>
          </a:p>
          <a:p>
            <a:r>
              <a:rPr lang="da-DK" sz="1800" dirty="0"/>
              <a:t>Intensitet:</a:t>
            </a:r>
          </a:p>
          <a:p>
            <a:endParaRPr lang="da-DK" sz="1800" dirty="0"/>
          </a:p>
          <a:p>
            <a:pPr marL="301625" indent="-285750">
              <a:buFont typeface="Arial" panose="020B0604020202020204" pitchFamily="34" charset="0"/>
              <a:buChar char="•"/>
            </a:pPr>
            <a:r>
              <a:rPr lang="da-DK" sz="1800" dirty="0"/>
              <a:t>Er altid under 75 % af din maksimale puls (80 % af din pulsreserve)</a:t>
            </a:r>
          </a:p>
          <a:p>
            <a:pPr marL="301625" indent="-285750">
              <a:buFont typeface="Arial" panose="020B0604020202020204" pitchFamily="34" charset="0"/>
              <a:buChar char="•"/>
            </a:pPr>
            <a:r>
              <a:rPr lang="da-DK" sz="1800" dirty="0"/>
              <a:t>Skal føles let og ubesværet (du kan tale i hele sætninger)</a:t>
            </a:r>
          </a:p>
          <a:p>
            <a:pPr marL="15875"/>
            <a:endParaRPr lang="da-DK" dirty="0"/>
          </a:p>
          <a:p>
            <a:pPr marL="15875"/>
            <a:r>
              <a:rPr lang="da-DK" sz="2000" b="1" dirty="0"/>
              <a:t>Hvad er langsomt løb for dig?</a:t>
            </a:r>
          </a:p>
        </p:txBody>
      </p:sp>
      <p:cxnSp>
        <p:nvCxnSpPr>
          <p:cNvPr id="11" name="Straight Arrow Connector 10"/>
          <p:cNvCxnSpPr/>
          <p:nvPr/>
        </p:nvCxnSpPr>
        <p:spPr>
          <a:xfrm>
            <a:off x="5292080" y="4509120"/>
            <a:ext cx="50405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93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da-DK" dirty="0"/>
              <a:t>Derfor skal du løbe langsomt</a:t>
            </a:r>
          </a:p>
        </p:txBody>
      </p:sp>
      <p:sp>
        <p:nvSpPr>
          <p:cNvPr id="4" name="Text Placeholder 3"/>
          <p:cNvSpPr>
            <a:spLocks noGrp="1"/>
          </p:cNvSpPr>
          <p:nvPr>
            <p:ph sz="quarter" idx="15"/>
          </p:nvPr>
        </p:nvSpPr>
        <p:spPr>
          <a:xfrm>
            <a:off x="432000" y="1196752"/>
            <a:ext cx="7470775" cy="3328460"/>
          </a:xfrm>
        </p:spPr>
        <p:txBody>
          <a:bodyPr/>
          <a:lstStyle/>
          <a:p>
            <a:pPr marL="358775" indent="-342900">
              <a:buFont typeface="+mj-lt"/>
              <a:buAutoNum type="arabicPeriod"/>
            </a:pPr>
            <a:endParaRPr lang="da-DK" sz="1800" dirty="0"/>
          </a:p>
          <a:p>
            <a:pPr marL="358775" indent="-342900">
              <a:buFont typeface="+mj-lt"/>
              <a:buAutoNum type="arabicPeriod"/>
            </a:pPr>
            <a:r>
              <a:rPr lang="da-DK" sz="1800" dirty="0"/>
              <a:t>Langsomt løb er aktiv restitution</a:t>
            </a:r>
          </a:p>
          <a:p>
            <a:pPr marL="609750" lvl="2" indent="-285750">
              <a:buFont typeface="Arial" panose="020B0604020202020204" pitchFamily="34" charset="0"/>
              <a:buChar char="•"/>
            </a:pPr>
            <a:r>
              <a:rPr lang="da-DK" sz="1800" dirty="0"/>
              <a:t>Øget blodgennemstrømning hjælper ømme muskler og vedligeholder din kondition</a:t>
            </a:r>
          </a:p>
          <a:p>
            <a:pPr marL="358775" indent="-342900">
              <a:buFont typeface="+mj-lt"/>
              <a:buAutoNum type="arabicPeriod"/>
            </a:pPr>
            <a:endParaRPr lang="da-DK" sz="1800" dirty="0"/>
          </a:p>
          <a:p>
            <a:pPr marL="358775" indent="-342900">
              <a:buFont typeface="+mj-lt"/>
              <a:buAutoNum type="arabicPeriod"/>
            </a:pPr>
            <a:r>
              <a:rPr lang="da-DK" sz="1800" dirty="0"/>
              <a:t>Muliggør en stor samlet træningsmængde uden at nedbryde kroppen</a:t>
            </a:r>
          </a:p>
          <a:p>
            <a:pPr marL="666900" lvl="2" indent="-342900">
              <a:buFont typeface="Arial" panose="020B0604020202020204" pitchFamily="34" charset="0"/>
              <a:buChar char="•"/>
            </a:pPr>
            <a:r>
              <a:rPr lang="da-DK" sz="1800" dirty="0"/>
              <a:t>En stor træningsmængde forbedrer din udholdenhed</a:t>
            </a:r>
          </a:p>
          <a:p>
            <a:pPr marL="358775" indent="-342900">
              <a:buFont typeface="+mj-lt"/>
              <a:buAutoNum type="arabicPeriod"/>
            </a:pPr>
            <a:endParaRPr lang="da-DK" sz="1800" dirty="0"/>
          </a:p>
          <a:p>
            <a:pPr marL="358775" indent="-342900">
              <a:buFont typeface="+mj-lt"/>
              <a:buAutoNum type="arabicPeriod"/>
            </a:pPr>
            <a:r>
              <a:rPr lang="da-DK" sz="1800" dirty="0"/>
              <a:t>Virker som mental genopladning</a:t>
            </a:r>
          </a:p>
          <a:p>
            <a:pPr marL="666900" lvl="2" indent="-342900">
              <a:buFont typeface="Arial" panose="020B0604020202020204" pitchFamily="34" charset="0"/>
              <a:buChar char="•"/>
            </a:pPr>
            <a:r>
              <a:rPr lang="da-DK" sz="1800" dirty="0"/>
              <a:t>Psykisk restitution: ”Slå hjernen fra”</a:t>
            </a:r>
          </a:p>
          <a:p>
            <a:pPr marL="358775" indent="-342900">
              <a:buFont typeface="+mj-lt"/>
              <a:buAutoNum type="arabicPeriod"/>
            </a:pPr>
            <a:endParaRPr lang="da-DK" sz="1800" dirty="0"/>
          </a:p>
        </p:txBody>
      </p:sp>
      <p:sp>
        <p:nvSpPr>
          <p:cNvPr id="3" name="Date Placeholder 2"/>
          <p:cNvSpPr>
            <a:spLocks noGrp="1"/>
          </p:cNvSpPr>
          <p:nvPr>
            <p:ph type="dt" sz="half" idx="10"/>
          </p:nvPr>
        </p:nvSpPr>
        <p:spPr/>
        <p:txBody>
          <a:bodyPr/>
          <a:lstStyle/>
          <a:p>
            <a:endParaRPr lang="da-DK" dirty="0"/>
          </a:p>
        </p:txBody>
      </p:sp>
    </p:spTree>
    <p:extLst>
      <p:ext uri="{BB962C8B-B14F-4D97-AF65-F5344CB8AC3E}">
        <p14:creationId xmlns:p14="http://schemas.microsoft.com/office/powerpoint/2010/main" val="12395022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39323CF-01C0-253A-8778-123488FF3104}"/>
              </a:ext>
            </a:extLst>
          </p:cNvPr>
          <p:cNvSpPr>
            <a:spLocks noGrp="1"/>
          </p:cNvSpPr>
          <p:nvPr>
            <p:ph type="ctrTitle"/>
          </p:nvPr>
        </p:nvSpPr>
        <p:spPr>
          <a:xfrm>
            <a:off x="1996186" y="2599361"/>
            <a:ext cx="7146227" cy="835200"/>
          </a:xfrm>
        </p:spPr>
        <p:txBody>
          <a:bodyPr anchor="ctr">
            <a:normAutofit/>
          </a:bodyPr>
          <a:lstStyle/>
          <a:p>
            <a:r>
              <a:rPr lang="da-DK" dirty="0"/>
              <a:t>Styrketræning</a:t>
            </a:r>
          </a:p>
        </p:txBody>
      </p:sp>
      <p:sp>
        <p:nvSpPr>
          <p:cNvPr id="14" name="Subtitle 2">
            <a:extLst>
              <a:ext uri="{FF2B5EF4-FFF2-40B4-BE49-F238E27FC236}">
                <a16:creationId xmlns:a16="http://schemas.microsoft.com/office/drawing/2014/main" id="{C9828DF8-FFF9-1F2C-8718-D63628974298}"/>
              </a:ext>
            </a:extLst>
          </p:cNvPr>
          <p:cNvSpPr>
            <a:spLocks noGrp="1"/>
          </p:cNvSpPr>
          <p:nvPr>
            <p:ph type="subTitle" idx="1"/>
          </p:nvPr>
        </p:nvSpPr>
        <p:spPr>
          <a:xfrm>
            <a:off x="1996986" y="3430862"/>
            <a:ext cx="7147014" cy="832374"/>
          </a:xfrm>
        </p:spPr>
        <p:txBody>
          <a:bodyPr/>
          <a:lstStyle/>
          <a:p>
            <a:r>
              <a:rPr lang="en-US" dirty="0" err="1"/>
              <a:t>Styrketræn</a:t>
            </a:r>
            <a:r>
              <a:rPr lang="en-US" dirty="0"/>
              <a:t> for at </a:t>
            </a:r>
            <a:r>
              <a:rPr lang="en-US" dirty="0" err="1"/>
              <a:t>optimere</a:t>
            </a:r>
            <a:r>
              <a:rPr lang="en-US" dirty="0"/>
              <a:t> </a:t>
            </a:r>
            <a:r>
              <a:rPr lang="en-US" dirty="0" err="1"/>
              <a:t>dit</a:t>
            </a:r>
            <a:r>
              <a:rPr lang="en-US" dirty="0"/>
              <a:t> </a:t>
            </a:r>
            <a:r>
              <a:rPr lang="en-US" dirty="0" err="1"/>
              <a:t>løb</a:t>
            </a:r>
            <a:r>
              <a:rPr lang="en-US" dirty="0"/>
              <a:t>.</a:t>
            </a:r>
          </a:p>
        </p:txBody>
      </p:sp>
    </p:spTree>
    <p:extLst>
      <p:ext uri="{BB962C8B-B14F-4D97-AF65-F5344CB8AC3E}">
        <p14:creationId xmlns:p14="http://schemas.microsoft.com/office/powerpoint/2010/main" val="2491045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Billede 7"/>
          <p:cNvPicPr>
            <a:picLocks noGrp="1" noChangeAspect="1"/>
          </p:cNvPicPr>
          <p:nvPr>
            <p:ph type="pic" sz="quarter" idx="14"/>
          </p:nvPr>
        </p:nvPicPr>
        <p:blipFill rotWithShape="1">
          <a:blip r:embed="rId3" cstate="print">
            <a:extLst>
              <a:ext uri="{28A0092B-C50C-407E-A947-70E740481C1C}">
                <a14:useLocalDpi xmlns:a14="http://schemas.microsoft.com/office/drawing/2010/main" val="0"/>
              </a:ext>
            </a:extLst>
          </a:blip>
          <a:srcRect l="14590" r="14590"/>
          <a:stretch/>
        </p:blipFill>
        <p:spPr>
          <a:xfrm>
            <a:off x="5380038" y="2513013"/>
            <a:ext cx="3330575" cy="3330575"/>
          </a:xfrm>
          <a:prstGeom prst="rect">
            <a:avLst/>
          </a:prstGeom>
        </p:spPr>
      </p:pic>
      <p:sp>
        <p:nvSpPr>
          <p:cNvPr id="3" name="Date Placeholder 2"/>
          <p:cNvSpPr>
            <a:spLocks noGrp="1"/>
          </p:cNvSpPr>
          <p:nvPr>
            <p:ph type="dt" sz="half" idx="10"/>
          </p:nvPr>
        </p:nvSpPr>
        <p:spPr/>
        <p:txBody>
          <a:bodyPr/>
          <a:lstStyle/>
          <a:p>
            <a:endParaRPr lang="da-DK" dirty="0"/>
          </a:p>
        </p:txBody>
      </p:sp>
      <p:sp>
        <p:nvSpPr>
          <p:cNvPr id="7" name="Title 6"/>
          <p:cNvSpPr>
            <a:spLocks noGrp="1"/>
          </p:cNvSpPr>
          <p:nvPr>
            <p:ph type="title"/>
          </p:nvPr>
        </p:nvSpPr>
        <p:spPr/>
        <p:txBody>
          <a:bodyPr/>
          <a:lstStyle/>
          <a:p>
            <a:r>
              <a:rPr lang="da-DK" dirty="0"/>
              <a:t>Styrketræning</a:t>
            </a:r>
          </a:p>
        </p:txBody>
      </p:sp>
      <p:sp>
        <p:nvSpPr>
          <p:cNvPr id="4" name="Text Placeholder 3"/>
          <p:cNvSpPr>
            <a:spLocks noGrp="1"/>
          </p:cNvSpPr>
          <p:nvPr>
            <p:ph sz="quarter" idx="16"/>
          </p:nvPr>
        </p:nvSpPr>
        <p:spPr>
          <a:xfrm>
            <a:off x="432000" y="1124744"/>
            <a:ext cx="4687888" cy="3328460"/>
          </a:xfrm>
        </p:spPr>
        <p:txBody>
          <a:bodyPr/>
          <a:lstStyle/>
          <a:p>
            <a:r>
              <a:rPr lang="da-DK" sz="1800" dirty="0"/>
              <a:t>Mængde:</a:t>
            </a:r>
          </a:p>
          <a:p>
            <a:pPr marL="301625" indent="-285750">
              <a:buFont typeface="Arial" panose="020B0604020202020204" pitchFamily="34" charset="0"/>
              <a:buChar char="•"/>
            </a:pPr>
            <a:r>
              <a:rPr lang="da-DK" sz="1800" dirty="0"/>
              <a:t>1-3 gange/uge</a:t>
            </a:r>
          </a:p>
          <a:p>
            <a:pPr marL="301625" indent="-285750">
              <a:buFont typeface="Arial" panose="020B0604020202020204" pitchFamily="34" charset="0"/>
              <a:buChar char="•"/>
            </a:pPr>
            <a:r>
              <a:rPr lang="da-DK" sz="1800" dirty="0"/>
              <a:t>Afhænger af styrketræningens karakter (type, varighed og belastning)</a:t>
            </a:r>
          </a:p>
          <a:p>
            <a:endParaRPr lang="da-DK" sz="1800" dirty="0"/>
          </a:p>
          <a:p>
            <a:r>
              <a:rPr lang="da-DK" sz="1800" dirty="0"/>
              <a:t>Typer:</a:t>
            </a:r>
          </a:p>
          <a:p>
            <a:pPr marL="301625" indent="-285750">
              <a:buFont typeface="Arial" panose="020B0604020202020204" pitchFamily="34" charset="0"/>
              <a:buChar char="•"/>
            </a:pPr>
            <a:r>
              <a:rPr lang="da-DK" sz="1800" dirty="0"/>
              <a:t>Tung vægttræning</a:t>
            </a:r>
          </a:p>
          <a:p>
            <a:pPr marL="301625" indent="-285750">
              <a:buFont typeface="Arial" panose="020B0604020202020204" pitchFamily="34" charset="0"/>
              <a:buChar char="•"/>
            </a:pPr>
            <a:r>
              <a:rPr lang="da-DK" sz="1800" dirty="0"/>
              <a:t>Plyometrisk træning med egen kropsvægt</a:t>
            </a:r>
          </a:p>
          <a:p>
            <a:pPr marL="301625" indent="-285750">
              <a:buFont typeface="Arial" panose="020B0604020202020204" pitchFamily="34" charset="0"/>
              <a:buChar char="•"/>
            </a:pPr>
            <a:r>
              <a:rPr lang="da-DK" dirty="0"/>
              <a:t>Udholdenhedstræning - cirkeltræning</a:t>
            </a:r>
            <a:endParaRPr lang="da-DK" sz="1800" dirty="0"/>
          </a:p>
          <a:p>
            <a:endParaRPr lang="da-DK" sz="1800" dirty="0"/>
          </a:p>
          <a:p>
            <a:r>
              <a:rPr lang="da-DK" sz="1800" dirty="0"/>
              <a:t>OBS:</a:t>
            </a:r>
          </a:p>
          <a:p>
            <a:pPr marL="301625" indent="-285750">
              <a:buFont typeface="Arial" panose="020B0604020202020204" pitchFamily="34" charset="0"/>
              <a:buChar char="•"/>
            </a:pPr>
            <a:r>
              <a:rPr lang="da-DK" sz="1800" dirty="0"/>
              <a:t>Forsigtig progression – øg mængden langsomt de første 4-6 uger</a:t>
            </a:r>
          </a:p>
          <a:p>
            <a:pPr marL="301625" indent="-285750">
              <a:buFont typeface="Arial" panose="020B0604020202020204" pitchFamily="34" charset="0"/>
              <a:buChar char="•"/>
            </a:pPr>
            <a:r>
              <a:rPr lang="da-DK" sz="1800" dirty="0"/>
              <a:t>Lyt til kroppen – hvor længe har du DOMS? </a:t>
            </a:r>
          </a:p>
          <a:p>
            <a:pPr marL="301625" indent="-285750">
              <a:buFont typeface="Arial" panose="020B0604020202020204" pitchFamily="34" charset="0"/>
              <a:buChar char="•"/>
            </a:pPr>
            <a:r>
              <a:rPr lang="da-DK" sz="1800" dirty="0"/>
              <a:t>Prioriter hyppighed fremfor varighed </a:t>
            </a:r>
          </a:p>
          <a:p>
            <a:pPr>
              <a:lnSpc>
                <a:spcPct val="150000"/>
              </a:lnSpc>
            </a:pPr>
            <a:endParaRPr lang="da-DK" sz="1800" dirty="0"/>
          </a:p>
          <a:p>
            <a:pPr marL="301625" indent="-285750">
              <a:lnSpc>
                <a:spcPct val="150000"/>
              </a:lnSpc>
              <a:buFont typeface="Arial" panose="020B0604020202020204" pitchFamily="34" charset="0"/>
              <a:buChar char="•"/>
            </a:pPr>
            <a:endParaRPr lang="da-DK" sz="1800" dirty="0"/>
          </a:p>
        </p:txBody>
      </p:sp>
      <p:cxnSp>
        <p:nvCxnSpPr>
          <p:cNvPr id="12" name="Straight Arrow Connector 9"/>
          <p:cNvCxnSpPr/>
          <p:nvPr/>
        </p:nvCxnSpPr>
        <p:spPr>
          <a:xfrm>
            <a:off x="5796136" y="3933056"/>
            <a:ext cx="50405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741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da-DK" dirty="0"/>
          </a:p>
        </p:txBody>
      </p:sp>
      <p:pic>
        <p:nvPicPr>
          <p:cNvPr id="9" name="Billede 7"/>
          <p:cNvPicPr>
            <a:picLocks noGrp="1" noChangeAspect="1"/>
          </p:cNvPicPr>
          <p:nvPr>
            <p:ph type="pic" sz="quarter" idx="14"/>
          </p:nvPr>
        </p:nvPicPr>
        <p:blipFill rotWithShape="1">
          <a:blip r:embed="rId3" cstate="print">
            <a:extLst>
              <a:ext uri="{28A0092B-C50C-407E-A947-70E740481C1C}">
                <a14:useLocalDpi xmlns:a14="http://schemas.microsoft.com/office/drawing/2010/main" val="0"/>
              </a:ext>
            </a:extLst>
          </a:blip>
          <a:srcRect l="14590" r="14590"/>
          <a:stretch/>
        </p:blipFill>
        <p:spPr>
          <a:prstGeom prst="rect">
            <a:avLst/>
          </a:prstGeom>
        </p:spPr>
      </p:pic>
      <p:sp>
        <p:nvSpPr>
          <p:cNvPr id="7" name="Title 6"/>
          <p:cNvSpPr>
            <a:spLocks noGrp="1"/>
          </p:cNvSpPr>
          <p:nvPr>
            <p:ph type="title"/>
          </p:nvPr>
        </p:nvSpPr>
        <p:spPr/>
        <p:txBody>
          <a:bodyPr/>
          <a:lstStyle/>
          <a:p>
            <a:r>
              <a:rPr lang="da-DK" dirty="0"/>
              <a:t>Styrketræning</a:t>
            </a:r>
            <a:br>
              <a:rPr lang="da-DK" dirty="0"/>
            </a:br>
            <a:r>
              <a:rPr lang="da-DK" sz="1800" dirty="0"/>
              <a:t>Fokuspunkter</a:t>
            </a:r>
          </a:p>
        </p:txBody>
      </p:sp>
      <p:sp>
        <p:nvSpPr>
          <p:cNvPr id="4" name="Text Placeholder 3"/>
          <p:cNvSpPr>
            <a:spLocks noGrp="1"/>
          </p:cNvSpPr>
          <p:nvPr>
            <p:ph sz="quarter" idx="16"/>
          </p:nvPr>
        </p:nvSpPr>
        <p:spPr/>
        <p:txBody>
          <a:bodyPr/>
          <a:lstStyle/>
          <a:p>
            <a:r>
              <a:rPr lang="da-DK" sz="1800" dirty="0"/>
              <a:t>Tung vægttræning:</a:t>
            </a:r>
          </a:p>
          <a:p>
            <a:endParaRPr lang="da-DK" sz="1800" dirty="0"/>
          </a:p>
          <a:p>
            <a:pPr marL="301625" indent="-285750">
              <a:buFont typeface="Arial" panose="020B0604020202020204" pitchFamily="34" charset="0"/>
              <a:buChar char="•"/>
            </a:pPr>
            <a:r>
              <a:rPr lang="da-DK" sz="1800" dirty="0"/>
              <a:t>Få gentagelser, men tungt – under 6 RM</a:t>
            </a:r>
          </a:p>
          <a:p>
            <a:pPr marL="301625" indent="-285750">
              <a:buFont typeface="Arial" panose="020B0604020202020204" pitchFamily="34" charset="0"/>
              <a:buChar char="•"/>
            </a:pPr>
            <a:r>
              <a:rPr lang="da-DK" sz="1800" dirty="0"/>
              <a:t>Prioriter funktionelle helkropsøvelser: Fx squat, lunges og dødløft </a:t>
            </a:r>
          </a:p>
          <a:p>
            <a:pPr marL="301625" indent="-285750">
              <a:buFont typeface="Wingdings" panose="05000000000000000000" pitchFamily="2" charset="2"/>
              <a:buChar char="ü"/>
            </a:pPr>
            <a:endParaRPr lang="da-DK" sz="1800" dirty="0"/>
          </a:p>
          <a:p>
            <a:r>
              <a:rPr lang="da-DK" sz="1800" dirty="0"/>
              <a:t>Plyometrisk træning:</a:t>
            </a:r>
          </a:p>
          <a:p>
            <a:endParaRPr lang="da-DK" sz="1800" dirty="0"/>
          </a:p>
          <a:p>
            <a:pPr marL="301625" indent="-285750">
              <a:buFont typeface="Arial" panose="020B0604020202020204" pitchFamily="34" charset="0"/>
              <a:buChar char="•"/>
            </a:pPr>
            <a:r>
              <a:rPr lang="da-DK" sz="1800" dirty="0"/>
              <a:t>Mange gentagne repetitioner udført eksplosivt</a:t>
            </a:r>
          </a:p>
          <a:p>
            <a:pPr marL="301625" indent="-285750">
              <a:buFont typeface="Arial" panose="020B0604020202020204" pitchFamily="34" charset="0"/>
              <a:buChar char="•"/>
            </a:pPr>
            <a:r>
              <a:rPr lang="da-DK" sz="1800" dirty="0"/>
              <a:t>Udføres i korte intense perioder </a:t>
            </a:r>
          </a:p>
          <a:p>
            <a:pPr marL="301625" indent="-285750">
              <a:buFont typeface="Wingdings" panose="05000000000000000000" pitchFamily="2" charset="2"/>
              <a:buChar char="ü"/>
            </a:pPr>
            <a:endParaRPr lang="da-DK" sz="1800" dirty="0"/>
          </a:p>
          <a:p>
            <a:pPr marL="301625" indent="-285750">
              <a:buFont typeface="Wingdings" panose="05000000000000000000" pitchFamily="2" charset="2"/>
              <a:buChar char="ü"/>
            </a:pPr>
            <a:endParaRPr lang="da-DK" sz="1800" dirty="0"/>
          </a:p>
          <a:p>
            <a:endParaRPr lang="da-DK" sz="1800" dirty="0"/>
          </a:p>
        </p:txBody>
      </p:sp>
      <p:cxnSp>
        <p:nvCxnSpPr>
          <p:cNvPr id="10" name="Straight Arrow Connector 9"/>
          <p:cNvCxnSpPr/>
          <p:nvPr/>
        </p:nvCxnSpPr>
        <p:spPr>
          <a:xfrm>
            <a:off x="6156176" y="3429000"/>
            <a:ext cx="50405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091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A86A0B4-6D61-AD30-F5FD-7048920CB3D9}"/>
              </a:ext>
            </a:extLst>
          </p:cNvPr>
          <p:cNvSpPr>
            <a:spLocks noGrp="1"/>
          </p:cNvSpPr>
          <p:nvPr>
            <p:ph type="ctrTitle"/>
          </p:nvPr>
        </p:nvSpPr>
        <p:spPr>
          <a:xfrm>
            <a:off x="1996186" y="2599361"/>
            <a:ext cx="7146227" cy="835200"/>
          </a:xfrm>
        </p:spPr>
        <p:txBody>
          <a:bodyPr anchor="ctr">
            <a:normAutofit/>
          </a:bodyPr>
          <a:lstStyle/>
          <a:p>
            <a:r>
              <a:rPr lang="da-DK" dirty="0"/>
              <a:t>Intervalløb</a:t>
            </a:r>
          </a:p>
        </p:txBody>
      </p:sp>
      <p:sp>
        <p:nvSpPr>
          <p:cNvPr id="14" name="Subtitle 2">
            <a:extLst>
              <a:ext uri="{FF2B5EF4-FFF2-40B4-BE49-F238E27FC236}">
                <a16:creationId xmlns:a16="http://schemas.microsoft.com/office/drawing/2014/main" id="{667FCE52-0F53-B76B-A4FF-82628E92B139}"/>
              </a:ext>
            </a:extLst>
          </p:cNvPr>
          <p:cNvSpPr>
            <a:spLocks noGrp="1"/>
          </p:cNvSpPr>
          <p:nvPr>
            <p:ph type="subTitle" idx="1"/>
          </p:nvPr>
        </p:nvSpPr>
        <p:spPr>
          <a:xfrm>
            <a:off x="1996986" y="3430862"/>
            <a:ext cx="7147014" cy="832374"/>
          </a:xfrm>
        </p:spPr>
        <p:txBody>
          <a:bodyPr/>
          <a:lstStyle/>
          <a:p>
            <a:r>
              <a:rPr lang="en-US" dirty="0" err="1"/>
              <a:t>Vigtigheden</a:t>
            </a:r>
            <a:r>
              <a:rPr lang="en-US" dirty="0"/>
              <a:t> af at </a:t>
            </a:r>
            <a:r>
              <a:rPr lang="en-US" dirty="0" err="1"/>
              <a:t>træne</a:t>
            </a:r>
            <a:r>
              <a:rPr lang="en-US" dirty="0"/>
              <a:t> </a:t>
            </a:r>
            <a:r>
              <a:rPr lang="en-US" dirty="0" err="1"/>
              <a:t>kredsløbet</a:t>
            </a:r>
            <a:r>
              <a:rPr lang="en-US" dirty="0"/>
              <a:t> for at </a:t>
            </a:r>
            <a:r>
              <a:rPr lang="en-US" dirty="0" err="1"/>
              <a:t>optimere</a:t>
            </a:r>
            <a:r>
              <a:rPr lang="en-US" dirty="0"/>
              <a:t> </a:t>
            </a:r>
            <a:r>
              <a:rPr lang="en-US" dirty="0" err="1"/>
              <a:t>dit</a:t>
            </a:r>
            <a:r>
              <a:rPr lang="en-US" dirty="0"/>
              <a:t> </a:t>
            </a:r>
            <a:r>
              <a:rPr lang="en-US" dirty="0" err="1"/>
              <a:t>løb</a:t>
            </a:r>
            <a:r>
              <a:rPr lang="en-US" dirty="0"/>
              <a:t>.</a:t>
            </a:r>
          </a:p>
        </p:txBody>
      </p:sp>
    </p:spTree>
    <p:extLst>
      <p:ext uri="{BB962C8B-B14F-4D97-AF65-F5344CB8AC3E}">
        <p14:creationId xmlns:p14="http://schemas.microsoft.com/office/powerpoint/2010/main" val="16758250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da-DK" dirty="0"/>
          </a:p>
        </p:txBody>
      </p:sp>
      <p:pic>
        <p:nvPicPr>
          <p:cNvPr id="9" name="Billede 7"/>
          <p:cNvPicPr>
            <a:picLocks noGrp="1" noChangeAspect="1"/>
          </p:cNvPicPr>
          <p:nvPr>
            <p:ph type="pic" sz="quarter" idx="14"/>
          </p:nvPr>
        </p:nvPicPr>
        <p:blipFill rotWithShape="1">
          <a:blip r:embed="rId3" cstate="print">
            <a:extLst>
              <a:ext uri="{28A0092B-C50C-407E-A947-70E740481C1C}">
                <a14:useLocalDpi xmlns:a14="http://schemas.microsoft.com/office/drawing/2010/main" val="0"/>
              </a:ext>
            </a:extLst>
          </a:blip>
          <a:srcRect l="14590" r="14590"/>
          <a:stretch/>
        </p:blipFill>
        <p:spPr>
          <a:prstGeom prst="rect">
            <a:avLst/>
          </a:prstGeom>
        </p:spPr>
      </p:pic>
      <p:sp>
        <p:nvSpPr>
          <p:cNvPr id="7" name="Title 6"/>
          <p:cNvSpPr>
            <a:spLocks noGrp="1"/>
          </p:cNvSpPr>
          <p:nvPr>
            <p:ph type="title"/>
          </p:nvPr>
        </p:nvSpPr>
        <p:spPr/>
        <p:txBody>
          <a:bodyPr/>
          <a:lstStyle/>
          <a:p>
            <a:r>
              <a:rPr lang="da-DK" dirty="0"/>
              <a:t>”Sprint”</a:t>
            </a:r>
            <a:br>
              <a:rPr lang="da-DK" dirty="0"/>
            </a:br>
            <a:r>
              <a:rPr lang="da-DK" dirty="0"/>
              <a:t> </a:t>
            </a:r>
            <a:r>
              <a:rPr lang="da-DK" sz="1800" dirty="0"/>
              <a:t>Aerobe vs. </a:t>
            </a:r>
            <a:r>
              <a:rPr lang="da-DK" sz="1800" dirty="0" err="1"/>
              <a:t>anaerobe</a:t>
            </a:r>
            <a:r>
              <a:rPr lang="da-DK" sz="1800" dirty="0"/>
              <a:t> intervaller</a:t>
            </a:r>
          </a:p>
        </p:txBody>
      </p:sp>
      <p:sp>
        <p:nvSpPr>
          <p:cNvPr id="12" name="Text Placeholder 3"/>
          <p:cNvSpPr>
            <a:spLocks noGrp="1"/>
          </p:cNvSpPr>
          <p:nvPr>
            <p:ph sz="quarter" idx="16"/>
          </p:nvPr>
        </p:nvSpPr>
        <p:spPr/>
        <p:txBody>
          <a:bodyPr/>
          <a:lstStyle/>
          <a:p>
            <a:r>
              <a:rPr lang="da-DK" sz="1800" dirty="0"/>
              <a:t>Aerob højintenst træning:</a:t>
            </a:r>
          </a:p>
          <a:p>
            <a:endParaRPr lang="da-DK" sz="1800" dirty="0"/>
          </a:p>
          <a:p>
            <a:pPr marL="301625" indent="-285750">
              <a:buFont typeface="Arial" panose="020B0604020202020204" pitchFamily="34" charset="0"/>
              <a:buChar char="•"/>
            </a:pPr>
            <a:r>
              <a:rPr lang="da-DK" sz="1800" dirty="0"/>
              <a:t>Har en intervalvarighed på 1-5 minutter</a:t>
            </a:r>
          </a:p>
          <a:p>
            <a:pPr marL="301625" indent="-285750">
              <a:buFont typeface="Arial" panose="020B0604020202020204" pitchFamily="34" charset="0"/>
              <a:buChar char="•"/>
            </a:pPr>
            <a:endParaRPr lang="da-DK" sz="1800" dirty="0"/>
          </a:p>
          <a:p>
            <a:pPr marL="301625" indent="-285750">
              <a:buFont typeface="Arial" panose="020B0604020202020204" pitchFamily="34" charset="0"/>
              <a:buChar char="•"/>
            </a:pPr>
            <a:r>
              <a:rPr lang="da-DK" sz="1800" dirty="0"/>
              <a:t>Samlet effektiv varighed bør ikke overskride 16 minutter</a:t>
            </a:r>
          </a:p>
          <a:p>
            <a:pPr marL="301625" indent="-285750">
              <a:buFont typeface="Arial" panose="020B0604020202020204" pitchFamily="34" charset="0"/>
              <a:buChar char="•"/>
            </a:pPr>
            <a:endParaRPr lang="da-DK" sz="1800" dirty="0"/>
          </a:p>
          <a:p>
            <a:pPr marL="301625" indent="-285750">
              <a:buFont typeface="Arial" panose="020B0604020202020204" pitchFamily="34" charset="0"/>
              <a:buChar char="•"/>
            </a:pPr>
            <a:r>
              <a:rPr lang="da-DK" sz="1800" dirty="0"/>
              <a:t>Intensitet: Over 90 % af makspulsen</a:t>
            </a:r>
          </a:p>
          <a:p>
            <a:pPr marL="301625" indent="-285750">
              <a:buFont typeface="Arial" panose="020B0604020202020204" pitchFamily="34" charset="0"/>
              <a:buChar char="•"/>
            </a:pPr>
            <a:endParaRPr lang="da-DK" sz="1800" dirty="0"/>
          </a:p>
          <a:p>
            <a:pPr marL="301625" indent="-285750">
              <a:buFont typeface="Arial" panose="020B0604020202020204" pitchFamily="34" charset="0"/>
              <a:buChar char="•"/>
            </a:pPr>
            <a:r>
              <a:rPr lang="da-DK" sz="1800" dirty="0"/>
              <a:t>Arbejd/pause forhold: 2:1</a:t>
            </a:r>
          </a:p>
          <a:p>
            <a:pPr marL="301625" indent="-285750">
              <a:buFont typeface="Arial" panose="020B0604020202020204" pitchFamily="34" charset="0"/>
              <a:buChar char="•"/>
            </a:pPr>
            <a:endParaRPr lang="da-DK" sz="1800" dirty="0"/>
          </a:p>
          <a:p>
            <a:pPr marL="301625" indent="-285750">
              <a:buFont typeface="Arial" panose="020B0604020202020204" pitchFamily="34" charset="0"/>
              <a:buChar char="•"/>
            </a:pPr>
            <a:r>
              <a:rPr lang="da-DK" sz="1800" dirty="0"/>
              <a:t>Fx 8x2 minutter og 1 minuts pause </a:t>
            </a:r>
          </a:p>
        </p:txBody>
      </p:sp>
      <p:cxnSp>
        <p:nvCxnSpPr>
          <p:cNvPr id="10" name="Straight Arrow Connector 9"/>
          <p:cNvCxnSpPr/>
          <p:nvPr/>
        </p:nvCxnSpPr>
        <p:spPr>
          <a:xfrm>
            <a:off x="6228184" y="3356992"/>
            <a:ext cx="50405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23569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Billede 7"/>
          <p:cNvPicPr>
            <a:picLocks noGrp="1" noChangeAspect="1"/>
          </p:cNvPicPr>
          <p:nvPr>
            <p:ph type="pic" sz="quarter" idx="14"/>
          </p:nvPr>
        </p:nvPicPr>
        <p:blipFill rotWithShape="1">
          <a:blip r:embed="rId3" cstate="print">
            <a:extLst>
              <a:ext uri="{28A0092B-C50C-407E-A947-70E740481C1C}">
                <a14:useLocalDpi xmlns:a14="http://schemas.microsoft.com/office/drawing/2010/main" val="0"/>
              </a:ext>
            </a:extLst>
          </a:blip>
          <a:srcRect l="14590" r="14590"/>
          <a:stretch/>
        </p:blipFill>
        <p:spPr>
          <a:xfrm>
            <a:off x="5380038" y="1268760"/>
            <a:ext cx="3330575" cy="4579468"/>
          </a:xfrm>
          <a:prstGeom prst="rect">
            <a:avLst/>
          </a:prstGeom>
        </p:spPr>
      </p:pic>
      <p:sp>
        <p:nvSpPr>
          <p:cNvPr id="3" name="Date Placeholder 2"/>
          <p:cNvSpPr>
            <a:spLocks noGrp="1"/>
          </p:cNvSpPr>
          <p:nvPr>
            <p:ph type="dt" sz="half" idx="10"/>
          </p:nvPr>
        </p:nvSpPr>
        <p:spPr/>
        <p:txBody>
          <a:bodyPr/>
          <a:lstStyle/>
          <a:p>
            <a:endParaRPr lang="da-DK" dirty="0"/>
          </a:p>
        </p:txBody>
      </p:sp>
      <p:sp>
        <p:nvSpPr>
          <p:cNvPr id="7" name="Title 6"/>
          <p:cNvSpPr>
            <a:spLocks noGrp="1"/>
          </p:cNvSpPr>
          <p:nvPr>
            <p:ph type="title"/>
          </p:nvPr>
        </p:nvSpPr>
        <p:spPr/>
        <p:txBody>
          <a:bodyPr/>
          <a:lstStyle/>
          <a:p>
            <a:r>
              <a:rPr lang="da-DK" dirty="0"/>
              <a:t>”Sprint”</a:t>
            </a:r>
          </a:p>
        </p:txBody>
      </p:sp>
      <p:sp>
        <p:nvSpPr>
          <p:cNvPr id="4" name="Text Placeholder 3"/>
          <p:cNvSpPr>
            <a:spLocks noGrp="1"/>
          </p:cNvSpPr>
          <p:nvPr>
            <p:ph sz="quarter" idx="16"/>
          </p:nvPr>
        </p:nvSpPr>
        <p:spPr>
          <a:xfrm>
            <a:off x="432000" y="1268760"/>
            <a:ext cx="4687888" cy="3328460"/>
          </a:xfrm>
        </p:spPr>
        <p:txBody>
          <a:bodyPr/>
          <a:lstStyle/>
          <a:p>
            <a:pPr marL="15875"/>
            <a:r>
              <a:rPr lang="da-DK" dirty="0"/>
              <a:t>Faldgruber og særlige hensyn</a:t>
            </a:r>
          </a:p>
          <a:p>
            <a:pPr marL="301625" indent="-285750">
              <a:buFont typeface="Arial" panose="020B0604020202020204" pitchFamily="34" charset="0"/>
              <a:buChar char="•"/>
            </a:pPr>
            <a:endParaRPr lang="da-DK" dirty="0"/>
          </a:p>
          <a:p>
            <a:pPr marL="301625" indent="-285750">
              <a:buFont typeface="Arial" panose="020B0604020202020204" pitchFamily="34" charset="0"/>
              <a:buChar char="•"/>
            </a:pPr>
            <a:r>
              <a:rPr lang="da-DK" sz="1800" dirty="0"/>
              <a:t>”Intervalfælden” = for lange intervaller udført ved for langsom tempo</a:t>
            </a:r>
          </a:p>
          <a:p>
            <a:endParaRPr lang="da-DK" sz="1800" dirty="0"/>
          </a:p>
          <a:p>
            <a:pPr marL="301625" indent="-285750">
              <a:buFont typeface="Arial" panose="020B0604020202020204" pitchFamily="34" charset="0"/>
              <a:buChar char="•"/>
            </a:pPr>
            <a:r>
              <a:rPr lang="da-DK" sz="1800" dirty="0"/>
              <a:t>Fokuser i stedet på ”kort og hårdt”</a:t>
            </a:r>
          </a:p>
          <a:p>
            <a:pPr marL="301625" indent="-285750">
              <a:buFont typeface="Arial" panose="020B0604020202020204" pitchFamily="34" charset="0"/>
              <a:buChar char="•"/>
            </a:pPr>
            <a:endParaRPr lang="da-DK" sz="1800" dirty="0"/>
          </a:p>
          <a:p>
            <a:pPr marL="301625" indent="-285750">
              <a:buFont typeface="Arial" panose="020B0604020202020204" pitchFamily="34" charset="0"/>
              <a:buChar char="•"/>
            </a:pPr>
            <a:r>
              <a:rPr lang="da-DK" sz="1800" dirty="0"/>
              <a:t>Hyppighed: 1-2 gange/uge – i særlige perioder 3 gange/uge.  </a:t>
            </a:r>
          </a:p>
          <a:p>
            <a:endParaRPr lang="da-DK" sz="1800" dirty="0"/>
          </a:p>
          <a:p>
            <a:endParaRPr lang="da-DK" sz="1800" dirty="0"/>
          </a:p>
          <a:p>
            <a:pPr marL="301625" indent="-285750">
              <a:buFont typeface="Arial" panose="020B0604020202020204" pitchFamily="34" charset="0"/>
              <a:buChar char="•"/>
            </a:pPr>
            <a:endParaRPr lang="da-DK" sz="1800" dirty="0"/>
          </a:p>
          <a:p>
            <a:pPr marL="301625" indent="-285750">
              <a:buFont typeface="Arial" panose="020B0604020202020204" pitchFamily="34" charset="0"/>
              <a:buChar char="•"/>
            </a:pPr>
            <a:endParaRPr lang="da-DK" sz="1800" dirty="0"/>
          </a:p>
        </p:txBody>
      </p:sp>
      <p:cxnSp>
        <p:nvCxnSpPr>
          <p:cNvPr id="10" name="Straight Arrow Connector 9"/>
          <p:cNvCxnSpPr/>
          <p:nvPr/>
        </p:nvCxnSpPr>
        <p:spPr>
          <a:xfrm>
            <a:off x="6132152" y="2564904"/>
            <a:ext cx="50405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1562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da-DK" dirty="0" err="1"/>
              <a:t>Boost</a:t>
            </a:r>
            <a:r>
              <a:rPr lang="da-DK" dirty="0"/>
              <a:t> din kondition</a:t>
            </a:r>
          </a:p>
        </p:txBody>
      </p:sp>
      <p:sp>
        <p:nvSpPr>
          <p:cNvPr id="4" name="Text Placeholder 3"/>
          <p:cNvSpPr>
            <a:spLocks noGrp="1"/>
          </p:cNvSpPr>
          <p:nvPr>
            <p:ph sz="quarter" idx="15"/>
          </p:nvPr>
        </p:nvSpPr>
        <p:spPr>
          <a:xfrm>
            <a:off x="427037" y="1196752"/>
            <a:ext cx="7470775" cy="3328460"/>
          </a:xfrm>
        </p:spPr>
        <p:txBody>
          <a:bodyPr/>
          <a:lstStyle/>
          <a:p>
            <a:pPr marL="15875"/>
            <a:r>
              <a:rPr lang="da-DK" dirty="0"/>
              <a:t>Hvorfor træning ved nær maksimal puls effektivt forbedrer din kondition</a:t>
            </a:r>
          </a:p>
          <a:p>
            <a:pPr marL="15875"/>
            <a:endParaRPr lang="da-DK" sz="1800" dirty="0"/>
          </a:p>
          <a:p>
            <a:pPr marL="358775" indent="-342900">
              <a:buFont typeface="+mj-lt"/>
              <a:buAutoNum type="arabicPeriod"/>
            </a:pPr>
            <a:r>
              <a:rPr lang="da-DK" sz="1800" dirty="0"/>
              <a:t>Stimulerer i høj grad hjerte og kredsløb</a:t>
            </a:r>
          </a:p>
          <a:p>
            <a:pPr marL="358775" indent="-342900">
              <a:buFont typeface="+mj-lt"/>
              <a:buAutoNum type="arabicPeriod"/>
            </a:pPr>
            <a:endParaRPr lang="da-DK" sz="1800" dirty="0"/>
          </a:p>
          <a:p>
            <a:pPr marL="666900" lvl="2" indent="-342900">
              <a:buFont typeface="Arial" panose="020B0604020202020204" pitchFamily="34" charset="0"/>
              <a:buChar char="•"/>
            </a:pPr>
            <a:r>
              <a:rPr lang="da-DK" sz="1800" dirty="0"/>
              <a:t>Hjertet bliver større, stærkere og mere smidigt</a:t>
            </a:r>
          </a:p>
          <a:p>
            <a:pPr marL="666900" lvl="2" indent="-342900">
              <a:buFont typeface="Arial" panose="020B0604020202020204" pitchFamily="34" charset="0"/>
              <a:buChar char="•"/>
            </a:pPr>
            <a:endParaRPr lang="da-DK" sz="1800" dirty="0"/>
          </a:p>
          <a:p>
            <a:pPr marL="666900" lvl="2" indent="-342900">
              <a:buFont typeface="Arial" panose="020B0604020202020204" pitchFamily="34" charset="0"/>
              <a:buChar char="•"/>
            </a:pPr>
            <a:r>
              <a:rPr lang="da-DK" sz="1800" dirty="0"/>
              <a:t>Hjertets slagvolumen øges – der pumpes mere blod ud pr. slag</a:t>
            </a:r>
          </a:p>
          <a:p>
            <a:pPr marL="666900" lvl="2" indent="-342900">
              <a:buFont typeface="Arial" panose="020B0604020202020204" pitchFamily="34" charset="0"/>
              <a:buChar char="•"/>
            </a:pPr>
            <a:endParaRPr lang="da-DK" sz="1800" dirty="0"/>
          </a:p>
          <a:p>
            <a:pPr marL="666900" lvl="2" indent="-342900">
              <a:buFont typeface="Arial" panose="020B0604020202020204" pitchFamily="34" charset="0"/>
              <a:buChar char="•"/>
            </a:pPr>
            <a:r>
              <a:rPr lang="da-DK" sz="1800" dirty="0"/>
              <a:t>Minutvolumen stiger – mere blod til de arbejdende muskler</a:t>
            </a:r>
          </a:p>
          <a:p>
            <a:pPr marL="666900" lvl="2" indent="-342900">
              <a:buFont typeface="Arial" panose="020B0604020202020204" pitchFamily="34" charset="0"/>
              <a:buChar char="•"/>
            </a:pPr>
            <a:endParaRPr lang="da-DK" sz="1800" dirty="0"/>
          </a:p>
          <a:p>
            <a:pPr marL="358775" indent="-342900">
              <a:buFont typeface="+mj-lt"/>
              <a:buAutoNum type="arabicPeriod"/>
            </a:pPr>
            <a:endParaRPr lang="da-DK" sz="1800" dirty="0"/>
          </a:p>
          <a:p>
            <a:pPr marL="666900" lvl="2" indent="-342900">
              <a:buFont typeface="Arial" panose="020B0604020202020204" pitchFamily="34" charset="0"/>
              <a:buChar char="•"/>
            </a:pPr>
            <a:endParaRPr lang="da-DK" sz="1800" dirty="0"/>
          </a:p>
          <a:p>
            <a:pPr lvl="2" indent="0">
              <a:buNone/>
            </a:pPr>
            <a:endParaRPr lang="da-DK" sz="1800" dirty="0"/>
          </a:p>
        </p:txBody>
      </p:sp>
      <p:sp>
        <p:nvSpPr>
          <p:cNvPr id="3" name="Date Placeholder 2"/>
          <p:cNvSpPr>
            <a:spLocks noGrp="1"/>
          </p:cNvSpPr>
          <p:nvPr>
            <p:ph type="dt" sz="half" idx="10"/>
          </p:nvPr>
        </p:nvSpPr>
        <p:spPr/>
        <p:txBody>
          <a:bodyPr/>
          <a:lstStyle/>
          <a:p>
            <a:endParaRPr lang="da-DK" dirty="0"/>
          </a:p>
        </p:txBody>
      </p:sp>
    </p:spTree>
    <p:extLst>
      <p:ext uri="{BB962C8B-B14F-4D97-AF65-F5344CB8AC3E}">
        <p14:creationId xmlns:p14="http://schemas.microsoft.com/office/powerpoint/2010/main" val="34429966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da-DK" dirty="0"/>
              <a:t>Hurtigere og stærkere</a:t>
            </a:r>
          </a:p>
        </p:txBody>
      </p:sp>
      <p:sp>
        <p:nvSpPr>
          <p:cNvPr id="4" name="Text Placeholder 3"/>
          <p:cNvSpPr>
            <a:spLocks noGrp="1"/>
          </p:cNvSpPr>
          <p:nvPr>
            <p:ph sz="quarter" idx="15"/>
          </p:nvPr>
        </p:nvSpPr>
        <p:spPr>
          <a:xfrm>
            <a:off x="427037" y="1052736"/>
            <a:ext cx="7470775" cy="3328460"/>
          </a:xfrm>
        </p:spPr>
        <p:txBody>
          <a:bodyPr/>
          <a:lstStyle/>
          <a:p>
            <a:pPr marL="15875"/>
            <a:r>
              <a:rPr lang="da-DK" dirty="0"/>
              <a:t>Derfor forbedrer sprintintervaller og styrketræning din præstation</a:t>
            </a:r>
          </a:p>
          <a:p>
            <a:pPr marL="15875"/>
            <a:endParaRPr lang="da-DK" sz="1800" dirty="0"/>
          </a:p>
          <a:p>
            <a:pPr marL="358775" indent="-342900">
              <a:buFont typeface="+mj-lt"/>
              <a:buAutoNum type="arabicPeriod"/>
            </a:pPr>
            <a:r>
              <a:rPr lang="da-DK" sz="1800" dirty="0"/>
              <a:t>Løbeøkonomien forbedres</a:t>
            </a:r>
          </a:p>
          <a:p>
            <a:pPr marL="666900" lvl="2" indent="-342900">
              <a:buFont typeface="Arial" panose="020B0604020202020204" pitchFamily="34" charset="0"/>
              <a:buChar char="•"/>
            </a:pPr>
            <a:r>
              <a:rPr lang="da-DK" sz="1800" dirty="0"/>
              <a:t>Du løber hurtigere – uden at bruge mere ilt</a:t>
            </a:r>
          </a:p>
          <a:p>
            <a:endParaRPr lang="da-DK" sz="1800" dirty="0"/>
          </a:p>
          <a:p>
            <a:pPr marL="358775" indent="-342900">
              <a:buFont typeface="+mj-lt"/>
              <a:buAutoNum type="arabicPeriod"/>
            </a:pPr>
            <a:endParaRPr lang="da-DK" sz="1800" dirty="0"/>
          </a:p>
          <a:p>
            <a:pPr marL="358775" indent="-342900">
              <a:buFont typeface="+mj-lt"/>
              <a:buAutoNum type="arabicPeriod"/>
            </a:pPr>
            <a:r>
              <a:rPr lang="da-DK" sz="1800" dirty="0"/>
              <a:t>Mere effektiv udnyttelse af dine muskler/muskelfibre</a:t>
            </a:r>
          </a:p>
          <a:p>
            <a:pPr marL="666900" lvl="2" indent="-342900">
              <a:buFont typeface="Arial" panose="020B0604020202020204" pitchFamily="34" charset="0"/>
              <a:buChar char="•"/>
            </a:pPr>
            <a:r>
              <a:rPr lang="da-DK" sz="1800" dirty="0"/>
              <a:t>Forebyg skader og udnyt mere muskelmasse</a:t>
            </a:r>
          </a:p>
          <a:p>
            <a:pPr marL="358775" indent="-342900">
              <a:buFont typeface="+mj-lt"/>
              <a:buAutoNum type="arabicPeriod"/>
            </a:pPr>
            <a:endParaRPr lang="da-DK" sz="1800" dirty="0"/>
          </a:p>
          <a:p>
            <a:pPr marL="358775" indent="-342900">
              <a:buFont typeface="+mj-lt"/>
              <a:buAutoNum type="arabicPeriod"/>
            </a:pPr>
            <a:endParaRPr lang="da-DK" sz="1800" dirty="0"/>
          </a:p>
          <a:p>
            <a:pPr marL="358775" indent="-342900">
              <a:buFont typeface="+mj-lt"/>
              <a:buAutoNum type="arabicPeriod"/>
            </a:pPr>
            <a:r>
              <a:rPr lang="da-DK" sz="1800" dirty="0"/>
              <a:t>Nervesystemets samarbejde med musklerne optimeres</a:t>
            </a:r>
          </a:p>
          <a:p>
            <a:pPr marL="666900" lvl="2" indent="-342900">
              <a:buFont typeface="Arial" panose="020B0604020202020204" pitchFamily="34" charset="0"/>
              <a:buChar char="•"/>
            </a:pPr>
            <a:r>
              <a:rPr lang="da-DK" sz="1800" dirty="0"/>
              <a:t>Bedre teknik og øget motorisk bevidsthed </a:t>
            </a:r>
          </a:p>
          <a:p>
            <a:pPr marL="358775" indent="-342900">
              <a:buFont typeface="+mj-lt"/>
              <a:buAutoNum type="arabicPeriod"/>
            </a:pPr>
            <a:endParaRPr lang="da-DK" sz="1800" dirty="0"/>
          </a:p>
          <a:p>
            <a:pPr marL="358775" indent="-342900">
              <a:buFont typeface="+mj-lt"/>
              <a:buAutoNum type="arabicPeriod"/>
            </a:pPr>
            <a:endParaRPr lang="da-DK" sz="1800" dirty="0"/>
          </a:p>
          <a:p>
            <a:pPr marL="358775" indent="-342900">
              <a:buFont typeface="+mj-lt"/>
              <a:buAutoNum type="arabicPeriod"/>
            </a:pPr>
            <a:endParaRPr lang="da-DK" sz="1800" dirty="0"/>
          </a:p>
          <a:p>
            <a:pPr marL="358775" indent="-342900">
              <a:buFont typeface="+mj-lt"/>
              <a:buAutoNum type="arabicPeriod"/>
            </a:pPr>
            <a:endParaRPr lang="da-DK" sz="1800" dirty="0"/>
          </a:p>
          <a:p>
            <a:pPr marL="358775" indent="-342900">
              <a:buFont typeface="+mj-lt"/>
              <a:buAutoNum type="arabicPeriod"/>
            </a:pPr>
            <a:endParaRPr lang="da-DK" sz="1800" dirty="0"/>
          </a:p>
          <a:p>
            <a:pPr marL="358775" indent="-342900">
              <a:buFont typeface="+mj-lt"/>
              <a:buAutoNum type="arabicPeriod"/>
            </a:pPr>
            <a:endParaRPr lang="da-DK" sz="1800" dirty="0"/>
          </a:p>
          <a:p>
            <a:pPr marL="358775" indent="-342900">
              <a:buFont typeface="+mj-lt"/>
              <a:buAutoNum type="arabicPeriod"/>
            </a:pPr>
            <a:endParaRPr lang="da-DK" sz="1800" dirty="0"/>
          </a:p>
        </p:txBody>
      </p:sp>
      <p:sp>
        <p:nvSpPr>
          <p:cNvPr id="3" name="Date Placeholder 2"/>
          <p:cNvSpPr>
            <a:spLocks noGrp="1"/>
          </p:cNvSpPr>
          <p:nvPr>
            <p:ph type="dt" sz="half" idx="10"/>
          </p:nvPr>
        </p:nvSpPr>
        <p:spPr/>
        <p:txBody>
          <a:bodyPr/>
          <a:lstStyle/>
          <a:p>
            <a:endParaRPr lang="da-DK" dirty="0"/>
          </a:p>
        </p:txBody>
      </p:sp>
    </p:spTree>
    <p:extLst>
      <p:ext uri="{BB962C8B-B14F-4D97-AF65-F5344CB8AC3E}">
        <p14:creationId xmlns:p14="http://schemas.microsoft.com/office/powerpoint/2010/main" val="36233517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da-DK" dirty="0"/>
              <a:t>Gennembrudstræning</a:t>
            </a:r>
          </a:p>
        </p:txBody>
      </p:sp>
      <p:sp>
        <p:nvSpPr>
          <p:cNvPr id="4" name="Text Placeholder 3"/>
          <p:cNvSpPr>
            <a:spLocks noGrp="1"/>
          </p:cNvSpPr>
          <p:nvPr>
            <p:ph sz="quarter" idx="15"/>
          </p:nvPr>
        </p:nvSpPr>
        <p:spPr/>
        <p:txBody>
          <a:bodyPr/>
          <a:lstStyle/>
          <a:p>
            <a:r>
              <a:rPr lang="da-DK" dirty="0"/>
              <a:t>En ekstraordinær indsats – et ekstraordinært udbytte</a:t>
            </a:r>
          </a:p>
          <a:p>
            <a:endParaRPr lang="da-DK" sz="1800" dirty="0"/>
          </a:p>
          <a:p>
            <a:r>
              <a:rPr lang="da-DK" sz="1400" dirty="0"/>
              <a:t>Pres kroppen ud over det sædvanlige</a:t>
            </a:r>
          </a:p>
          <a:p>
            <a:pPr marL="609750" lvl="2" indent="-285750">
              <a:buFont typeface="Arial" panose="020B0604020202020204" pitchFamily="34" charset="0"/>
              <a:buChar char="•"/>
            </a:pPr>
            <a:r>
              <a:rPr lang="da-DK" sz="1400" dirty="0"/>
              <a:t>Varigheden af træningen</a:t>
            </a:r>
          </a:p>
          <a:p>
            <a:pPr marL="609750" lvl="2" indent="-285750">
              <a:buFont typeface="Arial" panose="020B0604020202020204" pitchFamily="34" charset="0"/>
              <a:buChar char="•"/>
            </a:pPr>
            <a:r>
              <a:rPr lang="da-DK" sz="1400" dirty="0"/>
              <a:t>Intensiteten af træningen</a:t>
            </a:r>
          </a:p>
          <a:p>
            <a:endParaRPr lang="da-DK" sz="1400" dirty="0"/>
          </a:p>
          <a:p>
            <a:r>
              <a:rPr lang="da-DK" sz="1400" dirty="0"/>
              <a:t>Udbytte:</a:t>
            </a:r>
          </a:p>
          <a:p>
            <a:pPr marL="609750" lvl="2" indent="-285750">
              <a:buFont typeface="Arial" panose="020B0604020202020204" pitchFamily="34" charset="0"/>
              <a:buChar char="•"/>
            </a:pPr>
            <a:r>
              <a:rPr lang="da-DK" sz="1400" dirty="0"/>
              <a:t>Stor stimulation – øget træningseffekt</a:t>
            </a:r>
          </a:p>
          <a:p>
            <a:endParaRPr lang="da-DK" sz="1400" dirty="0"/>
          </a:p>
          <a:p>
            <a:r>
              <a:rPr lang="da-DK" sz="1400" dirty="0"/>
              <a:t>Hvor ofte?</a:t>
            </a:r>
          </a:p>
          <a:p>
            <a:pPr marL="609750" lvl="2" indent="-285750">
              <a:buFont typeface="Arial" panose="020B0604020202020204" pitchFamily="34" charset="0"/>
              <a:buChar char="•"/>
            </a:pPr>
            <a:r>
              <a:rPr lang="da-DK" sz="1400" dirty="0"/>
              <a:t>1-2 gange om måneden</a:t>
            </a:r>
          </a:p>
          <a:p>
            <a:endParaRPr lang="da-DK" sz="1400" dirty="0"/>
          </a:p>
          <a:p>
            <a:r>
              <a:rPr lang="da-DK" sz="1400" dirty="0"/>
              <a:t>Gennembrudstræning:</a:t>
            </a:r>
          </a:p>
          <a:p>
            <a:pPr marL="609750" lvl="2" indent="-285750">
              <a:buFont typeface="Arial" panose="020B0604020202020204" pitchFamily="34" charset="0"/>
              <a:buChar char="•"/>
            </a:pPr>
            <a:r>
              <a:rPr lang="da-DK" sz="1400" dirty="0"/>
              <a:t>Bør altid efterfølges med mere end normalt restitution</a:t>
            </a:r>
          </a:p>
          <a:p>
            <a:pPr marL="609750" lvl="2" indent="-285750">
              <a:buFont typeface="Arial" panose="020B0604020202020204" pitchFamily="34" charset="0"/>
              <a:buChar char="•"/>
            </a:pPr>
            <a:endParaRPr lang="da-DK" sz="1800" dirty="0"/>
          </a:p>
          <a:p>
            <a:pPr marL="609750" lvl="2" indent="-285750">
              <a:buFont typeface="Arial" panose="020B0604020202020204" pitchFamily="34" charset="0"/>
              <a:buChar char="•"/>
            </a:pPr>
            <a:endParaRPr lang="da-DK" sz="1800" dirty="0"/>
          </a:p>
          <a:p>
            <a:pPr marL="609750" lvl="2" indent="-285750">
              <a:buFont typeface="Arial" panose="020B0604020202020204" pitchFamily="34" charset="0"/>
              <a:buChar char="•"/>
            </a:pPr>
            <a:endParaRPr lang="da-DK" sz="1800" dirty="0"/>
          </a:p>
        </p:txBody>
      </p:sp>
      <p:sp>
        <p:nvSpPr>
          <p:cNvPr id="3" name="Date Placeholder 2"/>
          <p:cNvSpPr>
            <a:spLocks noGrp="1"/>
          </p:cNvSpPr>
          <p:nvPr>
            <p:ph type="dt" sz="half" idx="10"/>
          </p:nvPr>
        </p:nvSpPr>
        <p:spPr/>
        <p:txBody>
          <a:bodyPr/>
          <a:lstStyle/>
          <a:p>
            <a:endParaRPr lang="da-DK" dirty="0"/>
          </a:p>
        </p:txBody>
      </p:sp>
    </p:spTree>
    <p:extLst>
      <p:ext uri="{BB962C8B-B14F-4D97-AF65-F5344CB8AC3E}">
        <p14:creationId xmlns:p14="http://schemas.microsoft.com/office/powerpoint/2010/main" val="6111706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86AF1BFD-1C49-7779-99E2-E925501A4B7B}"/>
              </a:ext>
            </a:extLst>
          </p:cNvPr>
          <p:cNvSpPr>
            <a:spLocks noGrp="1"/>
          </p:cNvSpPr>
          <p:nvPr>
            <p:ph type="ctrTitle"/>
          </p:nvPr>
        </p:nvSpPr>
        <p:spPr>
          <a:xfrm>
            <a:off x="1996186" y="2599361"/>
            <a:ext cx="7146227" cy="835200"/>
          </a:xfrm>
        </p:spPr>
        <p:txBody>
          <a:bodyPr anchor="ctr">
            <a:normAutofit/>
          </a:bodyPr>
          <a:lstStyle/>
          <a:p>
            <a:r>
              <a:rPr lang="da-DK" dirty="0"/>
              <a:t>Praktisk øvelse</a:t>
            </a:r>
          </a:p>
        </p:txBody>
      </p:sp>
      <p:sp>
        <p:nvSpPr>
          <p:cNvPr id="14" name="Subtitle 2">
            <a:extLst>
              <a:ext uri="{FF2B5EF4-FFF2-40B4-BE49-F238E27FC236}">
                <a16:creationId xmlns:a16="http://schemas.microsoft.com/office/drawing/2014/main" id="{2C37D30A-558F-B2CE-95D4-45B9AC65F6A5}"/>
              </a:ext>
            </a:extLst>
          </p:cNvPr>
          <p:cNvSpPr>
            <a:spLocks noGrp="1"/>
          </p:cNvSpPr>
          <p:nvPr>
            <p:ph type="subTitle" idx="1"/>
          </p:nvPr>
        </p:nvSpPr>
        <p:spPr>
          <a:xfrm>
            <a:off x="1996986" y="3430862"/>
            <a:ext cx="7147014" cy="832374"/>
          </a:xfrm>
        </p:spPr>
        <p:txBody>
          <a:bodyPr/>
          <a:lstStyle/>
          <a:p>
            <a:endParaRPr lang="en-US" dirty="0"/>
          </a:p>
        </p:txBody>
      </p:sp>
    </p:spTree>
    <p:extLst>
      <p:ext uri="{BB962C8B-B14F-4D97-AF65-F5344CB8AC3E}">
        <p14:creationId xmlns:p14="http://schemas.microsoft.com/office/powerpoint/2010/main" val="2385686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86AF1BFD-1C49-7779-99E2-E925501A4B7B}"/>
              </a:ext>
            </a:extLst>
          </p:cNvPr>
          <p:cNvSpPr>
            <a:spLocks noGrp="1"/>
          </p:cNvSpPr>
          <p:nvPr>
            <p:ph type="ctrTitle"/>
          </p:nvPr>
        </p:nvSpPr>
        <p:spPr>
          <a:xfrm>
            <a:off x="1996186" y="2599361"/>
            <a:ext cx="7146227" cy="835200"/>
          </a:xfrm>
        </p:spPr>
        <p:txBody>
          <a:bodyPr anchor="ctr">
            <a:normAutofit/>
          </a:bodyPr>
          <a:lstStyle/>
          <a:p>
            <a:r>
              <a:rPr lang="da-DK"/>
              <a:t>Løberens ernæring</a:t>
            </a:r>
          </a:p>
        </p:txBody>
      </p:sp>
      <p:sp>
        <p:nvSpPr>
          <p:cNvPr id="14" name="Subtitle 2">
            <a:extLst>
              <a:ext uri="{FF2B5EF4-FFF2-40B4-BE49-F238E27FC236}">
                <a16:creationId xmlns:a16="http://schemas.microsoft.com/office/drawing/2014/main" id="{108A249E-8789-3157-1DA8-2D5A50CAE787}"/>
              </a:ext>
            </a:extLst>
          </p:cNvPr>
          <p:cNvSpPr>
            <a:spLocks noGrp="1"/>
          </p:cNvSpPr>
          <p:nvPr>
            <p:ph type="subTitle" idx="1"/>
          </p:nvPr>
        </p:nvSpPr>
        <p:spPr>
          <a:xfrm>
            <a:off x="1996986" y="3430862"/>
            <a:ext cx="7147014" cy="832374"/>
          </a:xfrm>
        </p:spPr>
        <p:txBody>
          <a:bodyPr/>
          <a:lstStyle/>
          <a:p>
            <a:r>
              <a:rPr lang="en-US" dirty="0" err="1"/>
              <a:t>Spiser</a:t>
            </a:r>
            <a:r>
              <a:rPr lang="en-US" dirty="0"/>
              <a:t> du for at </a:t>
            </a:r>
            <a:r>
              <a:rPr lang="en-US" dirty="0" err="1"/>
              <a:t>løbe</a:t>
            </a:r>
            <a:r>
              <a:rPr lang="en-US" dirty="0"/>
              <a:t> </a:t>
            </a:r>
            <a:r>
              <a:rPr lang="en-US" dirty="0" err="1"/>
              <a:t>eller</a:t>
            </a:r>
            <a:r>
              <a:rPr lang="en-US" dirty="0"/>
              <a:t> </a:t>
            </a:r>
            <a:r>
              <a:rPr lang="en-US" dirty="0" err="1"/>
              <a:t>løber</a:t>
            </a:r>
            <a:r>
              <a:rPr lang="en-US" dirty="0"/>
              <a:t> du for at </a:t>
            </a:r>
            <a:r>
              <a:rPr lang="en-US" dirty="0" err="1"/>
              <a:t>spise</a:t>
            </a:r>
            <a:r>
              <a:rPr lang="en-US" dirty="0"/>
              <a:t>?</a:t>
            </a:r>
          </a:p>
        </p:txBody>
      </p:sp>
    </p:spTree>
    <p:extLst>
      <p:ext uri="{BB962C8B-B14F-4D97-AF65-F5344CB8AC3E}">
        <p14:creationId xmlns:p14="http://schemas.microsoft.com/office/powerpoint/2010/main" val="972602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billede 1"/>
          <p:cNvSpPr>
            <a:spLocks noGrp="1"/>
          </p:cNvSpPr>
          <p:nvPr>
            <p:ph type="pic" sz="quarter" idx="14"/>
          </p:nvPr>
        </p:nvSpPr>
        <p:spPr/>
      </p:sp>
      <p:sp>
        <p:nvSpPr>
          <p:cNvPr id="7171" name="Rectangle 2"/>
          <p:cNvSpPr>
            <a:spLocks noGrp="1" noChangeArrowheads="1"/>
          </p:cNvSpPr>
          <p:nvPr>
            <p:ph type="title"/>
          </p:nvPr>
        </p:nvSpPr>
        <p:spPr/>
        <p:txBody>
          <a:bodyPr/>
          <a:lstStyle/>
          <a:p>
            <a:pPr algn="ctr" eaLnBrk="1" hangingPunct="1"/>
            <a:r>
              <a:rPr lang="da-DK" sz="4000" dirty="0"/>
              <a:t>Løb og kost</a:t>
            </a:r>
          </a:p>
        </p:txBody>
      </p:sp>
      <p:sp>
        <p:nvSpPr>
          <p:cNvPr id="7172" name="Rectangle 3"/>
          <p:cNvSpPr>
            <a:spLocks noGrp="1" noChangeArrowheads="1"/>
          </p:cNvSpPr>
          <p:nvPr>
            <p:ph sz="quarter" idx="16"/>
          </p:nvPr>
        </p:nvSpPr>
        <p:spPr/>
        <p:txBody>
          <a:bodyPr/>
          <a:lstStyle/>
          <a:p>
            <a:r>
              <a:rPr lang="da-DK" sz="2800" dirty="0"/>
              <a:t>For langt de fleste løbere gælder de almindelige kostråd:</a:t>
            </a:r>
            <a:endParaRPr lang="da-DK" sz="2400" dirty="0"/>
          </a:p>
          <a:p>
            <a:pPr marL="800100" lvl="1" indent="-342900"/>
            <a:endParaRPr lang="da-DK" sz="2400" dirty="0"/>
          </a:p>
          <a:p>
            <a:pPr marL="800100" lvl="1" indent="-342900">
              <a:buFont typeface="Arial"/>
              <a:buChar char="•"/>
            </a:pPr>
            <a:r>
              <a:rPr lang="da-DK" sz="2400" dirty="0"/>
              <a:t>Protein: 10-15 E %</a:t>
            </a:r>
          </a:p>
          <a:p>
            <a:pPr marL="800100" lvl="1" indent="-342900">
              <a:buFont typeface="Arial"/>
              <a:buChar char="•"/>
            </a:pPr>
            <a:r>
              <a:rPr lang="da-DK" sz="2400" dirty="0"/>
              <a:t>Fedt: højst 30 E %</a:t>
            </a:r>
          </a:p>
          <a:p>
            <a:pPr marL="800100" lvl="1" indent="-342900">
              <a:buFont typeface="Arial"/>
              <a:buChar char="•"/>
            </a:pPr>
            <a:r>
              <a:rPr lang="da-DK" sz="2400" dirty="0"/>
              <a:t>Kulhydrat: 55-60 E %</a:t>
            </a:r>
          </a:p>
          <a:p>
            <a:pPr marL="609600" indent="-609600" eaLnBrk="1" hangingPunct="1">
              <a:buFontTx/>
              <a:buNone/>
            </a:pPr>
            <a:endParaRPr lang="da-DK" sz="2800" dirty="0"/>
          </a:p>
          <a:p>
            <a:pPr marL="609600" indent="-609600" eaLnBrk="1" hangingPunct="1">
              <a:buFontTx/>
              <a:buNone/>
            </a:pPr>
            <a:endParaRPr lang="da-DK" sz="2800" dirty="0"/>
          </a:p>
        </p:txBody>
      </p:sp>
      <p:pic>
        <p:nvPicPr>
          <p:cNvPr id="5" name="Billede 4"/>
          <p:cNvPicPr>
            <a:picLocks noChangeAspect="1"/>
          </p:cNvPicPr>
          <p:nvPr/>
        </p:nvPicPr>
        <p:blipFill>
          <a:blip r:embed="rId3"/>
          <a:stretch>
            <a:fillRect/>
          </a:stretch>
        </p:blipFill>
        <p:spPr>
          <a:xfrm>
            <a:off x="5364088" y="1924050"/>
            <a:ext cx="3384376" cy="4169828"/>
          </a:xfrm>
          <a:prstGeom prst="rect">
            <a:avLst/>
          </a:prstGeom>
        </p:spPr>
      </p:pic>
    </p:spTree>
    <p:extLst>
      <p:ext uri="{BB962C8B-B14F-4D97-AF65-F5344CB8AC3E}">
        <p14:creationId xmlns:p14="http://schemas.microsoft.com/office/powerpoint/2010/main" val="26897264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da-DK" dirty="0">
                <a:sym typeface="Wingdings" pitchFamily="2" charset="2"/>
              </a:rPr>
              <a:t>Kostens formål i forhold til træning</a:t>
            </a:r>
          </a:p>
        </p:txBody>
      </p:sp>
      <p:sp>
        <p:nvSpPr>
          <p:cNvPr id="3" name="Subtitle 2"/>
          <p:cNvSpPr>
            <a:spLocks noGrp="1"/>
          </p:cNvSpPr>
          <p:nvPr>
            <p:ph sz="quarter" idx="16"/>
          </p:nvPr>
        </p:nvSpPr>
        <p:spPr/>
        <p:txBody>
          <a:bodyPr>
            <a:normAutofit fontScale="85000" lnSpcReduction="10000"/>
          </a:bodyPr>
          <a:lstStyle/>
          <a:p>
            <a:pPr>
              <a:lnSpc>
                <a:spcPct val="150000"/>
              </a:lnSpc>
            </a:pPr>
            <a:r>
              <a:rPr lang="da-DK" dirty="0">
                <a:sym typeface="Wingdings" pitchFamily="2" charset="2"/>
              </a:rPr>
              <a:t>Energi (og byggesten) – før/under/efter træning og konkurrence</a:t>
            </a:r>
          </a:p>
          <a:p>
            <a:pPr>
              <a:lnSpc>
                <a:spcPct val="150000"/>
              </a:lnSpc>
            </a:pPr>
            <a:endParaRPr lang="da-DK" dirty="0">
              <a:sym typeface="Wingdings" pitchFamily="2" charset="2"/>
            </a:endParaRPr>
          </a:p>
          <a:p>
            <a:pPr>
              <a:lnSpc>
                <a:spcPct val="150000"/>
              </a:lnSpc>
            </a:pPr>
            <a:r>
              <a:rPr lang="da-DK" dirty="0">
                <a:solidFill>
                  <a:schemeClr val="accent6">
                    <a:lumMod val="75000"/>
                  </a:schemeClr>
                </a:solidFill>
                <a:sym typeface="Wingdings" pitchFamily="2" charset="2"/>
              </a:rPr>
              <a:t>Større træningskvalitet </a:t>
            </a:r>
          </a:p>
          <a:p>
            <a:pPr>
              <a:lnSpc>
                <a:spcPct val="150000"/>
              </a:lnSpc>
            </a:pPr>
            <a:endParaRPr lang="da-DK" dirty="0">
              <a:sym typeface="Wingdings" pitchFamily="2" charset="2"/>
            </a:endParaRPr>
          </a:p>
          <a:p>
            <a:pPr>
              <a:lnSpc>
                <a:spcPct val="150000"/>
              </a:lnSpc>
            </a:pPr>
            <a:r>
              <a:rPr lang="da-DK" dirty="0">
                <a:sym typeface="Wingdings" pitchFamily="2" charset="2"/>
              </a:rPr>
              <a:t>Bedre </a:t>
            </a:r>
            <a:r>
              <a:rPr lang="da-DK" dirty="0" err="1">
                <a:sym typeface="Wingdings" pitchFamily="2" charset="2"/>
              </a:rPr>
              <a:t>restitutionevene</a:t>
            </a:r>
            <a:endParaRPr lang="da-DK" dirty="0">
              <a:sym typeface="Wingdings" pitchFamily="2" charset="2"/>
            </a:endParaRPr>
          </a:p>
          <a:p>
            <a:pPr>
              <a:lnSpc>
                <a:spcPct val="150000"/>
              </a:lnSpc>
            </a:pPr>
            <a:endParaRPr lang="da-DK" dirty="0">
              <a:sym typeface="Wingdings" pitchFamily="2" charset="2"/>
            </a:endParaRPr>
          </a:p>
          <a:p>
            <a:pPr>
              <a:lnSpc>
                <a:spcPct val="150000"/>
              </a:lnSpc>
            </a:pPr>
            <a:r>
              <a:rPr lang="da-DK" dirty="0">
                <a:solidFill>
                  <a:schemeClr val="accent6">
                    <a:lumMod val="75000"/>
                  </a:schemeClr>
                </a:solidFill>
                <a:sym typeface="Wingdings" pitchFamily="2" charset="2"/>
              </a:rPr>
              <a:t>Optimering af præstationsevnen</a:t>
            </a:r>
          </a:p>
          <a:p>
            <a:pPr>
              <a:lnSpc>
                <a:spcPct val="150000"/>
              </a:lnSpc>
            </a:pPr>
            <a:endParaRPr lang="da-DK" dirty="0">
              <a:solidFill>
                <a:srgbClr val="C00000"/>
              </a:solidFill>
              <a:sym typeface="Wingdings" pitchFamily="2" charset="2"/>
            </a:endParaRPr>
          </a:p>
          <a:p>
            <a:pPr>
              <a:lnSpc>
                <a:spcPct val="150000"/>
              </a:lnSpc>
            </a:pPr>
            <a:r>
              <a:rPr lang="da-DK" dirty="0">
                <a:sym typeface="Wingdings" pitchFamily="2" charset="2"/>
              </a:rPr>
              <a:t>Energi i hverdagen</a:t>
            </a:r>
          </a:p>
          <a:p>
            <a:endParaRPr lang="da-DK" dirty="0">
              <a:solidFill>
                <a:schemeClr val="tx1"/>
              </a:solidFill>
            </a:endParaRPr>
          </a:p>
          <a:p>
            <a:endParaRPr lang="da-DK" dirty="0">
              <a:solidFill>
                <a:schemeClr val="tx1"/>
              </a:solidFill>
            </a:endParaRPr>
          </a:p>
        </p:txBody>
      </p:sp>
      <p:sp>
        <p:nvSpPr>
          <p:cNvPr id="8" name="Rectangle 7"/>
          <p:cNvSpPr/>
          <p:nvPr/>
        </p:nvSpPr>
        <p:spPr>
          <a:xfrm>
            <a:off x="137394" y="1009809"/>
            <a:ext cx="8496944" cy="1261884"/>
          </a:xfrm>
          <a:prstGeom prst="rect">
            <a:avLst/>
          </a:prstGeom>
        </p:spPr>
        <p:txBody>
          <a:bodyPr wrap="square">
            <a:spAutoFit/>
          </a:bodyPr>
          <a:lstStyle/>
          <a:p>
            <a:endParaRPr lang="da-DK" sz="1900" dirty="0">
              <a:sym typeface="Wingdings" pitchFamily="2" charset="2"/>
            </a:endParaRPr>
          </a:p>
          <a:p>
            <a:endParaRPr lang="da-DK" sz="1900" dirty="0">
              <a:sym typeface="Wingdings" pitchFamily="2" charset="2"/>
            </a:endParaRPr>
          </a:p>
          <a:p>
            <a:endParaRPr lang="da-DK" sz="1900" dirty="0">
              <a:sym typeface="Wingdings" pitchFamily="2" charset="2"/>
            </a:endParaRPr>
          </a:p>
          <a:p>
            <a:endParaRPr lang="da-DK" sz="1900" dirty="0">
              <a:sym typeface="Wingdings" pitchFamily="2" charset="2"/>
            </a:endParaRPr>
          </a:p>
        </p:txBody>
      </p:sp>
      <p:pic>
        <p:nvPicPr>
          <p:cNvPr id="9" name="Picture 4" descr="https://encrypted-tbn3.gstatic.com/images?q=tbn:ANd9GcSN80LrrpnDjkvrhvtG5Eh9BdvXyHgZWjCAa88leA-89prne_GBGg"/>
          <p:cNvPicPr>
            <a:picLocks noGrp="1" noChangeAspect="1" noChangeArrowheads="1"/>
          </p:cNvPicPr>
          <p:nvPr>
            <p:ph type="pic" sz="quarter" idx="14"/>
          </p:nvPr>
        </p:nvPicPr>
        <p:blipFill>
          <a:blip r:embed="rId3" cstate="print"/>
          <a:srcRect l="10672" r="10672"/>
          <a:stretch>
            <a:fillRect/>
          </a:stretch>
        </p:blipFill>
        <p:spPr bwMode="auto">
          <a:prstGeom prst="rect">
            <a:avLst/>
          </a:prstGeom>
          <a:noFill/>
        </p:spPr>
      </p:pic>
    </p:spTree>
    <p:extLst>
      <p:ext uri="{BB962C8B-B14F-4D97-AF65-F5344CB8AC3E}">
        <p14:creationId xmlns:p14="http://schemas.microsoft.com/office/powerpoint/2010/main" val="1505289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a-DK" b="1" u="sng" dirty="0"/>
              <a:t>Timing &amp; indhold</a:t>
            </a:r>
            <a:br>
              <a:rPr lang="da-DK" b="1" u="sng" dirty="0"/>
            </a:br>
            <a:br>
              <a:rPr lang="da-DK" sz="3000" b="1" dirty="0"/>
            </a:br>
            <a:r>
              <a:rPr lang="da-DK" sz="2000" b="1" dirty="0"/>
              <a:t>Kosten er </a:t>
            </a:r>
            <a:r>
              <a:rPr lang="da-DK" sz="2000" b="1" u="sng" dirty="0">
                <a:solidFill>
                  <a:schemeClr val="accent6">
                    <a:lumMod val="75000"/>
                  </a:schemeClr>
                </a:solidFill>
              </a:rPr>
              <a:t>’LINKET’ </a:t>
            </a:r>
            <a:r>
              <a:rPr lang="da-DK" sz="2000" b="1" dirty="0"/>
              <a:t>mellem træning og konkurrence!</a:t>
            </a:r>
            <a:br>
              <a:rPr lang="da-DK" sz="2000" dirty="0"/>
            </a:br>
            <a:endParaRPr lang="da-DK" sz="2000" b="1" dirty="0"/>
          </a:p>
        </p:txBody>
      </p:sp>
      <p:sp>
        <p:nvSpPr>
          <p:cNvPr id="3" name="Subtitle 2"/>
          <p:cNvSpPr>
            <a:spLocks noGrp="1"/>
          </p:cNvSpPr>
          <p:nvPr>
            <p:ph sz="quarter" idx="15"/>
          </p:nvPr>
        </p:nvSpPr>
        <p:spPr/>
        <p:txBody>
          <a:bodyPr>
            <a:normAutofit/>
          </a:bodyPr>
          <a:lstStyle/>
          <a:p>
            <a:endParaRPr lang="da-DK" sz="2400" dirty="0">
              <a:solidFill>
                <a:srgbClr val="FF0000"/>
              </a:solidFill>
            </a:endParaRPr>
          </a:p>
          <a:p>
            <a:endParaRPr lang="da-DK" sz="2400" dirty="0">
              <a:solidFill>
                <a:schemeClr val="accent6">
                  <a:lumMod val="75000"/>
                </a:schemeClr>
              </a:solidFill>
            </a:endParaRPr>
          </a:p>
          <a:p>
            <a:endParaRPr lang="da-DK" sz="2400" dirty="0">
              <a:solidFill>
                <a:schemeClr val="accent6">
                  <a:lumMod val="75000"/>
                </a:schemeClr>
              </a:solidFill>
            </a:endParaRPr>
          </a:p>
          <a:p>
            <a:endParaRPr lang="da-DK" sz="2400" dirty="0">
              <a:solidFill>
                <a:schemeClr val="accent6">
                  <a:lumMod val="75000"/>
                </a:schemeClr>
              </a:solidFill>
            </a:endParaRPr>
          </a:p>
          <a:p>
            <a:r>
              <a:rPr lang="da-DK" sz="2400" dirty="0">
                <a:solidFill>
                  <a:schemeClr val="accent6">
                    <a:lumMod val="75000"/>
                  </a:schemeClr>
                </a:solidFill>
              </a:rPr>
              <a:t>Timing: </a:t>
            </a:r>
            <a:r>
              <a:rPr lang="da-DK" sz="2400" dirty="0">
                <a:solidFill>
                  <a:schemeClr val="tx1"/>
                </a:solidFill>
              </a:rPr>
              <a:t>Spis når kroppen har behov</a:t>
            </a:r>
          </a:p>
          <a:p>
            <a:r>
              <a:rPr lang="da-DK" sz="2400" dirty="0">
                <a:solidFill>
                  <a:schemeClr val="tx1"/>
                </a:solidFill>
              </a:rPr>
              <a:t>Indhold: </a:t>
            </a:r>
            <a:r>
              <a:rPr lang="da-DK" sz="2400" dirty="0">
                <a:solidFill>
                  <a:schemeClr val="accent6">
                    <a:lumMod val="75000"/>
                  </a:schemeClr>
                </a:solidFill>
              </a:rPr>
              <a:t>Spis det kroppen har behov for</a:t>
            </a:r>
          </a:p>
          <a:p>
            <a:endParaRPr lang="da-DK" sz="2400" dirty="0">
              <a:solidFill>
                <a:srgbClr val="FF0000"/>
              </a:solidFill>
            </a:endParaRPr>
          </a:p>
          <a:p>
            <a:r>
              <a:rPr lang="da-DK" sz="2400" b="1" dirty="0">
                <a:solidFill>
                  <a:schemeClr val="tx1"/>
                </a:solidFill>
              </a:rPr>
              <a:t>Kvalitet i hverdag, træning, restitution og præstation</a:t>
            </a:r>
          </a:p>
          <a:p>
            <a:endParaRPr lang="da-DK" sz="2400" dirty="0">
              <a:solidFill>
                <a:schemeClr val="tx1"/>
              </a:solidFill>
            </a:endParaRPr>
          </a:p>
        </p:txBody>
      </p:sp>
      <p:pic>
        <p:nvPicPr>
          <p:cNvPr id="33794" name="Picture 2" descr="http://coreybradshaw.files.wordpress.com/2012/04/link.jpg"/>
          <p:cNvPicPr>
            <a:picLocks noChangeAspect="1" noChangeArrowheads="1"/>
          </p:cNvPicPr>
          <p:nvPr/>
        </p:nvPicPr>
        <p:blipFill>
          <a:blip r:embed="rId3" cstate="print"/>
          <a:srcRect/>
          <a:stretch>
            <a:fillRect/>
          </a:stretch>
        </p:blipFill>
        <p:spPr bwMode="auto">
          <a:xfrm>
            <a:off x="415824" y="1772816"/>
            <a:ext cx="6984776" cy="1944216"/>
          </a:xfrm>
          <a:prstGeom prst="rect">
            <a:avLst/>
          </a:prstGeom>
          <a:noFill/>
        </p:spPr>
      </p:pic>
      <p:sp>
        <p:nvSpPr>
          <p:cNvPr id="7" name="Down Arrow 6"/>
          <p:cNvSpPr/>
          <p:nvPr/>
        </p:nvSpPr>
        <p:spPr>
          <a:xfrm>
            <a:off x="3924871" y="5733256"/>
            <a:ext cx="484632" cy="504056"/>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solidFill>
                <a:schemeClr val="tx1"/>
              </a:solidFill>
            </a:endParaRPr>
          </a:p>
        </p:txBody>
      </p:sp>
    </p:spTree>
    <p:extLst>
      <p:ext uri="{BB962C8B-B14F-4D97-AF65-F5344CB8AC3E}">
        <p14:creationId xmlns:p14="http://schemas.microsoft.com/office/powerpoint/2010/main" val="35675843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pPr algn="ctr"/>
            <a:br>
              <a:rPr lang="da-DK" dirty="0"/>
            </a:br>
            <a:r>
              <a:rPr lang="da-DK" sz="3200" b="1" dirty="0"/>
              <a:t>Kroppens byggesten/energilagre</a:t>
            </a:r>
          </a:p>
        </p:txBody>
      </p:sp>
      <p:sp>
        <p:nvSpPr>
          <p:cNvPr id="5" name="Pladsholder til indhold 4"/>
          <p:cNvSpPr>
            <a:spLocks noGrp="1"/>
          </p:cNvSpPr>
          <p:nvPr>
            <p:ph sz="quarter" idx="15"/>
          </p:nvPr>
        </p:nvSpPr>
        <p:spPr/>
        <p:txBody>
          <a:bodyPr/>
          <a:lstStyle/>
          <a:p>
            <a:pPr marL="914400" lvl="1" indent="-457200"/>
            <a:r>
              <a:rPr lang="da-DK" sz="3200" b="1" dirty="0">
                <a:solidFill>
                  <a:srgbClr val="64AF64"/>
                </a:solidFill>
              </a:rPr>
              <a:t>Kulhydrat</a:t>
            </a:r>
          </a:p>
          <a:p>
            <a:pPr marL="914400" lvl="1" indent="-457200"/>
            <a:r>
              <a:rPr lang="da-DK" sz="3200" b="1" dirty="0">
                <a:solidFill>
                  <a:srgbClr val="64AF64"/>
                </a:solidFill>
              </a:rPr>
              <a:t>Fedt</a:t>
            </a:r>
          </a:p>
          <a:p>
            <a:pPr marL="914400" lvl="1" indent="-457200"/>
            <a:r>
              <a:rPr lang="da-DK" sz="3200" b="1" dirty="0">
                <a:solidFill>
                  <a:srgbClr val="64AF64"/>
                </a:solidFill>
              </a:rPr>
              <a:t>Protein</a:t>
            </a:r>
          </a:p>
          <a:p>
            <a:endParaRPr lang="da-DK" dirty="0"/>
          </a:p>
        </p:txBody>
      </p:sp>
      <p:graphicFrame>
        <p:nvGraphicFramePr>
          <p:cNvPr id="7" name="Pladsholder til indhold 3"/>
          <p:cNvGraphicFramePr>
            <a:graphicFrameLocks/>
          </p:cNvGraphicFramePr>
          <p:nvPr/>
        </p:nvGraphicFramePr>
        <p:xfrm>
          <a:off x="1907704" y="1988840"/>
          <a:ext cx="6984776"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1566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dirty="0"/>
              <a:t>Kulhydrater </a:t>
            </a:r>
          </a:p>
        </p:txBody>
      </p:sp>
      <p:sp>
        <p:nvSpPr>
          <p:cNvPr id="3" name="Pladsholder til indhold 2"/>
          <p:cNvSpPr>
            <a:spLocks noGrp="1"/>
          </p:cNvSpPr>
          <p:nvPr>
            <p:ph sz="quarter" idx="15"/>
          </p:nvPr>
        </p:nvSpPr>
        <p:spPr/>
        <p:txBody>
          <a:bodyPr/>
          <a:lstStyle/>
          <a:p>
            <a:r>
              <a:rPr lang="da-DK" sz="1800" dirty="0"/>
              <a:t>Kroppens vigtigste energikilde under fysisk aktivitet og i den efterfølgende restitutionsperiode. </a:t>
            </a:r>
          </a:p>
          <a:p>
            <a:pPr marL="0" indent="0">
              <a:buNone/>
            </a:pPr>
            <a:endParaRPr lang="da-DK" sz="1800" dirty="0"/>
          </a:p>
          <a:p>
            <a:r>
              <a:rPr lang="da-DK" sz="1800" dirty="0"/>
              <a:t>Hjernes og musklernes foretrukne brændstof – bruges udelukkende som energi. </a:t>
            </a:r>
          </a:p>
          <a:p>
            <a:endParaRPr lang="da-DK" sz="1800" dirty="0"/>
          </a:p>
          <a:p>
            <a:r>
              <a:rPr lang="da-DK" sz="1800" dirty="0"/>
              <a:t>Hurtig omsætningshastighed </a:t>
            </a:r>
          </a:p>
          <a:p>
            <a:endParaRPr lang="da-DK" sz="1800" dirty="0"/>
          </a:p>
          <a:p>
            <a:r>
              <a:rPr lang="da-DK" sz="1800" dirty="0"/>
              <a:t>Energi til ca. 90 min højintens træning</a:t>
            </a:r>
          </a:p>
          <a:p>
            <a:endParaRPr lang="da-DK" sz="1800" dirty="0"/>
          </a:p>
          <a:p>
            <a:pPr marL="0" indent="0">
              <a:buNone/>
            </a:pPr>
            <a:endParaRPr lang="da-DK" sz="1800" dirty="0"/>
          </a:p>
        </p:txBody>
      </p:sp>
    </p:spTree>
    <p:extLst>
      <p:ext uri="{BB962C8B-B14F-4D97-AF65-F5344CB8AC3E}">
        <p14:creationId xmlns:p14="http://schemas.microsoft.com/office/powerpoint/2010/main" val="42173807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dato 2"/>
          <p:cNvSpPr>
            <a:spLocks noGrp="1"/>
          </p:cNvSpPr>
          <p:nvPr>
            <p:ph type="dt" sz="half" idx="10"/>
          </p:nvPr>
        </p:nvSpPr>
        <p:spPr/>
        <p:txBody>
          <a:bodyPr/>
          <a:lstStyle/>
          <a:p>
            <a:endParaRPr lang="da-DK" dirty="0"/>
          </a:p>
        </p:txBody>
      </p:sp>
      <p:sp>
        <p:nvSpPr>
          <p:cNvPr id="11" name="Pladsholder til billede 10"/>
          <p:cNvSpPr>
            <a:spLocks noGrp="1"/>
          </p:cNvSpPr>
          <p:nvPr>
            <p:ph type="pic" sz="quarter" idx="14"/>
          </p:nvPr>
        </p:nvSpPr>
        <p:spPr/>
      </p:sp>
      <p:sp>
        <p:nvSpPr>
          <p:cNvPr id="7" name="Titel 6"/>
          <p:cNvSpPr>
            <a:spLocks noGrp="1"/>
          </p:cNvSpPr>
          <p:nvPr>
            <p:ph type="title"/>
          </p:nvPr>
        </p:nvSpPr>
        <p:spPr/>
        <p:txBody>
          <a:bodyPr/>
          <a:lstStyle/>
          <a:p>
            <a:r>
              <a:rPr lang="da-DK" dirty="0"/>
              <a:t>Kulhydrater - To typer: </a:t>
            </a:r>
            <a:br>
              <a:rPr lang="da-DK" dirty="0"/>
            </a:br>
            <a:endParaRPr lang="da-DK" dirty="0"/>
          </a:p>
        </p:txBody>
      </p:sp>
      <p:sp>
        <p:nvSpPr>
          <p:cNvPr id="5" name="Pladsholder til tekst 4"/>
          <p:cNvSpPr>
            <a:spLocks noGrp="1"/>
          </p:cNvSpPr>
          <p:nvPr>
            <p:ph sz="quarter" idx="16"/>
          </p:nvPr>
        </p:nvSpPr>
        <p:spPr/>
        <p:txBody>
          <a:bodyPr/>
          <a:lstStyle/>
          <a:p>
            <a:r>
              <a:rPr lang="da-DK" sz="2000" b="1" u="sng" dirty="0"/>
              <a:t>Langsomme/Komplekse</a:t>
            </a:r>
            <a:endParaRPr lang="da-DK" sz="2000" u="sng" dirty="0"/>
          </a:p>
          <a:p>
            <a:endParaRPr lang="da-DK" b="1" dirty="0"/>
          </a:p>
          <a:p>
            <a:pPr lvl="2"/>
            <a:r>
              <a:rPr lang="da-DK" sz="1800" dirty="0"/>
              <a:t>Regulerer blodsukkeret</a:t>
            </a:r>
          </a:p>
          <a:p>
            <a:pPr lvl="2"/>
            <a:r>
              <a:rPr lang="da-DK" sz="1800" dirty="0"/>
              <a:t>Øget mæthedsfornemmelse</a:t>
            </a:r>
          </a:p>
          <a:p>
            <a:pPr lvl="2"/>
            <a:r>
              <a:rPr lang="da-DK" sz="1800" dirty="0"/>
              <a:t>Lagres i leveren og musklerne</a:t>
            </a:r>
          </a:p>
          <a:p>
            <a:pPr lvl="2"/>
            <a:r>
              <a:rPr lang="da-DK" sz="1800" dirty="0"/>
              <a:t>Grundlaget for et solidt energiniveau i hverdagen og træning</a:t>
            </a:r>
          </a:p>
          <a:p>
            <a:pPr lvl="2"/>
            <a:endParaRPr lang="da-DK" sz="1800" dirty="0"/>
          </a:p>
          <a:p>
            <a:pPr lvl="2"/>
            <a:r>
              <a:rPr lang="da-DK" sz="1800" dirty="0"/>
              <a:t>Fuldkornsprodukter</a:t>
            </a:r>
          </a:p>
          <a:p>
            <a:pPr lvl="2"/>
            <a:r>
              <a:rPr lang="da-DK" sz="1800" dirty="0"/>
              <a:t>Grøntsager</a:t>
            </a:r>
          </a:p>
          <a:p>
            <a:pPr lvl="2"/>
            <a:r>
              <a:rPr lang="da-DK" sz="1800" dirty="0"/>
              <a:t>Frugt</a:t>
            </a:r>
          </a:p>
          <a:p>
            <a:pPr lvl="2"/>
            <a:r>
              <a:rPr lang="da-DK" sz="1800" dirty="0"/>
              <a:t>Kostfibre </a:t>
            </a:r>
          </a:p>
          <a:p>
            <a:endParaRPr lang="da-DK" b="1" dirty="0"/>
          </a:p>
        </p:txBody>
      </p:sp>
      <p:sp>
        <p:nvSpPr>
          <p:cNvPr id="4" name="Pladsholder til tekst 3"/>
          <p:cNvSpPr>
            <a:spLocks noGrp="1"/>
          </p:cNvSpPr>
          <p:nvPr>
            <p:ph type="body" sz="quarter" idx="4294967295"/>
          </p:nvPr>
        </p:nvSpPr>
        <p:spPr>
          <a:xfrm>
            <a:off x="4883763" y="2518228"/>
            <a:ext cx="3602037" cy="4140200"/>
          </a:xfrm>
        </p:spPr>
        <p:txBody>
          <a:bodyPr/>
          <a:lstStyle/>
          <a:p>
            <a:r>
              <a:rPr lang="da-DK" sz="2000" b="1" u="sng" dirty="0"/>
              <a:t>Hurtige/Simple</a:t>
            </a:r>
          </a:p>
          <a:p>
            <a:endParaRPr lang="da-DK" b="1" dirty="0"/>
          </a:p>
          <a:p>
            <a:pPr lvl="2"/>
            <a:r>
              <a:rPr lang="da-DK" sz="1800" dirty="0"/>
              <a:t>Optages hurtigt I kroppen</a:t>
            </a:r>
          </a:p>
          <a:p>
            <a:pPr lvl="2"/>
            <a:r>
              <a:rPr lang="da-DK" sz="1800" dirty="0"/>
              <a:t>Hurtig energi specielt under og efter træning</a:t>
            </a:r>
          </a:p>
          <a:p>
            <a:pPr marL="0" lvl="2" indent="0">
              <a:buNone/>
            </a:pPr>
            <a:endParaRPr lang="da-DK" sz="1800" dirty="0"/>
          </a:p>
          <a:p>
            <a:pPr lvl="2"/>
            <a:endParaRPr lang="da-DK" sz="1800" dirty="0"/>
          </a:p>
          <a:p>
            <a:pPr lvl="2"/>
            <a:r>
              <a:rPr lang="da-DK" sz="1800" dirty="0"/>
              <a:t>Hvidt brød/pasta o. lign.</a:t>
            </a:r>
          </a:p>
          <a:p>
            <a:pPr lvl="2"/>
            <a:r>
              <a:rPr lang="da-DK" sz="1800" dirty="0"/>
              <a:t>Slik </a:t>
            </a:r>
          </a:p>
          <a:p>
            <a:pPr lvl="2"/>
            <a:r>
              <a:rPr lang="da-DK" sz="1800" dirty="0"/>
              <a:t>Frugt</a:t>
            </a:r>
          </a:p>
          <a:p>
            <a:endParaRPr lang="da-DK" b="1" dirty="0"/>
          </a:p>
        </p:txBody>
      </p:sp>
      <p:pic>
        <p:nvPicPr>
          <p:cNvPr id="8" name="Picture 4" descr="http://t0.gstatic.com/images?q=tbn:ANd9GcSj-FjAXFzXNLB8WXh2XCV0IBQigWc50Csf7MIhIqHps2YKX-BNEw"/>
          <p:cNvPicPr>
            <a:picLocks noChangeAspect="1" noChangeArrowheads="1"/>
          </p:cNvPicPr>
          <p:nvPr/>
        </p:nvPicPr>
        <p:blipFill rotWithShape="1">
          <a:blip r:embed="rId2">
            <a:extLst>
              <a:ext uri="{28A0092B-C50C-407E-A947-70E740481C1C}">
                <a14:useLocalDpi xmlns:a14="http://schemas.microsoft.com/office/drawing/2010/main" val="0"/>
              </a:ext>
            </a:extLst>
          </a:blip>
          <a:srcRect l="7871" r="63794"/>
          <a:stretch/>
        </p:blipFill>
        <p:spPr bwMode="auto">
          <a:xfrm>
            <a:off x="6605278" y="5802402"/>
            <a:ext cx="411884" cy="924498"/>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Picture 18" descr="http://multimedia.pol.dk/archive/00208/Farvestoffer_i_soda_208041a.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0983"/>
          <a:stretch/>
        </p:blipFill>
        <p:spPr bwMode="auto">
          <a:xfrm>
            <a:off x="5380038" y="5993724"/>
            <a:ext cx="943733" cy="7051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89662" y="5790357"/>
            <a:ext cx="652400" cy="90854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7027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xEl>
                                              <p:pRg st="7" end="7"/>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p:txBody>
          <a:bodyPr/>
          <a:lstStyle/>
          <a:p>
            <a:r>
              <a:rPr lang="da-DK" dirty="0"/>
              <a:t>Fedt….</a:t>
            </a:r>
            <a:r>
              <a:rPr lang="da-DK" dirty="0">
                <a:solidFill>
                  <a:srgbClr val="FF0000"/>
                </a:solidFill>
              </a:rPr>
              <a:t> ER</a:t>
            </a:r>
            <a:r>
              <a:rPr lang="da-DK" dirty="0"/>
              <a:t> godt!</a:t>
            </a:r>
            <a:br>
              <a:rPr lang="da-DK" dirty="0"/>
            </a:br>
            <a:endParaRPr lang="da-DK" dirty="0"/>
          </a:p>
        </p:txBody>
      </p:sp>
      <p:sp>
        <p:nvSpPr>
          <p:cNvPr id="4" name="Pladsholder til tekst 3"/>
          <p:cNvSpPr>
            <a:spLocks noGrp="1"/>
          </p:cNvSpPr>
          <p:nvPr>
            <p:ph sz="quarter" idx="15"/>
          </p:nvPr>
        </p:nvSpPr>
        <p:spPr/>
        <p:txBody>
          <a:bodyPr/>
          <a:lstStyle/>
          <a:p>
            <a:pPr lvl="2">
              <a:lnSpc>
                <a:spcPct val="90000"/>
              </a:lnSpc>
            </a:pPr>
            <a:r>
              <a:rPr lang="da-DK" sz="1600" dirty="0"/>
              <a:t>Vigtig energikilde under fysisk aktivitet </a:t>
            </a:r>
          </a:p>
          <a:p>
            <a:pPr lvl="2">
              <a:lnSpc>
                <a:spcPct val="90000"/>
              </a:lnSpc>
            </a:pPr>
            <a:endParaRPr lang="da-DK" sz="1600" dirty="0"/>
          </a:p>
          <a:p>
            <a:pPr lvl="2">
              <a:lnSpc>
                <a:spcPct val="90000"/>
              </a:lnSpc>
            </a:pPr>
            <a:r>
              <a:rPr lang="da-DK" sz="1600" dirty="0"/>
              <a:t>Vigtig for kroppens funktionalitet </a:t>
            </a:r>
          </a:p>
          <a:p>
            <a:pPr lvl="4">
              <a:lnSpc>
                <a:spcPct val="90000"/>
              </a:lnSpc>
              <a:buFont typeface="Arial"/>
              <a:buChar char="•"/>
            </a:pPr>
            <a:endParaRPr lang="da-DK" sz="1600" dirty="0"/>
          </a:p>
          <a:p>
            <a:pPr lvl="4">
              <a:lnSpc>
                <a:spcPct val="90000"/>
              </a:lnSpc>
              <a:buFont typeface="Wingdings" charset="2"/>
              <a:buChar char="Ø"/>
            </a:pPr>
            <a:r>
              <a:rPr lang="da-DK" sz="1600" dirty="0"/>
              <a:t>Essentiel for opbyggelse af cellemembraner, dannelse af hormoner</a:t>
            </a:r>
          </a:p>
          <a:p>
            <a:pPr lvl="4">
              <a:lnSpc>
                <a:spcPct val="90000"/>
              </a:lnSpc>
              <a:buFont typeface="Wingdings" charset="2"/>
              <a:buChar char="Ø"/>
            </a:pPr>
            <a:endParaRPr lang="da-DK" sz="1600" dirty="0"/>
          </a:p>
          <a:p>
            <a:pPr lvl="4">
              <a:lnSpc>
                <a:spcPct val="90000"/>
              </a:lnSpc>
              <a:buFont typeface="Wingdings" charset="2"/>
              <a:buChar char="Ø"/>
            </a:pPr>
            <a:r>
              <a:rPr lang="da-DK" sz="1600" dirty="0"/>
              <a:t>Vigtige for optagelsen af fedtopløselige vitaminer (A,D,E og K):</a:t>
            </a:r>
            <a:endParaRPr lang="da-DK" sz="1600" b="1" dirty="0">
              <a:solidFill>
                <a:srgbClr val="FF0000"/>
              </a:solidFill>
            </a:endParaRPr>
          </a:p>
          <a:p>
            <a:pPr lvl="5">
              <a:lnSpc>
                <a:spcPct val="90000"/>
              </a:lnSpc>
            </a:pPr>
            <a:r>
              <a:rPr lang="da-DK" sz="1600" b="1" dirty="0">
                <a:solidFill>
                  <a:srgbClr val="FF0000"/>
                </a:solidFill>
              </a:rPr>
              <a:t>A</a:t>
            </a:r>
            <a:r>
              <a:rPr lang="da-DK" sz="1600" dirty="0"/>
              <a:t>lle </a:t>
            </a:r>
            <a:r>
              <a:rPr lang="da-DK" sz="1600" b="1" dirty="0">
                <a:solidFill>
                  <a:srgbClr val="FF0000"/>
                </a:solidFill>
              </a:rPr>
              <a:t>D</a:t>
            </a:r>
            <a:r>
              <a:rPr lang="da-DK" sz="1600" dirty="0"/>
              <a:t>amer </a:t>
            </a:r>
            <a:r>
              <a:rPr lang="da-DK" sz="1600" b="1" dirty="0">
                <a:solidFill>
                  <a:srgbClr val="FF0000"/>
                </a:solidFill>
              </a:rPr>
              <a:t>E</a:t>
            </a:r>
            <a:r>
              <a:rPr lang="da-DK" sz="1600" dirty="0"/>
              <a:t>lsker </a:t>
            </a:r>
            <a:r>
              <a:rPr lang="da-DK" sz="1600" b="1" dirty="0">
                <a:solidFill>
                  <a:srgbClr val="FF0000"/>
                </a:solidFill>
              </a:rPr>
              <a:t>K</a:t>
            </a:r>
            <a:r>
              <a:rPr lang="da-DK" sz="1600" dirty="0"/>
              <a:t>age </a:t>
            </a:r>
            <a:r>
              <a:rPr lang="da-DK" sz="1600" dirty="0">
                <a:sym typeface="Wingdings" pitchFamily="2" charset="2"/>
              </a:rPr>
              <a:t></a:t>
            </a:r>
            <a:endParaRPr lang="da-DK" sz="1600" dirty="0"/>
          </a:p>
          <a:p>
            <a:pPr lvl="4">
              <a:lnSpc>
                <a:spcPct val="90000"/>
              </a:lnSpc>
              <a:buFont typeface="Arial"/>
              <a:buChar char="•"/>
            </a:pPr>
            <a:endParaRPr lang="da-DK" sz="1600" dirty="0"/>
          </a:p>
          <a:p>
            <a:pPr lvl="2">
              <a:lnSpc>
                <a:spcPct val="90000"/>
              </a:lnSpc>
            </a:pPr>
            <a:r>
              <a:rPr lang="da-DK" sz="1600" dirty="0"/>
              <a:t>Fedt lagres i fedtdepoter i kroppen</a:t>
            </a:r>
          </a:p>
          <a:p>
            <a:pPr marL="388800" lvl="2" indent="0">
              <a:lnSpc>
                <a:spcPct val="90000"/>
              </a:lnSpc>
              <a:buNone/>
            </a:pPr>
            <a:endParaRPr lang="da-DK" sz="1600" dirty="0"/>
          </a:p>
          <a:p>
            <a:pPr lvl="2">
              <a:lnSpc>
                <a:spcPct val="90000"/>
              </a:lnSpc>
            </a:pPr>
            <a:r>
              <a:rPr lang="da-DK" sz="1600" dirty="0"/>
              <a:t>Langsom omsætningshastighed</a:t>
            </a:r>
          </a:p>
          <a:p>
            <a:pPr marL="622800" lvl="4" indent="0">
              <a:lnSpc>
                <a:spcPct val="90000"/>
              </a:lnSpc>
              <a:buNone/>
            </a:pPr>
            <a:endParaRPr lang="da-DK" sz="1600" dirty="0"/>
          </a:p>
          <a:p>
            <a:pPr lvl="2">
              <a:lnSpc>
                <a:spcPct val="90000"/>
              </a:lnSpc>
            </a:pPr>
            <a:endParaRPr lang="da-DK" sz="1600" dirty="0"/>
          </a:p>
          <a:p>
            <a:endParaRPr lang="da-DK" sz="1600" dirty="0"/>
          </a:p>
        </p:txBody>
      </p:sp>
    </p:spTree>
    <p:extLst>
      <p:ext uri="{BB962C8B-B14F-4D97-AF65-F5344CB8AC3E}">
        <p14:creationId xmlns:p14="http://schemas.microsoft.com/office/powerpoint/2010/main" val="27225882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p:txBody>
          <a:bodyPr/>
          <a:lstStyle/>
          <a:p>
            <a:r>
              <a:rPr lang="da-DK" dirty="0"/>
              <a:t>Proteiner </a:t>
            </a:r>
          </a:p>
        </p:txBody>
      </p:sp>
      <p:sp>
        <p:nvSpPr>
          <p:cNvPr id="4" name="Pladsholder til tekst 3"/>
          <p:cNvSpPr>
            <a:spLocks noGrp="1"/>
          </p:cNvSpPr>
          <p:nvPr>
            <p:ph sz="quarter" idx="15"/>
          </p:nvPr>
        </p:nvSpPr>
        <p:spPr/>
        <p:txBody>
          <a:bodyPr/>
          <a:lstStyle/>
          <a:p>
            <a:r>
              <a:rPr lang="da-DK" sz="1600" u="sng" dirty="0"/>
              <a:t>Bruges primært til : </a:t>
            </a:r>
          </a:p>
          <a:p>
            <a:endParaRPr lang="da-DK" sz="1400" dirty="0"/>
          </a:p>
          <a:p>
            <a:pPr marL="301625" indent="-285750">
              <a:lnSpc>
                <a:spcPct val="150000"/>
              </a:lnSpc>
              <a:buFont typeface="Arial"/>
              <a:buChar char="•"/>
            </a:pPr>
            <a:r>
              <a:rPr lang="da-DK" sz="1400" dirty="0"/>
              <a:t>Genopbygning og vedligeholdelse af muskler og væv</a:t>
            </a:r>
          </a:p>
          <a:p>
            <a:pPr marL="301625" indent="-285750">
              <a:lnSpc>
                <a:spcPct val="150000"/>
              </a:lnSpc>
              <a:buFont typeface="Arial"/>
              <a:buChar char="•"/>
            </a:pPr>
            <a:r>
              <a:rPr lang="da-DK" sz="1400" dirty="0"/>
              <a:t>Immunforsvarets celler </a:t>
            </a:r>
          </a:p>
          <a:p>
            <a:pPr marL="301625" indent="-285750">
              <a:lnSpc>
                <a:spcPct val="150000"/>
              </a:lnSpc>
              <a:buFont typeface="Arial"/>
              <a:buChar char="•"/>
            </a:pPr>
            <a:r>
              <a:rPr lang="da-DK" sz="1400" dirty="0"/>
              <a:t>Enzymer</a:t>
            </a:r>
          </a:p>
          <a:p>
            <a:pPr marL="301625" indent="-285750">
              <a:lnSpc>
                <a:spcPct val="150000"/>
              </a:lnSpc>
              <a:buFont typeface="Arial"/>
              <a:buChar char="•"/>
            </a:pPr>
            <a:r>
              <a:rPr lang="da-DK" sz="1400" dirty="0"/>
              <a:t>Transportmolekyler </a:t>
            </a:r>
          </a:p>
          <a:p>
            <a:pPr marL="301625" indent="-285750">
              <a:lnSpc>
                <a:spcPct val="150000"/>
              </a:lnSpc>
              <a:buFont typeface="Arial"/>
              <a:buChar char="•"/>
            </a:pPr>
            <a:r>
              <a:rPr lang="da-DK" sz="1400" dirty="0"/>
              <a:t>Hår og negle </a:t>
            </a:r>
          </a:p>
          <a:p>
            <a:endParaRPr lang="da-DK" sz="1600" dirty="0"/>
          </a:p>
          <a:p>
            <a:r>
              <a:rPr lang="da-DK" sz="1600" u="sng" dirty="0"/>
              <a:t>Bruges i mindre grad til: </a:t>
            </a:r>
          </a:p>
          <a:p>
            <a:endParaRPr lang="da-DK" sz="1400" dirty="0"/>
          </a:p>
          <a:p>
            <a:pPr marL="301625" indent="-285750">
              <a:lnSpc>
                <a:spcPct val="150000"/>
              </a:lnSpc>
              <a:buFont typeface="Arial"/>
              <a:buChar char="•"/>
            </a:pPr>
            <a:r>
              <a:rPr lang="da-DK" sz="1400" dirty="0"/>
              <a:t>Energi </a:t>
            </a:r>
          </a:p>
          <a:p>
            <a:pPr marL="301625" indent="-285750">
              <a:lnSpc>
                <a:spcPct val="150000"/>
              </a:lnSpc>
              <a:buFont typeface="Arial"/>
              <a:buChar char="•"/>
            </a:pPr>
            <a:r>
              <a:rPr lang="da-DK" sz="1400" dirty="0"/>
              <a:t>Meget begrænset energilager</a:t>
            </a:r>
          </a:p>
          <a:p>
            <a:endParaRPr lang="da-DK" sz="1400" dirty="0"/>
          </a:p>
          <a:p>
            <a:pPr marL="0" indent="0">
              <a:buNone/>
            </a:pPr>
            <a:endParaRPr lang="da-DK" sz="1400" dirty="0"/>
          </a:p>
        </p:txBody>
      </p:sp>
    </p:spTree>
    <p:extLst>
      <p:ext uri="{BB962C8B-B14F-4D97-AF65-F5344CB8AC3E}">
        <p14:creationId xmlns:p14="http://schemas.microsoft.com/office/powerpoint/2010/main" val="10387140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p:txBody>
          <a:bodyPr/>
          <a:lstStyle/>
          <a:p>
            <a:r>
              <a:rPr lang="da-DK" dirty="0"/>
              <a:t>Intensiteter og energikilder</a:t>
            </a:r>
          </a:p>
        </p:txBody>
      </p:sp>
      <p:graphicFrame>
        <p:nvGraphicFramePr>
          <p:cNvPr id="5" name="Pladsholder til indhold 4"/>
          <p:cNvGraphicFramePr>
            <a:graphicFrameLocks noGrp="1"/>
          </p:cNvGraphicFramePr>
          <p:nvPr>
            <p:ph sz="quarter" idx="15"/>
          </p:nvPr>
        </p:nvGraphicFramePr>
        <p:xfrm>
          <a:off x="431800" y="2522538"/>
          <a:ext cx="7470774" cy="2966720"/>
        </p:xfrm>
        <a:graphic>
          <a:graphicData uri="http://schemas.openxmlformats.org/drawingml/2006/table">
            <a:tbl>
              <a:tblPr firstRow="1" bandRow="1">
                <a:tableStyleId>{5C22544A-7EE6-4342-B048-85BDC9FD1C3A}</a:tableStyleId>
              </a:tblPr>
              <a:tblGrid>
                <a:gridCol w="2490258">
                  <a:extLst>
                    <a:ext uri="{9D8B030D-6E8A-4147-A177-3AD203B41FA5}">
                      <a16:colId xmlns:a16="http://schemas.microsoft.com/office/drawing/2014/main" val="20000"/>
                    </a:ext>
                  </a:extLst>
                </a:gridCol>
                <a:gridCol w="2490258">
                  <a:extLst>
                    <a:ext uri="{9D8B030D-6E8A-4147-A177-3AD203B41FA5}">
                      <a16:colId xmlns:a16="http://schemas.microsoft.com/office/drawing/2014/main" val="20001"/>
                    </a:ext>
                  </a:extLst>
                </a:gridCol>
                <a:gridCol w="2490258">
                  <a:extLst>
                    <a:ext uri="{9D8B030D-6E8A-4147-A177-3AD203B41FA5}">
                      <a16:colId xmlns:a16="http://schemas.microsoft.com/office/drawing/2014/main" val="20002"/>
                    </a:ext>
                  </a:extLst>
                </a:gridCol>
              </a:tblGrid>
              <a:tr h="370840">
                <a:tc>
                  <a:txBody>
                    <a:bodyPr/>
                    <a:lstStyle/>
                    <a:p>
                      <a:r>
                        <a:rPr lang="da-DK" dirty="0"/>
                        <a:t>% maxpuls</a:t>
                      </a:r>
                    </a:p>
                  </a:txBody>
                  <a:tcPr/>
                </a:tc>
                <a:tc>
                  <a:txBody>
                    <a:bodyPr/>
                    <a:lstStyle/>
                    <a:p>
                      <a:r>
                        <a:rPr lang="da-DK" dirty="0"/>
                        <a:t>% kulhydrater</a:t>
                      </a:r>
                    </a:p>
                  </a:txBody>
                  <a:tcPr/>
                </a:tc>
                <a:tc>
                  <a:txBody>
                    <a:bodyPr/>
                    <a:lstStyle/>
                    <a:p>
                      <a:r>
                        <a:rPr lang="da-DK" dirty="0"/>
                        <a:t>% fedt</a:t>
                      </a:r>
                    </a:p>
                  </a:txBody>
                  <a:tcPr/>
                </a:tc>
                <a:extLst>
                  <a:ext uri="{0D108BD9-81ED-4DB2-BD59-A6C34878D82A}">
                    <a16:rowId xmlns:a16="http://schemas.microsoft.com/office/drawing/2014/main" val="10000"/>
                  </a:ext>
                </a:extLst>
              </a:tr>
              <a:tr h="370840">
                <a:tc>
                  <a:txBody>
                    <a:bodyPr/>
                    <a:lstStyle/>
                    <a:p>
                      <a:r>
                        <a:rPr lang="da-DK" dirty="0"/>
                        <a:t>65-70</a:t>
                      </a:r>
                    </a:p>
                  </a:txBody>
                  <a:tcPr/>
                </a:tc>
                <a:tc>
                  <a:txBody>
                    <a:bodyPr/>
                    <a:lstStyle/>
                    <a:p>
                      <a:r>
                        <a:rPr lang="da-DK" dirty="0"/>
                        <a:t>40</a:t>
                      </a:r>
                    </a:p>
                  </a:txBody>
                  <a:tcPr/>
                </a:tc>
                <a:tc>
                  <a:txBody>
                    <a:bodyPr/>
                    <a:lstStyle/>
                    <a:p>
                      <a:r>
                        <a:rPr lang="da-DK" dirty="0"/>
                        <a:t>60</a:t>
                      </a:r>
                    </a:p>
                  </a:txBody>
                  <a:tcPr/>
                </a:tc>
                <a:extLst>
                  <a:ext uri="{0D108BD9-81ED-4DB2-BD59-A6C34878D82A}">
                    <a16:rowId xmlns:a16="http://schemas.microsoft.com/office/drawing/2014/main" val="10001"/>
                  </a:ext>
                </a:extLst>
              </a:tr>
              <a:tr h="370840">
                <a:tc>
                  <a:txBody>
                    <a:bodyPr/>
                    <a:lstStyle/>
                    <a:p>
                      <a:r>
                        <a:rPr lang="da-DK" dirty="0"/>
                        <a:t>70-75</a:t>
                      </a:r>
                    </a:p>
                  </a:txBody>
                  <a:tcPr/>
                </a:tc>
                <a:tc>
                  <a:txBody>
                    <a:bodyPr/>
                    <a:lstStyle/>
                    <a:p>
                      <a:r>
                        <a:rPr lang="da-DK" dirty="0"/>
                        <a:t>50</a:t>
                      </a:r>
                    </a:p>
                  </a:txBody>
                  <a:tcPr/>
                </a:tc>
                <a:tc>
                  <a:txBody>
                    <a:bodyPr/>
                    <a:lstStyle/>
                    <a:p>
                      <a:r>
                        <a:rPr lang="da-DK" dirty="0"/>
                        <a:t>50</a:t>
                      </a:r>
                    </a:p>
                  </a:txBody>
                  <a:tcPr/>
                </a:tc>
                <a:extLst>
                  <a:ext uri="{0D108BD9-81ED-4DB2-BD59-A6C34878D82A}">
                    <a16:rowId xmlns:a16="http://schemas.microsoft.com/office/drawing/2014/main" val="10002"/>
                  </a:ext>
                </a:extLst>
              </a:tr>
              <a:tr h="370840">
                <a:tc>
                  <a:txBody>
                    <a:bodyPr/>
                    <a:lstStyle/>
                    <a:p>
                      <a:r>
                        <a:rPr lang="da-DK" dirty="0"/>
                        <a:t>75-80</a:t>
                      </a:r>
                    </a:p>
                  </a:txBody>
                  <a:tcPr/>
                </a:tc>
                <a:tc>
                  <a:txBody>
                    <a:bodyPr/>
                    <a:lstStyle/>
                    <a:p>
                      <a:r>
                        <a:rPr lang="da-DK" dirty="0"/>
                        <a:t>65</a:t>
                      </a:r>
                    </a:p>
                  </a:txBody>
                  <a:tcPr/>
                </a:tc>
                <a:tc>
                  <a:txBody>
                    <a:bodyPr/>
                    <a:lstStyle/>
                    <a:p>
                      <a:r>
                        <a:rPr lang="da-DK" dirty="0"/>
                        <a:t>35</a:t>
                      </a:r>
                    </a:p>
                  </a:txBody>
                  <a:tcPr/>
                </a:tc>
                <a:extLst>
                  <a:ext uri="{0D108BD9-81ED-4DB2-BD59-A6C34878D82A}">
                    <a16:rowId xmlns:a16="http://schemas.microsoft.com/office/drawing/2014/main" val="10003"/>
                  </a:ext>
                </a:extLst>
              </a:tr>
              <a:tr h="370840">
                <a:tc>
                  <a:txBody>
                    <a:bodyPr/>
                    <a:lstStyle/>
                    <a:p>
                      <a:r>
                        <a:rPr lang="da-DK" dirty="0"/>
                        <a:t>80-85</a:t>
                      </a:r>
                    </a:p>
                  </a:txBody>
                  <a:tcPr/>
                </a:tc>
                <a:tc>
                  <a:txBody>
                    <a:bodyPr/>
                    <a:lstStyle/>
                    <a:p>
                      <a:r>
                        <a:rPr lang="da-DK" dirty="0"/>
                        <a:t>80</a:t>
                      </a:r>
                    </a:p>
                  </a:txBody>
                  <a:tcPr/>
                </a:tc>
                <a:tc>
                  <a:txBody>
                    <a:bodyPr/>
                    <a:lstStyle/>
                    <a:p>
                      <a:r>
                        <a:rPr lang="da-DK" dirty="0"/>
                        <a:t>20</a:t>
                      </a:r>
                    </a:p>
                  </a:txBody>
                  <a:tcPr/>
                </a:tc>
                <a:extLst>
                  <a:ext uri="{0D108BD9-81ED-4DB2-BD59-A6C34878D82A}">
                    <a16:rowId xmlns:a16="http://schemas.microsoft.com/office/drawing/2014/main" val="10004"/>
                  </a:ext>
                </a:extLst>
              </a:tr>
              <a:tr h="370840">
                <a:tc>
                  <a:txBody>
                    <a:bodyPr/>
                    <a:lstStyle/>
                    <a:p>
                      <a:r>
                        <a:rPr lang="da-DK" dirty="0"/>
                        <a:t>85-90</a:t>
                      </a:r>
                    </a:p>
                  </a:txBody>
                  <a:tcPr/>
                </a:tc>
                <a:tc>
                  <a:txBody>
                    <a:bodyPr/>
                    <a:lstStyle/>
                    <a:p>
                      <a:r>
                        <a:rPr lang="da-DK" dirty="0"/>
                        <a:t>90</a:t>
                      </a:r>
                    </a:p>
                  </a:txBody>
                  <a:tcPr/>
                </a:tc>
                <a:tc>
                  <a:txBody>
                    <a:bodyPr/>
                    <a:lstStyle/>
                    <a:p>
                      <a:r>
                        <a:rPr lang="da-DK" dirty="0"/>
                        <a:t>10</a:t>
                      </a:r>
                    </a:p>
                  </a:txBody>
                  <a:tcPr/>
                </a:tc>
                <a:extLst>
                  <a:ext uri="{0D108BD9-81ED-4DB2-BD59-A6C34878D82A}">
                    <a16:rowId xmlns:a16="http://schemas.microsoft.com/office/drawing/2014/main" val="10005"/>
                  </a:ext>
                </a:extLst>
              </a:tr>
              <a:tr h="370840">
                <a:tc>
                  <a:txBody>
                    <a:bodyPr/>
                    <a:lstStyle/>
                    <a:p>
                      <a:r>
                        <a:rPr lang="da-DK" dirty="0"/>
                        <a:t>90-95</a:t>
                      </a:r>
                    </a:p>
                  </a:txBody>
                  <a:tcPr/>
                </a:tc>
                <a:tc>
                  <a:txBody>
                    <a:bodyPr/>
                    <a:lstStyle/>
                    <a:p>
                      <a:r>
                        <a:rPr lang="da-DK" dirty="0"/>
                        <a:t>95</a:t>
                      </a:r>
                    </a:p>
                  </a:txBody>
                  <a:tcPr/>
                </a:tc>
                <a:tc>
                  <a:txBody>
                    <a:bodyPr/>
                    <a:lstStyle/>
                    <a:p>
                      <a:r>
                        <a:rPr lang="da-DK" dirty="0"/>
                        <a:t>5</a:t>
                      </a:r>
                    </a:p>
                  </a:txBody>
                  <a:tcPr/>
                </a:tc>
                <a:extLst>
                  <a:ext uri="{0D108BD9-81ED-4DB2-BD59-A6C34878D82A}">
                    <a16:rowId xmlns:a16="http://schemas.microsoft.com/office/drawing/2014/main" val="10006"/>
                  </a:ext>
                </a:extLst>
              </a:tr>
              <a:tr h="370840">
                <a:tc>
                  <a:txBody>
                    <a:bodyPr/>
                    <a:lstStyle/>
                    <a:p>
                      <a:r>
                        <a:rPr lang="da-DK" dirty="0"/>
                        <a:t>100</a:t>
                      </a:r>
                    </a:p>
                  </a:txBody>
                  <a:tcPr/>
                </a:tc>
                <a:tc>
                  <a:txBody>
                    <a:bodyPr/>
                    <a:lstStyle/>
                    <a:p>
                      <a:r>
                        <a:rPr lang="da-DK" dirty="0"/>
                        <a:t>100</a:t>
                      </a:r>
                    </a:p>
                  </a:txBody>
                  <a:tcPr/>
                </a:tc>
                <a:tc>
                  <a:txBody>
                    <a:bodyPr/>
                    <a:lstStyle/>
                    <a:p>
                      <a:r>
                        <a:rPr lang="da-DK" dirty="0"/>
                        <a:t>0</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1014789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a-DK" sz="3200" b="1" dirty="0"/>
              <a:t>Energibehov og energiforbrug</a:t>
            </a:r>
            <a:endParaRPr lang="da-DK" sz="3200" dirty="0"/>
          </a:p>
        </p:txBody>
      </p:sp>
      <p:sp>
        <p:nvSpPr>
          <p:cNvPr id="3" name="Pladsholder til indhold 2"/>
          <p:cNvSpPr>
            <a:spLocks noGrp="1"/>
          </p:cNvSpPr>
          <p:nvPr>
            <p:ph sz="quarter" idx="16"/>
          </p:nvPr>
        </p:nvSpPr>
        <p:spPr/>
        <p:txBody>
          <a:bodyPr>
            <a:noAutofit/>
          </a:bodyPr>
          <a:lstStyle/>
          <a:p>
            <a:pPr marL="0" indent="0">
              <a:buNone/>
            </a:pPr>
            <a:r>
              <a:rPr lang="da-DK" sz="1600" dirty="0">
                <a:latin typeface="+mj-lt"/>
              </a:rPr>
              <a:t>Hvorfor er det vigtigt at vide, hvor meget energi vi har behov for?</a:t>
            </a:r>
          </a:p>
          <a:p>
            <a:pPr marL="530225" lvl="2" indent="-354013">
              <a:buFont typeface="Wingdings" pitchFamily="2" charset="2"/>
              <a:buChar char="§"/>
            </a:pPr>
            <a:endParaRPr lang="da-DK" sz="1600" dirty="0">
              <a:latin typeface="+mj-lt"/>
            </a:endParaRPr>
          </a:p>
          <a:p>
            <a:pPr marL="530225" lvl="2" indent="-354013">
              <a:buFont typeface="Wingdings" pitchFamily="2" charset="2"/>
              <a:buChar char="§"/>
            </a:pPr>
            <a:r>
              <a:rPr lang="da-DK" sz="1600" dirty="0">
                <a:latin typeface="+mj-lt"/>
              </a:rPr>
              <a:t>Vores præstationsniveau falder, hvis</a:t>
            </a:r>
          </a:p>
          <a:p>
            <a:pPr marL="530225" lvl="2" indent="-354013">
              <a:buNone/>
            </a:pPr>
            <a:r>
              <a:rPr lang="da-DK" sz="1600" dirty="0">
                <a:latin typeface="+mj-lt"/>
              </a:rPr>
              <a:t>	vi får for lidt energi (eller for meget)</a:t>
            </a:r>
          </a:p>
          <a:p>
            <a:pPr marL="530225" lvl="2" indent="-354013"/>
            <a:endParaRPr lang="da-DK" sz="1600" dirty="0">
              <a:latin typeface="+mj-lt"/>
            </a:endParaRPr>
          </a:p>
          <a:p>
            <a:pPr marL="530225" lvl="2" indent="-354013">
              <a:buFont typeface="Wingdings" pitchFamily="2" charset="2"/>
              <a:buChar char="§"/>
            </a:pPr>
            <a:r>
              <a:rPr lang="da-DK" sz="1600" dirty="0">
                <a:latin typeface="+mj-lt"/>
              </a:rPr>
              <a:t>Vores fysiske helbred bliver dårligere,</a:t>
            </a:r>
          </a:p>
          <a:p>
            <a:pPr marL="530225" lvl="2" indent="-354013">
              <a:buNone/>
            </a:pPr>
            <a:r>
              <a:rPr lang="da-DK" sz="1600" dirty="0">
                <a:latin typeface="+mj-lt"/>
              </a:rPr>
              <a:t>	hvis vi får for meget (eller for lidt energi)		</a:t>
            </a:r>
          </a:p>
          <a:p>
            <a:pPr marL="0" lvl="1" indent="0">
              <a:buNone/>
            </a:pPr>
            <a:r>
              <a:rPr lang="da-DK" sz="1600" dirty="0">
                <a:solidFill>
                  <a:srgbClr val="FF0000"/>
                </a:solidFill>
                <a:latin typeface="+mj-lt"/>
              </a:rPr>
              <a:t>1) Hvordan beregner man sit energibehov?</a:t>
            </a:r>
          </a:p>
          <a:p>
            <a:pPr marL="0" lvl="1" indent="0">
              <a:buNone/>
            </a:pPr>
            <a:r>
              <a:rPr lang="da-DK" sz="1600" dirty="0">
                <a:solidFill>
                  <a:srgbClr val="FF0000"/>
                </a:solidFill>
                <a:latin typeface="+mj-lt"/>
              </a:rPr>
              <a:t>2) Hvordan beregner man energiforbruget ved fysisk aktivitet? </a:t>
            </a:r>
          </a:p>
          <a:p>
            <a:pPr>
              <a:buNone/>
            </a:pPr>
            <a:endParaRPr lang="da-DK" sz="1600" dirty="0">
              <a:latin typeface="+mj-lt"/>
            </a:endParaRPr>
          </a:p>
        </p:txBody>
      </p:sp>
      <p:pic>
        <p:nvPicPr>
          <p:cNvPr id="6" name="Pladsholder til billede 5"/>
          <p:cNvPicPr>
            <a:picLocks noGrp="1" noChangeAspect="1"/>
          </p:cNvPicPr>
          <p:nvPr>
            <p:ph type="pic" sz="quarter" idx="14"/>
          </p:nvPr>
        </p:nvPicPr>
        <p:blipFill>
          <a:blip r:embed="rId3"/>
          <a:srcRect l="16667" r="16667"/>
          <a:stretch>
            <a:fillRect/>
          </a:stretch>
        </p:blipFill>
        <p:spPr>
          <a:xfrm>
            <a:off x="5364163" y="2530475"/>
            <a:ext cx="3330575" cy="3330575"/>
          </a:xfrm>
          <a:prstGeom prst="rect">
            <a:avLst/>
          </a:prstGeom>
        </p:spPr>
      </p:pic>
    </p:spTree>
    <p:extLst>
      <p:ext uri="{BB962C8B-B14F-4D97-AF65-F5344CB8AC3E}">
        <p14:creationId xmlns:p14="http://schemas.microsoft.com/office/powerpoint/2010/main" val="20892288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br>
              <a:rPr lang="da-DK" dirty="0"/>
            </a:br>
            <a:r>
              <a:rPr lang="da-DK" dirty="0"/>
              <a:t>Energiindtag - generelt</a:t>
            </a:r>
            <a:br>
              <a:rPr lang="da-DK" sz="4000" dirty="0">
                <a:solidFill>
                  <a:srgbClr val="C00000"/>
                </a:solidFill>
              </a:rPr>
            </a:br>
            <a:endParaRPr lang="da-DK" b="1" dirty="0"/>
          </a:p>
        </p:txBody>
      </p:sp>
      <p:sp>
        <p:nvSpPr>
          <p:cNvPr id="3" name="Subtitle 2"/>
          <p:cNvSpPr>
            <a:spLocks noGrp="1"/>
          </p:cNvSpPr>
          <p:nvPr>
            <p:ph sz="quarter" idx="15"/>
          </p:nvPr>
        </p:nvSpPr>
        <p:spPr>
          <a:xfrm>
            <a:off x="251520" y="1831465"/>
            <a:ext cx="7470775" cy="3328460"/>
          </a:xfrm>
        </p:spPr>
        <p:txBody>
          <a:bodyPr>
            <a:normAutofit fontScale="85000" lnSpcReduction="10000"/>
          </a:bodyPr>
          <a:lstStyle/>
          <a:p>
            <a:pPr algn="just"/>
            <a:r>
              <a:rPr lang="da-DK" sz="2000" dirty="0">
                <a:solidFill>
                  <a:schemeClr val="accent6">
                    <a:lumMod val="75000"/>
                  </a:schemeClr>
                </a:solidFill>
              </a:rPr>
              <a:t>Før – Energi til træning	</a:t>
            </a:r>
          </a:p>
          <a:p>
            <a:pPr algn="just"/>
            <a:r>
              <a:rPr lang="da-DK" sz="2000" dirty="0">
                <a:solidFill>
                  <a:schemeClr val="accent6">
                    <a:lumMod val="75000"/>
                  </a:schemeClr>
                </a:solidFill>
              </a:rPr>
              <a:t>	</a:t>
            </a:r>
            <a:r>
              <a:rPr lang="da-DK" sz="2000" dirty="0">
                <a:solidFill>
                  <a:schemeClr val="tx1"/>
                </a:solidFill>
              </a:rPr>
              <a:t>Fyldte kulhydrat-depoter</a:t>
            </a:r>
          </a:p>
          <a:p>
            <a:pPr algn="just"/>
            <a:r>
              <a:rPr lang="da-DK" sz="2000" dirty="0">
                <a:solidFill>
                  <a:schemeClr val="tx1"/>
                </a:solidFill>
              </a:rPr>
              <a:t>	Klar til at præstere fysisk og mentalt</a:t>
            </a:r>
          </a:p>
          <a:p>
            <a:pPr algn="just"/>
            <a:endParaRPr lang="da-DK" sz="2000" dirty="0">
              <a:solidFill>
                <a:srgbClr val="C00000"/>
              </a:solidFill>
            </a:endParaRPr>
          </a:p>
          <a:p>
            <a:pPr algn="just"/>
            <a:r>
              <a:rPr lang="da-DK" sz="2000" dirty="0">
                <a:solidFill>
                  <a:schemeClr val="accent6">
                    <a:lumMod val="75000"/>
                  </a:schemeClr>
                </a:solidFill>
              </a:rPr>
              <a:t>Under – Bedre energiniveau, bedre præstationsevne, bedre restitution</a:t>
            </a:r>
          </a:p>
          <a:p>
            <a:pPr algn="just"/>
            <a:r>
              <a:rPr lang="da-DK" sz="2000" dirty="0">
                <a:solidFill>
                  <a:srgbClr val="C00000"/>
                </a:solidFill>
              </a:rPr>
              <a:t>	</a:t>
            </a:r>
            <a:r>
              <a:rPr lang="da-DK" sz="2000" dirty="0">
                <a:solidFill>
                  <a:schemeClr val="tx1"/>
                </a:solidFill>
              </a:rPr>
              <a:t>Større udholdenhed </a:t>
            </a:r>
          </a:p>
          <a:p>
            <a:pPr algn="just"/>
            <a:r>
              <a:rPr lang="da-DK" sz="2000" dirty="0">
                <a:solidFill>
                  <a:schemeClr val="tx1"/>
                </a:solidFill>
              </a:rPr>
              <a:t>	Højere intensitet</a:t>
            </a:r>
          </a:p>
          <a:p>
            <a:pPr algn="just"/>
            <a:r>
              <a:rPr lang="da-DK" sz="2000" dirty="0">
                <a:solidFill>
                  <a:schemeClr val="tx1"/>
                </a:solidFill>
              </a:rPr>
              <a:t>	Mindre svækkelse af immunforsvar!!</a:t>
            </a:r>
          </a:p>
          <a:p>
            <a:pPr algn="just"/>
            <a:endParaRPr lang="da-DK" sz="2000" dirty="0">
              <a:solidFill>
                <a:srgbClr val="C00000"/>
              </a:solidFill>
            </a:endParaRPr>
          </a:p>
          <a:p>
            <a:pPr algn="just"/>
            <a:r>
              <a:rPr lang="da-DK" sz="2000" dirty="0">
                <a:solidFill>
                  <a:schemeClr val="accent6">
                    <a:lumMod val="75000"/>
                  </a:schemeClr>
                </a:solidFill>
              </a:rPr>
              <a:t>Efter – Hurtigere restitution/opfyldning af depoter </a:t>
            </a:r>
          </a:p>
          <a:p>
            <a:pPr algn="just"/>
            <a:r>
              <a:rPr lang="da-DK" sz="2000" dirty="0">
                <a:solidFill>
                  <a:srgbClr val="C00000"/>
                </a:solidFill>
              </a:rPr>
              <a:t>	</a:t>
            </a:r>
            <a:r>
              <a:rPr lang="da-DK" sz="2000" dirty="0">
                <a:solidFill>
                  <a:schemeClr val="tx1"/>
                </a:solidFill>
              </a:rPr>
              <a:t>Bedre restitutionsevne </a:t>
            </a:r>
            <a:r>
              <a:rPr lang="da-DK" sz="2000" dirty="0">
                <a:solidFill>
                  <a:schemeClr val="tx1"/>
                </a:solidFill>
                <a:sym typeface="Wingdings" pitchFamily="2" charset="2"/>
              </a:rPr>
              <a:t></a:t>
            </a:r>
            <a:r>
              <a:rPr lang="da-DK" sz="2000" dirty="0">
                <a:solidFill>
                  <a:schemeClr val="tx1"/>
                </a:solidFill>
              </a:rPr>
              <a:t> hurtigere klar til at træne kvalitet </a:t>
            </a:r>
          </a:p>
          <a:p>
            <a:pPr algn="just"/>
            <a:r>
              <a:rPr lang="da-DK" sz="2000" dirty="0">
                <a:solidFill>
                  <a:schemeClr val="tx1"/>
                </a:solidFill>
              </a:rPr>
              <a:t>	Bedre tilpasning til trænings-stimuli </a:t>
            </a:r>
            <a:r>
              <a:rPr lang="da-DK" sz="2000" dirty="0">
                <a:solidFill>
                  <a:schemeClr val="tx1"/>
                </a:solidFill>
                <a:sym typeface="Wingdings" pitchFamily="2" charset="2"/>
              </a:rPr>
              <a:t> udvikling</a:t>
            </a:r>
            <a:r>
              <a:rPr lang="da-DK" sz="2000" dirty="0">
                <a:solidFill>
                  <a:schemeClr val="tx1"/>
                </a:solidFill>
              </a:rPr>
              <a:t>	</a:t>
            </a:r>
          </a:p>
          <a:p>
            <a:pPr algn="just"/>
            <a:r>
              <a:rPr lang="da-DK" sz="2000" dirty="0">
                <a:solidFill>
                  <a:schemeClr val="tx1"/>
                </a:solidFill>
              </a:rPr>
              <a:t>	Mindre svækkelse af immunforsvar </a:t>
            </a:r>
            <a:r>
              <a:rPr lang="da-DK" sz="2000" dirty="0">
                <a:solidFill>
                  <a:schemeClr val="tx1"/>
                </a:solidFill>
                <a:sym typeface="Wingdings" pitchFamily="2" charset="2"/>
              </a:rPr>
              <a:t> kontinuerlighed</a:t>
            </a:r>
          </a:p>
          <a:p>
            <a:pPr algn="just"/>
            <a:r>
              <a:rPr lang="da-DK" sz="2000" dirty="0">
                <a:solidFill>
                  <a:schemeClr val="tx1"/>
                </a:solidFill>
                <a:sym typeface="Wingdings" pitchFamily="2" charset="2"/>
              </a:rPr>
              <a:t>	</a:t>
            </a:r>
            <a:endParaRPr lang="da-DK" sz="2000" dirty="0">
              <a:solidFill>
                <a:schemeClr val="tx1"/>
              </a:solidFill>
            </a:endParaRPr>
          </a:p>
          <a:p>
            <a:pPr algn="just"/>
            <a:endParaRPr lang="da-DK" sz="2000" dirty="0">
              <a:solidFill>
                <a:schemeClr val="tx1"/>
              </a:solidFill>
            </a:endParaRPr>
          </a:p>
          <a:p>
            <a:pPr algn="just"/>
            <a:endParaRPr lang="da-DK" sz="2000" dirty="0">
              <a:solidFill>
                <a:srgbClr val="C00000"/>
              </a:solidFill>
            </a:endParaRPr>
          </a:p>
          <a:p>
            <a:pPr algn="just"/>
            <a:endParaRPr lang="da-DK" sz="2000" dirty="0">
              <a:solidFill>
                <a:srgbClr val="C00000"/>
              </a:solidFill>
            </a:endParaRPr>
          </a:p>
        </p:txBody>
      </p:sp>
      <p:pic>
        <p:nvPicPr>
          <p:cNvPr id="20482" name="Picture 2" descr="http://a.bimg.dk/node-images/116/4/620x411-c/4116759-lbekost-banan.jpg"/>
          <p:cNvPicPr>
            <a:picLocks noChangeAspect="1" noChangeArrowheads="1"/>
          </p:cNvPicPr>
          <p:nvPr/>
        </p:nvPicPr>
        <p:blipFill>
          <a:blip r:embed="rId3" cstate="print"/>
          <a:srcRect/>
          <a:stretch>
            <a:fillRect/>
          </a:stretch>
        </p:blipFill>
        <p:spPr bwMode="auto">
          <a:xfrm>
            <a:off x="6624228" y="1801353"/>
            <a:ext cx="1944216" cy="788196"/>
          </a:xfrm>
          <a:prstGeom prst="rect">
            <a:avLst/>
          </a:prstGeom>
          <a:noFill/>
        </p:spPr>
      </p:pic>
      <p:pic>
        <p:nvPicPr>
          <p:cNvPr id="20484" name="Picture 4" descr="http://peoplewhocare.dk/727-1599-home/high5-isogel.jpg"/>
          <p:cNvPicPr>
            <a:picLocks noChangeAspect="1" noChangeArrowheads="1"/>
          </p:cNvPicPr>
          <p:nvPr/>
        </p:nvPicPr>
        <p:blipFill>
          <a:blip r:embed="rId4" cstate="print"/>
          <a:srcRect/>
          <a:stretch>
            <a:fillRect/>
          </a:stretch>
        </p:blipFill>
        <p:spPr bwMode="auto">
          <a:xfrm>
            <a:off x="6624228" y="5391149"/>
            <a:ext cx="1656184" cy="1466851"/>
          </a:xfrm>
          <a:prstGeom prst="rect">
            <a:avLst/>
          </a:prstGeom>
          <a:noFill/>
        </p:spPr>
      </p:pic>
    </p:spTree>
    <p:extLst>
      <p:ext uri="{BB962C8B-B14F-4D97-AF65-F5344CB8AC3E}">
        <p14:creationId xmlns:p14="http://schemas.microsoft.com/office/powerpoint/2010/main" val="1927250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p:txBody>
          <a:bodyPr/>
          <a:lstStyle/>
          <a:p>
            <a:r>
              <a:rPr lang="da-DK" dirty="0"/>
              <a:t>Energifasen </a:t>
            </a:r>
            <a:br>
              <a:rPr lang="da-DK" dirty="0"/>
            </a:br>
            <a:r>
              <a:rPr lang="da-DK" dirty="0"/>
              <a:t>Før løbetræning</a:t>
            </a:r>
          </a:p>
        </p:txBody>
      </p:sp>
      <p:sp>
        <p:nvSpPr>
          <p:cNvPr id="4" name="Pladsholder til tekst 3"/>
          <p:cNvSpPr>
            <a:spLocks noGrp="1"/>
          </p:cNvSpPr>
          <p:nvPr>
            <p:ph sz="quarter" idx="15"/>
          </p:nvPr>
        </p:nvSpPr>
        <p:spPr/>
        <p:txBody>
          <a:bodyPr/>
          <a:lstStyle/>
          <a:p>
            <a:r>
              <a:rPr lang="da-DK" sz="1600" b="1" u="sng" dirty="0"/>
              <a:t>Træningsmåltidet:</a:t>
            </a:r>
          </a:p>
          <a:p>
            <a:pPr marL="301625" lvl="2" indent="-285750">
              <a:spcBef>
                <a:spcPts val="0"/>
              </a:spcBef>
              <a:buFont typeface="Arial"/>
              <a:buChar char="•"/>
            </a:pPr>
            <a:r>
              <a:rPr lang="da-DK" dirty="0"/>
              <a:t>(2-)3 timer før, ”solidt” måltid med både kulhydrat, protein og fedt (hvoraf ca. 50-60 E % kommer fra kulhydrat), som sikrer energiniveauet generelt</a:t>
            </a:r>
          </a:p>
          <a:p>
            <a:endParaRPr lang="da-DK" dirty="0"/>
          </a:p>
          <a:p>
            <a:r>
              <a:rPr lang="da-DK" sz="1600" b="1" u="sng" dirty="0">
                <a:solidFill>
                  <a:srgbClr val="000000"/>
                </a:solidFill>
              </a:rPr>
              <a:t>Træningssnack: </a:t>
            </a:r>
          </a:p>
          <a:p>
            <a:pPr marL="301625" indent="-285750">
              <a:buFont typeface="Arial"/>
              <a:buChar char="•"/>
            </a:pPr>
            <a:r>
              <a:rPr lang="da-DK" dirty="0"/>
              <a:t>½-1½ time før, let måltid med primært kulhydrat, som </a:t>
            </a:r>
            <a:r>
              <a:rPr lang="da-DK" dirty="0" err="1"/>
              <a:t>letoptageligt</a:t>
            </a:r>
            <a:r>
              <a:rPr lang="da-DK" dirty="0"/>
              <a:t> og sikrer energiniveau akut</a:t>
            </a:r>
          </a:p>
          <a:p>
            <a:pPr marL="301625" indent="-285750">
              <a:buFont typeface="Arial"/>
              <a:buChar char="•"/>
            </a:pPr>
            <a:r>
              <a:rPr lang="da-DK" dirty="0"/>
              <a:t>Lille mængde kulhydrat fx banan, halv </a:t>
            </a:r>
            <a:r>
              <a:rPr lang="da-DK" dirty="0" err="1"/>
              <a:t>muslibar</a:t>
            </a:r>
            <a:r>
              <a:rPr lang="da-DK" dirty="0"/>
              <a:t>, druer eller lign. </a:t>
            </a:r>
          </a:p>
          <a:p>
            <a:pPr marL="301625" indent="-285750">
              <a:buFont typeface="Arial"/>
              <a:buChar char="•"/>
            </a:pPr>
            <a:r>
              <a:rPr lang="da-DK" dirty="0"/>
              <a:t>Mere end 60 min løb </a:t>
            </a:r>
          </a:p>
          <a:p>
            <a:endParaRPr lang="da-DK" b="1" u="sng" dirty="0">
              <a:solidFill>
                <a:srgbClr val="000000"/>
              </a:solidFill>
            </a:endParaRPr>
          </a:p>
          <a:p>
            <a:r>
              <a:rPr lang="da-DK" b="1" u="sng" dirty="0">
                <a:solidFill>
                  <a:srgbClr val="000000"/>
                </a:solidFill>
              </a:rPr>
              <a:t>Væskeindtag: </a:t>
            </a:r>
          </a:p>
          <a:p>
            <a:pPr marL="301625" indent="-285750">
              <a:buFont typeface="Arial"/>
              <a:buChar char="•"/>
            </a:pPr>
            <a:r>
              <a:rPr lang="da-DK" dirty="0"/>
              <a:t>0.8-1.0 l/time (200-250 ml ca. hvert 15 min.) </a:t>
            </a:r>
          </a:p>
          <a:p>
            <a:endParaRPr lang="da-DK" dirty="0"/>
          </a:p>
          <a:p>
            <a:endParaRPr lang="da-DK" dirty="0"/>
          </a:p>
          <a:p>
            <a:endParaRPr lang="da-DK" b="1" u="sng" dirty="0"/>
          </a:p>
          <a:p>
            <a:endParaRPr lang="da-DK" dirty="0"/>
          </a:p>
        </p:txBody>
      </p:sp>
      <p:pic>
        <p:nvPicPr>
          <p:cNvPr id="7" name="Billede 6"/>
          <p:cNvPicPr>
            <a:picLocks noChangeAspect="1"/>
          </p:cNvPicPr>
          <p:nvPr/>
        </p:nvPicPr>
        <p:blipFill>
          <a:blip r:embed="rId2"/>
          <a:stretch>
            <a:fillRect/>
          </a:stretch>
        </p:blipFill>
        <p:spPr>
          <a:xfrm>
            <a:off x="7601892" y="2498209"/>
            <a:ext cx="1404054" cy="1404054"/>
          </a:xfrm>
          <a:prstGeom prst="rect">
            <a:avLst/>
          </a:prstGeom>
        </p:spPr>
      </p:pic>
      <p:pic>
        <p:nvPicPr>
          <p:cNvPr id="8" name="Billede 7"/>
          <p:cNvPicPr>
            <a:picLocks noChangeAspect="1"/>
          </p:cNvPicPr>
          <p:nvPr/>
        </p:nvPicPr>
        <p:blipFill>
          <a:blip r:embed="rId3"/>
          <a:stretch>
            <a:fillRect/>
          </a:stretch>
        </p:blipFill>
        <p:spPr>
          <a:xfrm>
            <a:off x="7447993" y="3775011"/>
            <a:ext cx="1696007" cy="1130671"/>
          </a:xfrm>
          <a:prstGeom prst="rect">
            <a:avLst/>
          </a:prstGeom>
        </p:spPr>
      </p:pic>
    </p:spTree>
    <p:extLst>
      <p:ext uri="{BB962C8B-B14F-4D97-AF65-F5344CB8AC3E}">
        <p14:creationId xmlns:p14="http://schemas.microsoft.com/office/powerpoint/2010/main" val="13878482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p:txBody>
          <a:bodyPr/>
          <a:lstStyle/>
          <a:p>
            <a:r>
              <a:rPr lang="da-DK" dirty="0"/>
              <a:t>Energifasen </a:t>
            </a:r>
            <a:br>
              <a:rPr lang="da-DK" dirty="0"/>
            </a:br>
            <a:r>
              <a:rPr lang="da-DK" dirty="0"/>
              <a:t>under løbetræning</a:t>
            </a:r>
          </a:p>
        </p:txBody>
      </p:sp>
      <p:sp>
        <p:nvSpPr>
          <p:cNvPr id="4" name="Pladsholder til tekst 3"/>
          <p:cNvSpPr>
            <a:spLocks noGrp="1"/>
          </p:cNvSpPr>
          <p:nvPr>
            <p:ph sz="quarter" idx="15"/>
          </p:nvPr>
        </p:nvSpPr>
        <p:spPr>
          <a:xfrm>
            <a:off x="441936" y="1628800"/>
            <a:ext cx="7470775" cy="3328460"/>
          </a:xfrm>
        </p:spPr>
        <p:txBody>
          <a:bodyPr/>
          <a:lstStyle/>
          <a:p>
            <a:pPr marL="301625" indent="-285750">
              <a:buFont typeface="Wingdings" charset="2"/>
              <a:buChar char="§"/>
            </a:pPr>
            <a:r>
              <a:rPr lang="da-DK" sz="1600" dirty="0"/>
              <a:t>Mindre end 60 minutters løb ingen videre behov for energi indtag udover vand </a:t>
            </a:r>
          </a:p>
          <a:p>
            <a:pPr marL="301625" indent="-285750">
              <a:buFont typeface="Wingdings" charset="2"/>
              <a:buChar char="§"/>
            </a:pPr>
            <a:r>
              <a:rPr lang="da-DK" sz="1600" dirty="0"/>
              <a:t>Mere end 60 minutters løb behov for energiindtag fx energidrik, barer, banan eller gels </a:t>
            </a:r>
          </a:p>
          <a:p>
            <a:pPr marL="301625" indent="-285750">
              <a:buFont typeface="Wingdings" charset="2"/>
              <a:buChar char="§"/>
            </a:pPr>
            <a:endParaRPr lang="da-DK" sz="1600" dirty="0"/>
          </a:p>
          <a:p>
            <a:pPr marL="301625" indent="-285750">
              <a:buFont typeface="Wingdings" charset="2"/>
              <a:buChar char="§"/>
            </a:pPr>
            <a:r>
              <a:rPr lang="da-DK" sz="1600" b="1" dirty="0"/>
              <a:t>Energiindtag </a:t>
            </a:r>
          </a:p>
          <a:p>
            <a:pPr marL="609750" lvl="2" indent="-285750">
              <a:buFont typeface="Arial"/>
              <a:buChar char="•"/>
            </a:pPr>
            <a:r>
              <a:rPr lang="da-DK" sz="1600" dirty="0"/>
              <a:t>1g kulhydrat/ kg kropsvægt / time  (30-60 g kulhydrat/time*)</a:t>
            </a:r>
          </a:p>
          <a:p>
            <a:pPr marL="609750" lvl="2" indent="-285750">
              <a:buFont typeface="Arial"/>
              <a:buChar char="•"/>
            </a:pPr>
            <a:r>
              <a:rPr lang="da-DK" sz="1600" dirty="0"/>
              <a:t>Generelt – start energiindtaget ca. efter 30-40 min aktivitet</a:t>
            </a:r>
          </a:p>
          <a:p>
            <a:pPr marL="609750" lvl="2" indent="-285750">
              <a:buFont typeface="Arial"/>
              <a:buChar char="•"/>
            </a:pPr>
            <a:r>
              <a:rPr lang="da-DK" sz="1600" dirty="0"/>
              <a:t>Gels - ca. (2)3 gels/time</a:t>
            </a:r>
          </a:p>
          <a:p>
            <a:pPr marL="609750" lvl="2" indent="-285750">
              <a:buFont typeface="Arial"/>
              <a:buChar char="•"/>
            </a:pPr>
            <a:r>
              <a:rPr lang="da-DK" sz="1600" dirty="0"/>
              <a:t>Barer - efter behov!?</a:t>
            </a:r>
          </a:p>
          <a:p>
            <a:pPr marL="609750" lvl="2" indent="-285750">
              <a:buFont typeface="Arial"/>
              <a:buChar char="•"/>
            </a:pPr>
            <a:r>
              <a:rPr lang="da-DK" sz="1600" dirty="0"/>
              <a:t>Indtag af protein (4:1) kan øge præstationsevnen og optimere restitutionen*</a:t>
            </a:r>
          </a:p>
          <a:p>
            <a:pPr marL="301625" indent="-285750">
              <a:buFont typeface="Wingdings" charset="2"/>
              <a:buChar char="§"/>
            </a:pPr>
            <a:endParaRPr lang="da-DK" sz="1600" b="1" dirty="0">
              <a:solidFill>
                <a:srgbClr val="000000"/>
              </a:solidFill>
            </a:endParaRPr>
          </a:p>
          <a:p>
            <a:pPr marL="301625" indent="-285750">
              <a:buFont typeface="Wingdings" charset="2"/>
              <a:buChar char="§"/>
            </a:pPr>
            <a:r>
              <a:rPr lang="da-DK" sz="1600" b="1" dirty="0">
                <a:solidFill>
                  <a:srgbClr val="000000"/>
                </a:solidFill>
              </a:rPr>
              <a:t>Væskeindtag: </a:t>
            </a:r>
          </a:p>
          <a:p>
            <a:pPr marL="609750" lvl="2" indent="-285750">
              <a:buFont typeface="Arial"/>
              <a:buChar char="•"/>
            </a:pPr>
            <a:r>
              <a:rPr lang="da-DK" sz="1600" dirty="0"/>
              <a:t>0.8-1.0 l/time (200-250 ml ca. hvert 15 min) </a:t>
            </a:r>
          </a:p>
          <a:p>
            <a:pPr marL="609750" lvl="2" indent="-285750">
              <a:buFont typeface="Arial"/>
              <a:buChar char="•"/>
            </a:pPr>
            <a:endParaRPr lang="da-DK" sz="1600" dirty="0"/>
          </a:p>
          <a:p>
            <a:pPr lvl="2" indent="0">
              <a:buNone/>
            </a:pPr>
            <a:endParaRPr lang="da-DK" sz="1600" dirty="0"/>
          </a:p>
        </p:txBody>
      </p:sp>
      <p:sp>
        <p:nvSpPr>
          <p:cNvPr id="2" name="Pladsholder til sidefod 1"/>
          <p:cNvSpPr>
            <a:spLocks noGrp="1"/>
          </p:cNvSpPr>
          <p:nvPr>
            <p:ph type="ftr" sz="quarter" idx="4294967295"/>
          </p:nvPr>
        </p:nvSpPr>
        <p:spPr>
          <a:xfrm>
            <a:off x="3947943" y="6264651"/>
            <a:ext cx="4355976" cy="431800"/>
          </a:xfrm>
          <a:prstGeom prst="rect">
            <a:avLst/>
          </a:prstGeom>
        </p:spPr>
        <p:txBody>
          <a:bodyPr/>
          <a:lstStyle/>
          <a:p>
            <a:r>
              <a:rPr lang="da-DK" sz="1050" dirty="0">
                <a:hlinkClick r:id="rId2" tooltip="Journal of the International Society of Sports Nutrition."/>
              </a:rPr>
              <a:t>J Int Soc Sports Nutr.</a:t>
            </a:r>
            <a:r>
              <a:rPr lang="da-DK" sz="1050" dirty="0"/>
              <a:t> 2008.,</a:t>
            </a:r>
            <a:r>
              <a:rPr lang="da-DK" sz="1050" b="1" dirty="0"/>
              <a:t>International Society of Sports Nutrition position stand: </a:t>
            </a:r>
            <a:r>
              <a:rPr lang="da-DK" sz="1050" b="1" dirty="0" err="1"/>
              <a:t>nutrient</a:t>
            </a:r>
            <a:r>
              <a:rPr lang="da-DK" sz="1050" b="1" dirty="0"/>
              <a:t> timing., </a:t>
            </a:r>
            <a:r>
              <a:rPr lang="da-DK" sz="1050" dirty="0">
                <a:hlinkClick r:id="rId3"/>
              </a:rPr>
              <a:t>Kerksick C</a:t>
            </a:r>
            <a:r>
              <a:rPr lang="da-DK" sz="1050" dirty="0"/>
              <a:t> et al.</a:t>
            </a:r>
          </a:p>
        </p:txBody>
      </p:sp>
    </p:spTree>
    <p:extLst>
      <p:ext uri="{BB962C8B-B14F-4D97-AF65-F5344CB8AC3E}">
        <p14:creationId xmlns:p14="http://schemas.microsoft.com/office/powerpoint/2010/main" val="2182326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ladsholder til billede 8"/>
          <p:cNvSpPr>
            <a:spLocks noGrp="1"/>
          </p:cNvSpPr>
          <p:nvPr>
            <p:ph type="pic" sz="quarter" idx="14"/>
          </p:nvPr>
        </p:nvSpPr>
        <p:spPr/>
      </p:sp>
      <p:sp>
        <p:nvSpPr>
          <p:cNvPr id="6" name="Titel 5"/>
          <p:cNvSpPr>
            <a:spLocks noGrp="1"/>
          </p:cNvSpPr>
          <p:nvPr>
            <p:ph type="title"/>
          </p:nvPr>
        </p:nvSpPr>
        <p:spPr/>
        <p:txBody>
          <a:bodyPr/>
          <a:lstStyle/>
          <a:p>
            <a:r>
              <a:rPr lang="da-DK" dirty="0"/>
              <a:t>Genopbygningsfasen</a:t>
            </a:r>
            <a:br>
              <a:rPr lang="da-DK" dirty="0"/>
            </a:br>
            <a:r>
              <a:rPr lang="da-DK" sz="2000" dirty="0"/>
              <a:t>’</a:t>
            </a:r>
            <a:r>
              <a:rPr lang="da-DK" sz="2000" i="1" dirty="0"/>
              <a:t>Open </a:t>
            </a:r>
            <a:r>
              <a:rPr lang="da-DK" sz="2000" i="1" dirty="0" err="1"/>
              <a:t>window</a:t>
            </a:r>
            <a:r>
              <a:rPr lang="da-DK" sz="2000" i="1" dirty="0"/>
              <a:t> &lt; 30 minutter efter løbetræning </a:t>
            </a:r>
            <a:br>
              <a:rPr lang="da-DK" sz="2000" i="1" dirty="0"/>
            </a:br>
            <a:r>
              <a:rPr lang="da-DK" dirty="0"/>
              <a:t> </a:t>
            </a:r>
          </a:p>
        </p:txBody>
      </p:sp>
      <p:sp>
        <p:nvSpPr>
          <p:cNvPr id="4" name="Pladsholder til tekst 3"/>
          <p:cNvSpPr>
            <a:spLocks noGrp="1"/>
          </p:cNvSpPr>
          <p:nvPr>
            <p:ph sz="quarter" idx="16"/>
          </p:nvPr>
        </p:nvSpPr>
        <p:spPr>
          <a:xfrm>
            <a:off x="410220" y="1534322"/>
            <a:ext cx="4687888" cy="3328460"/>
          </a:xfrm>
        </p:spPr>
        <p:txBody>
          <a:bodyPr/>
          <a:lstStyle/>
          <a:p>
            <a:r>
              <a:rPr lang="da-DK" b="1" u="sng" dirty="0">
                <a:solidFill>
                  <a:srgbClr val="FF0000"/>
                </a:solidFill>
              </a:rPr>
              <a:t>Akut restitution (0-2 timer)</a:t>
            </a:r>
          </a:p>
          <a:p>
            <a:endParaRPr lang="da-DK" b="1" u="sng" dirty="0"/>
          </a:p>
          <a:p>
            <a:pPr marL="301625" indent="-285750">
              <a:lnSpc>
                <a:spcPct val="150000"/>
              </a:lnSpc>
              <a:buFont typeface="Arial"/>
              <a:buChar char="•"/>
            </a:pPr>
            <a:r>
              <a:rPr lang="da-DK" dirty="0"/>
              <a:t>Hurtige kulhydrater fx Rosiner eller banan (ca. 1g/kg kropsvægt) </a:t>
            </a:r>
          </a:p>
          <a:p>
            <a:pPr marL="301625" indent="-285750">
              <a:lnSpc>
                <a:spcPct val="150000"/>
              </a:lnSpc>
              <a:buFont typeface="Arial"/>
              <a:buChar char="•"/>
            </a:pPr>
            <a:r>
              <a:rPr lang="da-DK" dirty="0"/>
              <a:t>Proteiner fx Hytteost, skummetmælk, kylling, torskerogn (ca. 0,2-0,5 g/kg kropsvægt) </a:t>
            </a:r>
            <a:endParaRPr lang="da-DK" b="1" u="sng" dirty="0"/>
          </a:p>
          <a:p>
            <a:pPr marL="301625" indent="-285750">
              <a:lnSpc>
                <a:spcPct val="150000"/>
              </a:lnSpc>
              <a:buFont typeface="Arial"/>
              <a:buChar char="•"/>
            </a:pPr>
            <a:r>
              <a:rPr lang="da-DK" b="1" u="sng" dirty="0"/>
              <a:t>Vand </a:t>
            </a:r>
          </a:p>
          <a:p>
            <a:pPr marL="609750" lvl="2" indent="-285750">
              <a:lnSpc>
                <a:spcPct val="150000"/>
              </a:lnSpc>
              <a:buFont typeface="Arial"/>
              <a:buChar char="•"/>
            </a:pPr>
            <a:r>
              <a:rPr lang="da-DK" dirty="0"/>
              <a:t>ca. ½ L væske for hver times hård fysisk træning </a:t>
            </a:r>
          </a:p>
          <a:p>
            <a:pPr lvl="2" indent="0">
              <a:buNone/>
            </a:pPr>
            <a:endParaRPr lang="da-DK" dirty="0"/>
          </a:p>
        </p:txBody>
      </p:sp>
      <p:pic>
        <p:nvPicPr>
          <p:cNvPr id="7" name="Picture 10" descr="http://aktivtraening.dk/files/bonnier-atr/imagecache/630x250/banan-proteinbar.jpg"/>
          <p:cNvPicPr>
            <a:picLocks noChangeAspect="1" noChangeArrowheads="1"/>
          </p:cNvPicPr>
          <p:nvPr/>
        </p:nvPicPr>
        <p:blipFill>
          <a:blip r:embed="rId2" cstate="print"/>
          <a:srcRect/>
          <a:stretch>
            <a:fillRect/>
          </a:stretch>
        </p:blipFill>
        <p:spPr bwMode="auto">
          <a:xfrm>
            <a:off x="5449540" y="4478881"/>
            <a:ext cx="2448272" cy="1369347"/>
          </a:xfrm>
          <a:prstGeom prst="rect">
            <a:avLst/>
          </a:prstGeom>
          <a:noFill/>
        </p:spPr>
      </p:pic>
      <p:pic>
        <p:nvPicPr>
          <p:cNvPr id="8" name="Billede 7"/>
          <p:cNvPicPr>
            <a:picLocks noChangeAspect="1"/>
          </p:cNvPicPr>
          <p:nvPr/>
        </p:nvPicPr>
        <p:blipFill>
          <a:blip r:embed="rId3"/>
          <a:stretch>
            <a:fillRect/>
          </a:stretch>
        </p:blipFill>
        <p:spPr>
          <a:xfrm>
            <a:off x="5364088" y="2492896"/>
            <a:ext cx="1256325" cy="1411312"/>
          </a:xfrm>
          <a:prstGeom prst="rect">
            <a:avLst/>
          </a:prstGeom>
        </p:spPr>
      </p:pic>
    </p:spTree>
    <p:extLst>
      <p:ext uri="{BB962C8B-B14F-4D97-AF65-F5344CB8AC3E}">
        <p14:creationId xmlns:p14="http://schemas.microsoft.com/office/powerpoint/2010/main" val="34298304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dsholder til dato 2"/>
          <p:cNvSpPr>
            <a:spLocks noGrp="1"/>
          </p:cNvSpPr>
          <p:nvPr>
            <p:ph type="dt" sz="half" idx="10"/>
          </p:nvPr>
        </p:nvSpPr>
        <p:spPr/>
        <p:txBody>
          <a:bodyPr/>
          <a:lstStyle/>
          <a:p>
            <a:r>
              <a:rPr lang="da-DK" dirty="0"/>
              <a:t>N</a:t>
            </a:r>
          </a:p>
        </p:txBody>
      </p:sp>
      <p:sp>
        <p:nvSpPr>
          <p:cNvPr id="10" name="Pladsholder til billede 9"/>
          <p:cNvSpPr>
            <a:spLocks noGrp="1"/>
          </p:cNvSpPr>
          <p:nvPr>
            <p:ph type="pic" sz="quarter" idx="14"/>
          </p:nvPr>
        </p:nvSpPr>
        <p:spPr>
          <a:xfrm>
            <a:off x="5379452" y="2570877"/>
            <a:ext cx="3330575" cy="3330000"/>
          </a:xfrm>
        </p:spPr>
      </p:sp>
      <p:sp>
        <p:nvSpPr>
          <p:cNvPr id="6" name="Titel 5"/>
          <p:cNvSpPr>
            <a:spLocks noGrp="1"/>
          </p:cNvSpPr>
          <p:nvPr>
            <p:ph type="title"/>
          </p:nvPr>
        </p:nvSpPr>
        <p:spPr/>
        <p:txBody>
          <a:bodyPr/>
          <a:lstStyle/>
          <a:p>
            <a:r>
              <a:rPr lang="da-DK" dirty="0"/>
              <a:t>Opbygningsfasen</a:t>
            </a:r>
            <a:br>
              <a:rPr lang="da-DK" dirty="0"/>
            </a:br>
            <a:r>
              <a:rPr lang="da-DK" sz="2000" i="1" dirty="0"/>
              <a:t>”Total restitution” &lt; 24 timer efter løbetræning</a:t>
            </a:r>
            <a:endParaRPr lang="da-DK" sz="2000" dirty="0"/>
          </a:p>
        </p:txBody>
      </p:sp>
      <p:sp>
        <p:nvSpPr>
          <p:cNvPr id="4" name="Pladsholder til tekst 3"/>
          <p:cNvSpPr>
            <a:spLocks noGrp="1"/>
          </p:cNvSpPr>
          <p:nvPr>
            <p:ph sz="quarter" idx="16"/>
          </p:nvPr>
        </p:nvSpPr>
        <p:spPr/>
        <p:txBody>
          <a:bodyPr/>
          <a:lstStyle/>
          <a:p>
            <a:r>
              <a:rPr lang="da-DK" b="1" dirty="0">
                <a:solidFill>
                  <a:srgbClr val="FF0000"/>
                </a:solidFill>
              </a:rPr>
              <a:t>Langsigtet restitution (2-24 timer)</a:t>
            </a:r>
          </a:p>
          <a:p>
            <a:endParaRPr lang="da-DK" b="1" dirty="0"/>
          </a:p>
          <a:p>
            <a:pPr marL="301625" indent="-285750">
              <a:buFont typeface="Arial"/>
              <a:buChar char="•"/>
            </a:pPr>
            <a:r>
              <a:rPr lang="da-DK" b="1" dirty="0"/>
              <a:t>Hovedmåltider / mellemmåltider </a:t>
            </a:r>
            <a:r>
              <a:rPr lang="da-DK" dirty="0"/>
              <a:t>med øget fokus på kroppens energi behov</a:t>
            </a:r>
          </a:p>
          <a:p>
            <a:endParaRPr lang="da-DK" b="1" dirty="0"/>
          </a:p>
          <a:p>
            <a:pPr marL="301625" indent="-285750">
              <a:buFont typeface="Arial"/>
              <a:buChar char="•"/>
            </a:pPr>
            <a:r>
              <a:rPr lang="da-DK" b="1" dirty="0"/>
              <a:t>Væske: </a:t>
            </a:r>
            <a:r>
              <a:rPr lang="da-DK" dirty="0"/>
              <a:t>Sørg for at drikke løbende</a:t>
            </a:r>
          </a:p>
          <a:p>
            <a:endParaRPr lang="da-DK" dirty="0"/>
          </a:p>
          <a:p>
            <a:endParaRPr lang="da-DK" dirty="0"/>
          </a:p>
        </p:txBody>
      </p:sp>
      <p:pic>
        <p:nvPicPr>
          <p:cNvPr id="7" name="Picture 16" descr="http://db2.stb.s-msn.com/i/C0/6BBD60E9EF77A36BF5FA9FA7B30E8.jpg"/>
          <p:cNvPicPr>
            <a:picLocks noChangeAspect="1" noChangeArrowheads="1"/>
          </p:cNvPicPr>
          <p:nvPr/>
        </p:nvPicPr>
        <p:blipFill>
          <a:blip r:embed="rId2" cstate="print"/>
          <a:srcRect/>
          <a:stretch>
            <a:fillRect/>
          </a:stretch>
        </p:blipFill>
        <p:spPr bwMode="auto">
          <a:xfrm>
            <a:off x="5379452" y="2564904"/>
            <a:ext cx="3384376" cy="1008112"/>
          </a:xfrm>
          <a:prstGeom prst="rect">
            <a:avLst/>
          </a:prstGeom>
          <a:noFill/>
        </p:spPr>
      </p:pic>
      <p:pic>
        <p:nvPicPr>
          <p:cNvPr id="8" name="Picture 4" descr="http://aktivtraening.dk/files/bonnier-atr/imagecache/630x250/laks-kartofler_015.jpg"/>
          <p:cNvPicPr>
            <a:picLocks noChangeAspect="1" noChangeArrowheads="1"/>
          </p:cNvPicPr>
          <p:nvPr/>
        </p:nvPicPr>
        <p:blipFill>
          <a:blip r:embed="rId3" cstate="print"/>
          <a:srcRect/>
          <a:stretch>
            <a:fillRect/>
          </a:stretch>
        </p:blipFill>
        <p:spPr bwMode="auto">
          <a:xfrm>
            <a:off x="5364088" y="4048028"/>
            <a:ext cx="2016224" cy="1800200"/>
          </a:xfrm>
          <a:prstGeom prst="rect">
            <a:avLst/>
          </a:prstGeom>
          <a:noFill/>
        </p:spPr>
      </p:pic>
      <p:pic>
        <p:nvPicPr>
          <p:cNvPr id="9" name="Picture 14" descr="http://aktivtraening.dk/files/bonnier-atr/imagecache/630x250/pasta-koedsovs_013.jpg"/>
          <p:cNvPicPr>
            <a:picLocks noChangeAspect="1" noChangeArrowheads="1"/>
          </p:cNvPicPr>
          <p:nvPr/>
        </p:nvPicPr>
        <p:blipFill rotWithShape="1">
          <a:blip r:embed="rId4" cstate="print"/>
          <a:srcRect r="42771"/>
          <a:stretch/>
        </p:blipFill>
        <p:spPr bwMode="auto">
          <a:xfrm>
            <a:off x="7211444" y="4257664"/>
            <a:ext cx="1512263" cy="1651215"/>
          </a:xfrm>
          <a:prstGeom prst="rect">
            <a:avLst/>
          </a:prstGeom>
          <a:noFill/>
        </p:spPr>
      </p:pic>
    </p:spTree>
    <p:extLst>
      <p:ext uri="{BB962C8B-B14F-4D97-AF65-F5344CB8AC3E}">
        <p14:creationId xmlns:p14="http://schemas.microsoft.com/office/powerpoint/2010/main" val="16050397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DC770CB2-4D83-BE0B-E2A3-229D3A57A39A}"/>
              </a:ext>
            </a:extLst>
          </p:cNvPr>
          <p:cNvSpPr>
            <a:spLocks noGrp="1"/>
          </p:cNvSpPr>
          <p:nvPr>
            <p:ph type="ctrTitle"/>
          </p:nvPr>
        </p:nvSpPr>
        <p:spPr>
          <a:xfrm>
            <a:off x="1996186" y="2599361"/>
            <a:ext cx="7146227" cy="835200"/>
          </a:xfrm>
        </p:spPr>
        <p:txBody>
          <a:bodyPr anchor="ctr">
            <a:normAutofit/>
          </a:bodyPr>
          <a:lstStyle/>
          <a:p>
            <a:r>
              <a:rPr lang="da-DK" dirty="0"/>
              <a:t>Restitution</a:t>
            </a:r>
          </a:p>
        </p:txBody>
      </p:sp>
      <p:sp>
        <p:nvSpPr>
          <p:cNvPr id="14" name="Subtitle 2">
            <a:extLst>
              <a:ext uri="{FF2B5EF4-FFF2-40B4-BE49-F238E27FC236}">
                <a16:creationId xmlns:a16="http://schemas.microsoft.com/office/drawing/2014/main" id="{A7A96EDC-0048-8058-DDDA-A043905B1769}"/>
              </a:ext>
            </a:extLst>
          </p:cNvPr>
          <p:cNvSpPr>
            <a:spLocks noGrp="1"/>
          </p:cNvSpPr>
          <p:nvPr>
            <p:ph type="subTitle" idx="1"/>
          </p:nvPr>
        </p:nvSpPr>
        <p:spPr>
          <a:xfrm>
            <a:off x="1996986" y="3430862"/>
            <a:ext cx="7147014" cy="832374"/>
          </a:xfrm>
        </p:spPr>
        <p:txBody>
          <a:bodyPr/>
          <a:lstStyle/>
          <a:p>
            <a:r>
              <a:rPr lang="en-US" dirty="0" err="1"/>
              <a:t>Sover</a:t>
            </a:r>
            <a:r>
              <a:rPr lang="en-US" dirty="0"/>
              <a:t> du </a:t>
            </a:r>
            <a:r>
              <a:rPr lang="en-US" dirty="0" err="1"/>
              <a:t>godt</a:t>
            </a:r>
            <a:r>
              <a:rPr lang="en-US" dirty="0"/>
              <a:t>?</a:t>
            </a:r>
          </a:p>
        </p:txBody>
      </p:sp>
    </p:spTree>
    <p:extLst>
      <p:ext uri="{BB962C8B-B14F-4D97-AF65-F5344CB8AC3E}">
        <p14:creationId xmlns:p14="http://schemas.microsoft.com/office/powerpoint/2010/main" val="21079638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886CAF-A5C8-444F-8D5B-EBEB1038F997}"/>
              </a:ext>
            </a:extLst>
          </p:cNvPr>
          <p:cNvSpPr>
            <a:spLocks noGrp="1"/>
          </p:cNvSpPr>
          <p:nvPr>
            <p:ph type="title"/>
          </p:nvPr>
        </p:nvSpPr>
        <p:spPr>
          <a:xfrm>
            <a:off x="432000" y="267422"/>
            <a:ext cx="5796184" cy="1120986"/>
          </a:xfrm>
        </p:spPr>
        <p:txBody>
          <a:bodyPr anchor="t">
            <a:normAutofit/>
          </a:bodyPr>
          <a:lstStyle/>
          <a:p>
            <a:r>
              <a:rPr lang="da-DK" dirty="0"/>
              <a:t>Restitution</a:t>
            </a:r>
          </a:p>
        </p:txBody>
      </p:sp>
      <p:graphicFrame>
        <p:nvGraphicFramePr>
          <p:cNvPr id="4" name="Diagram 3">
            <a:extLst>
              <a:ext uri="{FF2B5EF4-FFF2-40B4-BE49-F238E27FC236}">
                <a16:creationId xmlns:a16="http://schemas.microsoft.com/office/drawing/2014/main" id="{76E355C1-DA15-2A4D-8FA8-72003E19EF0A}"/>
              </a:ext>
            </a:extLst>
          </p:cNvPr>
          <p:cNvGraphicFramePr/>
          <p:nvPr>
            <p:extLst>
              <p:ext uri="{D42A27DB-BD31-4B8C-83A1-F6EECF244321}">
                <p14:modId xmlns:p14="http://schemas.microsoft.com/office/powerpoint/2010/main" val="2658947724"/>
              </p:ext>
            </p:extLst>
          </p:nvPr>
        </p:nvGraphicFramePr>
        <p:xfrm>
          <a:off x="755576" y="1268760"/>
          <a:ext cx="8280920" cy="41205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08518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017E59-C252-00D8-A6AA-64F9F3F99F9A}"/>
              </a:ext>
            </a:extLst>
          </p:cNvPr>
          <p:cNvSpPr>
            <a:spLocks noGrp="1"/>
          </p:cNvSpPr>
          <p:nvPr>
            <p:ph type="ctrTitle"/>
          </p:nvPr>
        </p:nvSpPr>
        <p:spPr>
          <a:xfrm>
            <a:off x="1996186" y="2599361"/>
            <a:ext cx="7146227" cy="835200"/>
          </a:xfrm>
        </p:spPr>
        <p:txBody>
          <a:bodyPr anchor="ctr">
            <a:normAutofit/>
          </a:bodyPr>
          <a:lstStyle/>
          <a:p>
            <a:r>
              <a:rPr lang="da-DK" dirty="0"/>
              <a:t>Løbeøkonomi</a:t>
            </a:r>
          </a:p>
        </p:txBody>
      </p:sp>
      <p:sp>
        <p:nvSpPr>
          <p:cNvPr id="8" name="Subtitle 2">
            <a:extLst>
              <a:ext uri="{FF2B5EF4-FFF2-40B4-BE49-F238E27FC236}">
                <a16:creationId xmlns:a16="http://schemas.microsoft.com/office/drawing/2014/main" id="{8838888B-7D67-8159-B821-86076AE32CFB}"/>
              </a:ext>
            </a:extLst>
          </p:cNvPr>
          <p:cNvSpPr>
            <a:spLocks noGrp="1"/>
          </p:cNvSpPr>
          <p:nvPr>
            <p:ph type="subTitle" idx="1"/>
          </p:nvPr>
        </p:nvSpPr>
        <p:spPr>
          <a:xfrm>
            <a:off x="1996986" y="3430862"/>
            <a:ext cx="7147014" cy="832374"/>
          </a:xfrm>
        </p:spPr>
        <p:txBody>
          <a:bodyPr/>
          <a:lstStyle/>
          <a:p>
            <a:r>
              <a:rPr lang="en-US" dirty="0" err="1"/>
              <a:t>Løber</a:t>
            </a:r>
            <a:r>
              <a:rPr lang="en-US" dirty="0"/>
              <a:t> du </a:t>
            </a:r>
            <a:r>
              <a:rPr lang="en-US" dirty="0" err="1"/>
              <a:t>energivenligt</a:t>
            </a:r>
            <a:r>
              <a:rPr lang="en-US" dirty="0"/>
              <a:t>? </a:t>
            </a:r>
          </a:p>
        </p:txBody>
      </p:sp>
    </p:spTree>
    <p:extLst>
      <p:ext uri="{BB962C8B-B14F-4D97-AF65-F5344CB8AC3E}">
        <p14:creationId xmlns:p14="http://schemas.microsoft.com/office/powerpoint/2010/main" val="30655695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37"/>
        <p:cNvGrpSpPr/>
        <p:nvPr/>
      </p:nvGrpSpPr>
      <p:grpSpPr>
        <a:xfrm>
          <a:off x="0" y="0"/>
          <a:ext cx="0" cy="0"/>
          <a:chOff x="0" y="0"/>
          <a:chExt cx="0" cy="0"/>
        </a:xfrm>
      </p:grpSpPr>
      <p:sp>
        <p:nvSpPr>
          <p:cNvPr id="739" name="Shape 739"/>
          <p:cNvSpPr txBox="1">
            <a:spLocks noGrp="1"/>
          </p:cNvSpPr>
          <p:nvPr>
            <p:ph type="title"/>
          </p:nvPr>
        </p:nvSpPr>
        <p:spPr/>
        <p:txBody>
          <a:bodyPr/>
          <a:lstStyle/>
          <a:p>
            <a:r>
              <a:rPr lang="da-DK"/>
              <a:t>Løbeøkonomi	</a:t>
            </a:r>
          </a:p>
        </p:txBody>
      </p:sp>
      <p:sp>
        <p:nvSpPr>
          <p:cNvPr id="2" name="Pladsholder til indhold 1"/>
          <p:cNvSpPr>
            <a:spLocks noGrp="1"/>
          </p:cNvSpPr>
          <p:nvPr>
            <p:ph type="body" sz="quarter" idx="15"/>
          </p:nvPr>
        </p:nvSpPr>
        <p:spPr/>
        <p:txBody>
          <a:bodyPr/>
          <a:lstStyle/>
          <a:p>
            <a:pPr lvl="1"/>
            <a:r>
              <a:rPr lang="da-DK" dirty="0"/>
              <a:t>Definition: Mængden af ilt, der forbruges ved en bestemt hastighed</a:t>
            </a:r>
          </a:p>
          <a:p>
            <a:pPr lvl="1"/>
            <a:r>
              <a:rPr lang="da-DK" b="0" dirty="0"/>
              <a:t>En god løbeøkonomi = evnen til at forbruge en lav mængde ilt ved en given hastighed</a:t>
            </a:r>
          </a:p>
          <a:p>
            <a:pPr lvl="1"/>
            <a:r>
              <a:rPr lang="da-DK" b="0" dirty="0"/>
              <a:t>Løbeøkonomi er vigtigt, så længe distancen, primært kræver aerob energiproduktion.</a:t>
            </a:r>
          </a:p>
          <a:p>
            <a:br>
              <a:rPr lang="da-DK" dirty="0"/>
            </a:br>
            <a:endParaRPr lang="da-DK" dirty="0"/>
          </a:p>
          <a:p>
            <a:r>
              <a:rPr lang="da-DK" dirty="0"/>
              <a:t>Fire faktorer, der er vigtige for løbeøkonomien:</a:t>
            </a:r>
          </a:p>
          <a:p>
            <a:pPr lvl="2"/>
            <a:r>
              <a:rPr lang="da-DK" b="0" dirty="0"/>
              <a:t>Kropsvægt og kropssammensætning </a:t>
            </a:r>
          </a:p>
          <a:p>
            <a:pPr lvl="2"/>
            <a:r>
              <a:rPr lang="da-DK" b="0" dirty="0"/>
              <a:t>Kroppens tilvænning til aktiviteten</a:t>
            </a:r>
          </a:p>
          <a:p>
            <a:pPr lvl="2"/>
            <a:r>
              <a:rPr lang="da-DK" b="0" dirty="0"/>
              <a:t>Omgivelserne </a:t>
            </a:r>
          </a:p>
          <a:p>
            <a:pPr lvl="2"/>
            <a:r>
              <a:rPr lang="da-DK" b="0" dirty="0"/>
              <a:t>Muskelstyrke</a:t>
            </a:r>
          </a:p>
          <a:p>
            <a:endParaRPr lang="da-DK" dirty="0"/>
          </a:p>
        </p:txBody>
      </p:sp>
    </p:spTree>
    <p:extLst>
      <p:ext uri="{BB962C8B-B14F-4D97-AF65-F5344CB8AC3E}">
        <p14:creationId xmlns:p14="http://schemas.microsoft.com/office/powerpoint/2010/main" val="1676195000"/>
      </p:ext>
    </p:extLst>
  </p:cSld>
  <p:clrMapOvr>
    <a:masterClrMapping/>
  </p:clrMapOvr>
</p:sld>
</file>

<file path=ppt/theme/theme1.xml><?xml version="1.0" encoding="utf-8"?>
<a:theme xmlns:a="http://schemas.openxmlformats.org/drawingml/2006/main" name="Orange - Bevæg dig for Livet">
  <a:themeElements>
    <a:clrScheme name="DGI">
      <a:dk1>
        <a:sysClr val="windowText" lastClr="000000"/>
      </a:dk1>
      <a:lt1>
        <a:sysClr val="window" lastClr="FFFFFF"/>
      </a:lt1>
      <a:dk2>
        <a:srgbClr val="FF2600"/>
      </a:dk2>
      <a:lt2>
        <a:srgbClr val="D0D3D4"/>
      </a:lt2>
      <a:accent1>
        <a:srgbClr val="FF6400"/>
      </a:accent1>
      <a:accent2>
        <a:srgbClr val="A0C800"/>
      </a:accent2>
      <a:accent3>
        <a:srgbClr val="FAEB00"/>
      </a:accent3>
      <a:accent4>
        <a:srgbClr val="00B9B9"/>
      </a:accent4>
      <a:accent5>
        <a:srgbClr val="EB0082"/>
      </a:accent5>
      <a:accent6>
        <a:srgbClr val="3CC3FA"/>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solidFill>
            <a:schemeClr val="tx2"/>
          </a:solidFill>
        </a:ln>
      </a:spPr>
      <a:bodyPr rtlCol="0" anchor="ctr"/>
      <a:lstStyle>
        <a:defPPr algn="ctr">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dirty="0" err="1" smtClean="0"/>
        </a:defPPr>
      </a:lstStyle>
    </a:txDef>
  </a:objectDefaults>
  <a:extraClrSchemeLst/>
  <a:extLst>
    <a:ext uri="{05A4C25C-085E-4340-85A3-A5531E510DB2}">
      <thm15:themeFamily xmlns:thm15="http://schemas.microsoft.com/office/thememl/2012/main" name="DGI PowerPoint skabelon.potx" id="{F473745F-3D8A-41EF-9270-693639361379}" vid="{2E54CF0E-24E0-4583-9B36-3897C4D7D996}"/>
    </a:ext>
  </a:extLst>
</a:theme>
</file>

<file path=ppt/theme/theme2.xml><?xml version="1.0" encoding="utf-8"?>
<a:theme xmlns:a="http://schemas.openxmlformats.org/drawingml/2006/main" name="Office-tema">
  <a:themeElements>
    <a:clrScheme name="Kont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ont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imerSaveToArchive xmlns="151ad504-913f-450b-a716-eae8689d48e7" xsi:nil="true"/>
    <MimerDocPubDoc xmlns="151ad504-913f-450b-a716-eae8689d48e7" xsi:nil="true"/>
    <MimerDocId xmlns="151ad504-913f-450b-a716-eae8689d48e7">4E3FF599-008</MimerDocId>
    <MimerDocumentType xmlns="151ad504-913f-450b-a716-eae8689d48e7" xsi:nil="true"/>
    <MimerExpirationDate xmlns="151ad504-913f-450b-a716-eae8689d48e7" xsi:nil="true"/>
  </documentManagement>
</p:properties>
</file>

<file path=customXml/item3.xml><?xml version="1.0" encoding="utf-8"?>
<?mso-contentType ?>
<spe:Receivers xmlns:spe="http://schemas.microsoft.com/sharepoint/events">
  <Receiver>
    <Name/>
    <Synchronization>Synchronous</Synchronization>
    <Type>1</Type>
    <SequenceNumber>65535</SequenceNumber>
    <Url/>
    <Assembly>DGI.Mimer, Version=1.0.0.0, Culture=neutral, PublicKeyToken=d6d639199e6f172d</Assembly>
    <Class>DGI.Mimer.EventReceivers.MimerId</Class>
    <Data/>
    <Filter/>
  </Receiver>
  <Receiver>
    <Name/>
    <Synchronization>Asynchronous</Synchronization>
    <Type>10001</Type>
    <SequenceNumber>65535</SequenceNumber>
    <Url/>
    <Assembly>DGI.Mimer, Version=1.0.0.0, Culture=neutral, PublicKeyToken=d6d639199e6f172d</Assembly>
    <Class>DGI.Mimer.EventReceivers.MimerId</Class>
    <Data/>
    <Filter/>
  </Receiver>
  <Receiver>
    <Name/>
    <Synchronization>Synchronous</Synchronization>
    <Type>2</Type>
    <SequenceNumber>65535</SequenceNumber>
    <Url/>
    <Assembly>DGI.Mimer, Version=1.0.0.0, Culture=neutral, PublicKeyToken=d6d639199e6f172d</Assembly>
    <Class>DGI.Mimer.EventReceivers.MimerId</Class>
    <Data/>
    <Filter/>
  </Receiver>
  <Receiver>
    <Name/>
    <Synchronization>Synchronous</Synchronization>
    <Type>9</Type>
    <SequenceNumber>65535</SequenceNumber>
    <Url/>
    <Assembly>DGI.Mimer, Version=1.0.0.0, Culture=neutral, PublicKeyToken=d6d639199e6f172d</Assembly>
    <Class>DGI.Mimer.EventReceivers.MimerId</Class>
    <Data/>
    <Filter/>
  </Receiver>
  <Receiver>
    <Name/>
    <Synchronization>Asynchronous</Synchronization>
    <Type>10003</Type>
    <SequenceNumber>65535</SequenceNumber>
    <Url/>
    <Assembly>DGI.Mimer, Version=1.0.0.0, Culture=neutral, PublicKeyToken=d6d639199e6f172d</Assembly>
    <Class>DGI.Mimer.EventReceivers.MimerId</Class>
    <Data/>
    <Filter/>
  </Receiver>
</spe:Receivers>
</file>

<file path=customXml/item4.xml><?xml version="1.0" encoding="utf-8"?>
<ct:contentTypeSchema xmlns:ct="http://schemas.microsoft.com/office/2006/metadata/contentType" xmlns:ma="http://schemas.microsoft.com/office/2006/metadata/properties/metaAttributes" ct:_="" ma:_="" ma:contentTypeName="PowerPoint" ma:contentTypeID="0x0101002FC4A2EC31164BEC83D2656A73AEFD43001799F37D6DD74C2CAC407CC5B3B7096C0057BF914CEA6422438FF01EAA41BEAC2E" ma:contentTypeVersion="8" ma:contentTypeDescription="Opret et nyt dokument." ma:contentTypeScope="" ma:versionID="5bdb9ec1b9367027e765f668077781bc">
  <xsd:schema xmlns:xsd="http://www.w3.org/2001/XMLSchema" xmlns:xs="http://www.w3.org/2001/XMLSchema" xmlns:p="http://schemas.microsoft.com/office/2006/metadata/properties" xmlns:ns2="151ad504-913f-450b-a716-eae8689d48e7" targetNamespace="http://schemas.microsoft.com/office/2006/metadata/properties" ma:root="true" ma:fieldsID="03891836fbcad9fffda83f8a86900ec8" ns2:_="">
    <xsd:import namespace="151ad504-913f-450b-a716-eae8689d48e7"/>
    <xsd:element name="properties">
      <xsd:complexType>
        <xsd:sequence>
          <xsd:element name="documentManagement">
            <xsd:complexType>
              <xsd:all>
                <xsd:element ref="ns2:MimerDocId" minOccurs="0"/>
                <xsd:element ref="ns2:MimerDocPubDoc" minOccurs="0"/>
                <xsd:element ref="ns2:MimerSaveToArchive" minOccurs="0"/>
                <xsd:element ref="ns2:MimerExpirationDate" minOccurs="0"/>
                <xsd:element ref="ns2:MimerDocumentType" minOccurs="0"/>
                <xsd:element ref="ns2:MimerDocumentTempl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1ad504-913f-450b-a716-eae8689d48e7" elementFormDefault="qualified">
    <xsd:import namespace="http://schemas.microsoft.com/office/2006/documentManagement/types"/>
    <xsd:import namespace="http://schemas.microsoft.com/office/infopath/2007/PartnerControls"/>
    <xsd:element name="MimerDocId" ma:index="8" nillable="true" ma:displayName="Mimer dokument ID" ma:internalName="MimerDocId" ma:readOnly="true">
      <xsd:simpleType>
        <xsd:restriction base="dms:Text"/>
      </xsd:simpleType>
    </xsd:element>
    <xsd:element name="MimerDocPubDoc" ma:index="9" nillable="true" ma:displayName="Publicér til internet" ma:description="Dokumentet kan åbnes med et offentligt link, hvis dokumentet er gemt i et åbent dokumentbibliotek." ma:internalName="MimerDocPubDoc">
      <xsd:simpleType>
        <xsd:restriction base="dms:Boolean"/>
      </xsd:simpleType>
    </xsd:element>
    <xsd:element name="MimerSaveToArchive" ma:index="10" nillable="true" ma:displayName="Gem til statens arkiv" ma:internalName="MimerSaveToArchive">
      <xsd:simpleType>
        <xsd:restriction base="dms:Boolean"/>
      </xsd:simpleType>
    </xsd:element>
    <xsd:element name="MimerExpirationDate" ma:index="11" nillable="true" ma:displayName="Udløbsdato" ma:description="Efter udløbsdatoen medtages dokumentet ikke længere i søgeresultater." ma:format="DateOnly" ma:internalName="MimerExpirationDate">
      <xsd:simpleType>
        <xsd:restriction base="dms:DateTime"/>
      </xsd:simpleType>
    </xsd:element>
    <xsd:element name="MimerDocumentType" ma:index="12" nillable="true" ma:displayName="Dokumenttype" ma:description="Beskriver dokumentets type. Ret gerne teksten til den mest præcise beskrivelse af dokumenttypen, f.eks. Referat, Præsentation, Rapport e.l." ma:internalName="MimerDocumentType">
      <xsd:simpleType>
        <xsd:restriction base="dms:Text"/>
      </xsd:simpleType>
    </xsd:element>
    <xsd:element name="MimerDocumentTemplate" ma:index="13" nillable="true" ma:displayName="Dokumentskabelon" ma:description="Reference til den skabelon, dokumentet er oprettet ud fra." ma:internalName="MimerDocumentTemplat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ma:index="14" ma:displayName="Nøgleord"/>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B1F73D-8FFD-47D2-BF76-3247AA47CEED}">
  <ds:schemaRefs>
    <ds:schemaRef ds:uri="http://schemas.microsoft.com/sharepoint/v3/contenttype/forms"/>
  </ds:schemaRefs>
</ds:datastoreItem>
</file>

<file path=customXml/itemProps2.xml><?xml version="1.0" encoding="utf-8"?>
<ds:datastoreItem xmlns:ds="http://schemas.openxmlformats.org/officeDocument/2006/customXml" ds:itemID="{526BB977-CD6E-4F6E-A9CB-65E60441C92F}">
  <ds:schemaRefs>
    <ds:schemaRef ds:uri="http://schemas.microsoft.com/office/2006/metadata/properties"/>
    <ds:schemaRef ds:uri="http://schemas.microsoft.com/office/infopath/2007/PartnerControls"/>
    <ds:schemaRef ds:uri="151ad504-913f-450b-a716-eae8689d48e7"/>
  </ds:schemaRefs>
</ds:datastoreItem>
</file>

<file path=customXml/itemProps3.xml><?xml version="1.0" encoding="utf-8"?>
<ds:datastoreItem xmlns:ds="http://schemas.openxmlformats.org/officeDocument/2006/customXml" ds:itemID="{89E34027-0B45-4933-9CAF-B93C68300C43}">
  <ds:schemaRefs>
    <ds:schemaRef ds:uri="http://schemas.microsoft.com/sharepoint/events"/>
  </ds:schemaRefs>
</ds:datastoreItem>
</file>

<file path=customXml/itemProps4.xml><?xml version="1.0" encoding="utf-8"?>
<ds:datastoreItem xmlns:ds="http://schemas.openxmlformats.org/officeDocument/2006/customXml" ds:itemID="{48B55884-F26E-4FA4-9B76-22D9C2D2CC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1ad504-913f-450b-a716-eae8689d48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Orange - Bevæg dig for Livet</Template>
  <TotalTime>0</TotalTime>
  <Words>2567</Words>
  <Application>Microsoft Office PowerPoint</Application>
  <PresentationFormat>Skærmshow (4:3)</PresentationFormat>
  <Paragraphs>444</Paragraphs>
  <Slides>43</Slides>
  <Notes>24</Notes>
  <HiddenSlides>0</HiddenSlides>
  <MMClips>0</MMClips>
  <ScaleCrop>false</ScaleCrop>
  <HeadingPairs>
    <vt:vector size="6" baseType="variant">
      <vt:variant>
        <vt:lpstr>Benyttede skrifttyper</vt:lpstr>
      </vt:variant>
      <vt:variant>
        <vt:i4>5</vt:i4>
      </vt:variant>
      <vt:variant>
        <vt:lpstr>Tema</vt:lpstr>
      </vt:variant>
      <vt:variant>
        <vt:i4>1</vt:i4>
      </vt:variant>
      <vt:variant>
        <vt:lpstr>Slidetitler</vt:lpstr>
      </vt:variant>
      <vt:variant>
        <vt:i4>43</vt:i4>
      </vt:variant>
    </vt:vector>
  </HeadingPairs>
  <TitlesOfParts>
    <vt:vector size="49" baseType="lpstr">
      <vt:lpstr>Arial</vt:lpstr>
      <vt:lpstr>Calibri</vt:lpstr>
      <vt:lpstr>HelveticaNeueLT Std Lt Cn</vt:lpstr>
      <vt:lpstr>Wingdings</vt:lpstr>
      <vt:lpstr>Wingdings 2</vt:lpstr>
      <vt:lpstr>Orange - Bevæg dig for Livet</vt:lpstr>
      <vt:lpstr>Optimer dit løb</vt:lpstr>
      <vt:lpstr>Agenda</vt:lpstr>
      <vt:lpstr>Dagens instruktør Chris Nielsen </vt:lpstr>
      <vt:lpstr>Forventninger</vt:lpstr>
      <vt:lpstr> Hvad er optimal træning?</vt:lpstr>
      <vt:lpstr>Supermotionisten og sundhed</vt:lpstr>
      <vt:lpstr>Kroppens energiforbrug </vt:lpstr>
      <vt:lpstr>Fysiologiske konsekvenser af træning med for høj intensitet</vt:lpstr>
      <vt:lpstr>Polariseret træning</vt:lpstr>
      <vt:lpstr>Polariseret træning</vt:lpstr>
      <vt:lpstr>Polariseret træning</vt:lpstr>
      <vt:lpstr>Langsomt løb</vt:lpstr>
      <vt:lpstr>Derfor skal du løbe langsomt</vt:lpstr>
      <vt:lpstr>Styrketræning</vt:lpstr>
      <vt:lpstr>Styrketræning</vt:lpstr>
      <vt:lpstr>Styrketræning Fokuspunkter</vt:lpstr>
      <vt:lpstr>Intervalløb</vt:lpstr>
      <vt:lpstr>”Sprint”  Aerobe vs. anaerobe intervaller</vt:lpstr>
      <vt:lpstr>”Sprint”</vt:lpstr>
      <vt:lpstr>Boost din kondition</vt:lpstr>
      <vt:lpstr>Hurtigere og stærkere</vt:lpstr>
      <vt:lpstr>Gennembrudstræning</vt:lpstr>
      <vt:lpstr>Praktisk øvelse</vt:lpstr>
      <vt:lpstr>Løberens ernæring</vt:lpstr>
      <vt:lpstr>Løb og kost</vt:lpstr>
      <vt:lpstr>Kostens formål i forhold til træning</vt:lpstr>
      <vt:lpstr>Timing &amp; indhold  Kosten er ’LINKET’ mellem træning og konkurrence! </vt:lpstr>
      <vt:lpstr> Kroppens byggesten/energilagre</vt:lpstr>
      <vt:lpstr>Kulhydrater </vt:lpstr>
      <vt:lpstr>Kulhydrater - To typer:  </vt:lpstr>
      <vt:lpstr>Fedt…. ER godt! </vt:lpstr>
      <vt:lpstr>Proteiner </vt:lpstr>
      <vt:lpstr>Intensiteter og energikilder</vt:lpstr>
      <vt:lpstr>Energibehov og energiforbrug</vt:lpstr>
      <vt:lpstr> Energiindtag - generelt </vt:lpstr>
      <vt:lpstr>Energifasen  Før løbetræning</vt:lpstr>
      <vt:lpstr>Energifasen  under løbetræning</vt:lpstr>
      <vt:lpstr>Genopbygningsfasen ’Open window &lt; 30 minutter efter løbetræning   </vt:lpstr>
      <vt:lpstr>Opbygningsfasen ”Total restitution” &lt; 24 timer efter løbetræning</vt:lpstr>
      <vt:lpstr>Restitution</vt:lpstr>
      <vt:lpstr>Restitution</vt:lpstr>
      <vt:lpstr>Løbeøkonomi</vt:lpstr>
      <vt:lpstr>Løbeøkonomi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2015-09-25T05:49:24Z</dcterms:created>
  <dcterms:modified xsi:type="dcterms:W3CDTF">2024-02-24T08:17:49Z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by:">
    <vt:lpwstr>www.skabelondesign.dk</vt:lpwstr>
  </property>
  <property fmtid="{D5CDD505-2E9C-101B-9397-08002B2CF9AE}" pid="3" name="ContentTypeId">
    <vt:lpwstr>0x0101002FC4A2EC31164BEC83D2656A73AEFD43001799F37D6DD74C2CAC407CC5B3B7096C0057BF914CEA6422438FF01EAA41BEAC2E</vt:lpwstr>
  </property>
  <property fmtid="{D5CDD505-2E9C-101B-9397-08002B2CF9AE}" pid="4" name="IsMyDocuments">
    <vt:bool>true</vt:bool>
  </property>
</Properties>
</file>