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6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94"/>
  </p:normalViewPr>
  <p:slideViewPr>
    <p:cSldViewPr snapToGrid="0" snapToObjects="1">
      <p:cViewPr varScale="1">
        <p:scale>
          <a:sx n="111" d="100"/>
          <a:sy n="111" d="100"/>
        </p:scale>
        <p:origin x="6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 med citat og nav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ndt eller fal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Rediger teksttypografien i masteren
Andet niveau
Tredje niveau
Fjerde niveau
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CA0E8D-A66B-6D40-904A-0DE4BAFDDD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Klubaften SCM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0F7B4478-A55F-8345-8F4D-DABD88415C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a-DK" sz="2800" b="1" dirty="0" err="1"/>
              <a:t>Bikefit</a:t>
            </a:r>
            <a:r>
              <a:rPr lang="da-DK" sz="2800" b="1" dirty="0"/>
              <a:t> gør det selv guide</a:t>
            </a: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1D755927-0A31-E943-8C94-1A9E96765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133" y="4549894"/>
            <a:ext cx="3113059" cy="2308105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C89B16AF-6FE8-4F4B-BF96-800BCDA06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29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D427E6-A090-5742-A9CB-6CE4C67A9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Korrekt indstilling af din racercykel</a:t>
            </a:r>
            <a:br>
              <a:rPr lang="da-DK" dirty="0"/>
            </a:br>
            <a:endParaRPr lang="da-DK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EEEE215A-DB08-B64F-AED5-BD30F6637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0577"/>
            <a:ext cx="8596668" cy="4480786"/>
          </a:xfrm>
        </p:spPr>
        <p:txBody>
          <a:bodyPr>
            <a:normAutofit/>
          </a:bodyPr>
          <a:lstStyle/>
          <a:p>
            <a:r>
              <a:rPr lang="da-DK" sz="2800" dirty="0"/>
              <a:t>Du cykler hurtigere, får færre skader og får den bedste cykel-oplevelse, hvis din racercykel er indstillet, så den passer til din krop.</a:t>
            </a:r>
          </a:p>
          <a:p>
            <a:endParaRPr lang="da-DK" sz="2800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B6296ACD-B751-614F-8BD3-7C81145F2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148" y="3599688"/>
            <a:ext cx="2818892" cy="2706136"/>
          </a:xfrm>
          <a:prstGeom prst="rect">
            <a:avLst/>
          </a:prstGeom>
        </p:spPr>
      </p:pic>
      <p:pic>
        <p:nvPicPr>
          <p:cNvPr id="6" name="Billede 5">
            <a:extLst>
              <a:ext uri="{FF2B5EF4-FFF2-40B4-BE49-F238E27FC236}">
                <a16:creationId xmlns:a16="http://schemas.microsoft.com/office/drawing/2014/main" id="{3BC95BBB-D8FA-1D4A-BF69-36C8AEAA1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01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85A8D4-529C-8B4C-96D8-857A9F428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Cykelstørrelse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A5570CC-D3CA-F349-8CF7-64676D6F6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06881"/>
            <a:ext cx="8596668" cy="4334482"/>
          </a:xfrm>
        </p:spPr>
        <p:txBody>
          <a:bodyPr>
            <a:normAutofit lnSpcReduction="10000"/>
          </a:bodyPr>
          <a:lstStyle/>
          <a:p>
            <a:r>
              <a:rPr lang="da-DK" dirty="0"/>
              <a:t>Dit stel skal passe til din højde og kropsbygning. Stellet må som udgangspunkt hellere være lidt for lille end for stort.</a:t>
            </a:r>
          </a:p>
          <a:p>
            <a:r>
              <a:rPr lang="da-DK" dirty="0"/>
              <a:t>Stellets størrelse defineres ved to mål. Dels ved længden af overrøret (fra sadel til styr), og dels ved længden af sadelrøret (Fra sadel til krank).</a:t>
            </a:r>
          </a:p>
          <a:p>
            <a:r>
              <a:rPr lang="da-DK" dirty="0"/>
              <a:t>Det er vigtigt, at overrørslængden på stellet passer til længden på din overkrop</a:t>
            </a:r>
          </a:p>
          <a:p>
            <a:r>
              <a:rPr lang="da-DK" dirty="0"/>
              <a:t>Når du sidder med hænderne placeret oven på bremsegrebene, og albuerne er let bøjede, så du sidder i en afslappet kørestil – så prøv at se, om navet i forhjulet er skjult bag styret?</a:t>
            </a:r>
            <a:br>
              <a:rPr lang="da-DK" dirty="0"/>
            </a:br>
            <a:r>
              <a:rPr lang="da-DK" dirty="0"/>
              <a:t>Læner du dig mere forover og bøjer næsten 45 grader i albuerne, altså i en aggressiv kørestilling, da bør navet i forhjulet være synligt foran styret.</a:t>
            </a:r>
          </a:p>
          <a:p>
            <a:r>
              <a:rPr lang="da-DK" dirty="0"/>
              <a:t>Noget af længden kan efterreguleres i frempindslængden, men da denne bør være mellem 10 og 13 cm for at give de bedste køreegenskaber, er det vigtigt, at overrørslængden er fornuftig.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0327F821-6713-9640-8A36-5CBB169486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04895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332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DCC82C-D52D-214A-A5DD-54C2C41E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Cyklens mål.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9FABD39-BE4E-E443-AB2D-15226EA2B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63041"/>
            <a:ext cx="8596668" cy="4578322"/>
          </a:xfrm>
        </p:spPr>
        <p:txBody>
          <a:bodyPr/>
          <a:lstStyle/>
          <a:p>
            <a:r>
              <a:rPr lang="da-DK" dirty="0"/>
              <a:t>Længden af overrøret måles øverst fra midten af kronrøret til midten af sadelrøret. Hvis rammen har skråt/</a:t>
            </a:r>
            <a:r>
              <a:rPr lang="da-DK" dirty="0" err="1"/>
              <a:t>slope</a:t>
            </a:r>
            <a:r>
              <a:rPr lang="da-DK" dirty="0"/>
              <a:t> overrør, findes længden ved at måle </a:t>
            </a:r>
            <a:r>
              <a:rPr lang="da-DK" i="1" dirty="0"/>
              <a:t>vandret</a:t>
            </a:r>
            <a:r>
              <a:rPr lang="da-DK" dirty="0"/>
              <a:t> fra midten af kronrør til midten af sadelrøret. Punktet vil ligge et sted lige under sadlen.</a:t>
            </a:r>
          </a:p>
          <a:p>
            <a:r>
              <a:rPr lang="da-DK" dirty="0"/>
              <a:t>Sadelrørets længde måles fra midten af kranken til dér, hvor sadelpinden starter.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4D39C32C-6A4D-2747-B2BA-4C4F9BECF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328" y="3555799"/>
            <a:ext cx="4782058" cy="2841844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D9015DF8-908B-D94A-8E09-54FC524636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66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35100A-EC6D-B74A-82C8-F011EDD78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Beregn din cykelstørrelse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94E98645-E7BD-9A41-B9CE-279416197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0577"/>
            <a:ext cx="8596668" cy="4480786"/>
          </a:xfrm>
        </p:spPr>
        <p:txBody>
          <a:bodyPr/>
          <a:lstStyle/>
          <a:p>
            <a:r>
              <a:rPr lang="da-DK" dirty="0"/>
              <a:t>Stå med bare fødder med ca. 10 cm afstand.</a:t>
            </a:r>
            <a:br>
              <a:rPr lang="da-DK" dirty="0"/>
            </a:br>
            <a:r>
              <a:rPr lang="da-DK" dirty="0"/>
              <a:t>- Mål afstanden fra gulv til under dit skridt. Tryk med samme kraft mod skridtet, som når du sidder på sadlen.</a:t>
            </a:r>
            <a:br>
              <a:rPr lang="da-DK" dirty="0"/>
            </a:br>
            <a:r>
              <a:rPr lang="da-DK" dirty="0"/>
              <a:t>- Gang tallet med 0.65.</a:t>
            </a:r>
          </a:p>
          <a:p>
            <a:r>
              <a:rPr lang="da-DK" dirty="0"/>
              <a:t>Tallet svarer til størrelsen på en landevejsramme med </a:t>
            </a:r>
            <a:r>
              <a:rPr lang="da-DK" dirty="0" err="1"/>
              <a:t>slope</a:t>
            </a:r>
            <a:r>
              <a:rPr lang="da-DK" dirty="0"/>
              <a:t>.</a:t>
            </a:r>
          </a:p>
          <a:p>
            <a:r>
              <a:rPr lang="da-DK" dirty="0"/>
              <a:t>Vær opmærksom på målingen, når det drejer sig om et klassisk racerstel. Da bør du gange tallet med 0,66 og tillægge 1,5 cm.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31C3195B-7051-1042-8269-DA25CBE4C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721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497B7F-3322-1646-A600-650DA822A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65632"/>
          </a:xfrm>
        </p:spPr>
        <p:txBody>
          <a:bodyPr/>
          <a:lstStyle/>
          <a:p>
            <a:r>
              <a:rPr lang="da-DK" dirty="0"/>
              <a:t>Sadelhøjde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0D59024E-D738-FE40-8586-9CFC25C53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53312"/>
            <a:ext cx="8596668" cy="4688051"/>
          </a:xfrm>
        </p:spPr>
        <p:txBody>
          <a:bodyPr/>
          <a:lstStyle/>
          <a:p>
            <a:r>
              <a:rPr lang="da-DK" dirty="0"/>
              <a:t>Find din skridtlængde =&gt; Stå uden fodtøj med 10 cm spredte ben. Et vaterpas godt op i skridtet – vær sikker på det er i vater. Mål længden fra oversiden af vaterpas til gulvet.</a:t>
            </a:r>
          </a:p>
          <a:p>
            <a:r>
              <a:rPr lang="da-DK" dirty="0"/>
              <a:t>Korrekt sadelhøjde = skridtlængde x 0,883, målt fra oversiden af sadlen, langs sadelrøret ned til center af kranken. Eller skridtlængde x 1,05 målt fra overside af sadel til pedalen i bund.</a:t>
            </a:r>
          </a:p>
          <a:p>
            <a:r>
              <a:rPr lang="da-DK" dirty="0"/>
              <a:t>Sadelhøjden må hellere være lidt for lav end for høj.</a:t>
            </a:r>
          </a:p>
          <a:p>
            <a:r>
              <a:rPr lang="da-DK" dirty="0"/>
              <a:t>Ca. halvdelen af alle cykel-overbelastningsskader sker i knæet, så det er vigtigt, at du cykler med den rigtige knæ-vinkel. 65º-145º</a:t>
            </a:r>
            <a:br>
              <a:rPr lang="da-DK" dirty="0"/>
            </a:br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2FB267F7-1D00-0241-9086-F9DD8BA6D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128" y="4604100"/>
            <a:ext cx="2249026" cy="2079643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0D8BAEC6-F2A0-A342-97A4-0FC3D81439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859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96175-8B07-B740-A956-AC298C005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r>
              <a:rPr lang="da-DK" dirty="0"/>
              <a:t>Sadlens placering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1022558-7350-F943-8C9F-988FEAE71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24000"/>
            <a:ext cx="8596668" cy="5437631"/>
          </a:xfrm>
        </p:spPr>
        <p:txBody>
          <a:bodyPr>
            <a:normAutofit/>
          </a:bodyPr>
          <a:lstStyle/>
          <a:p>
            <a:r>
              <a:rPr lang="da-DK" dirty="0"/>
              <a:t>Sadlen placeres helt vandret og helst midt på sadelpinden.</a:t>
            </a:r>
          </a:p>
          <a:p>
            <a:r>
              <a:rPr lang="da-DK" dirty="0"/>
              <a:t>Måler du lodret op foran sadlen fra krankens midte, bør afstanden til sadelspids være 6-10 cm. Spidsen af sadlen bør altså være 6-10 cm bag krank-midten.</a:t>
            </a:r>
          </a:p>
          <a:p>
            <a:r>
              <a:rPr lang="da-DK" dirty="0"/>
              <a:t>Med klikpedaler/cykelsko på skal pedalerne være vandrette så skal forsiden af knæskallen flugte med pedalaksen!. Flyt sadlen frem eller tilbage til det er tilfældet.</a:t>
            </a:r>
            <a:br>
              <a:rPr lang="da-DK" dirty="0"/>
            </a:br>
            <a:r>
              <a:rPr lang="da-DK" dirty="0"/>
              <a:t>NB: Hvis du har et kraftfuldt tråd kan du flytte sadlen 1-2 cm længere tilbage. Hvis du derimod er en hurtig </a:t>
            </a:r>
            <a:r>
              <a:rPr lang="da-DK" dirty="0" err="1"/>
              <a:t>pedalør</a:t>
            </a:r>
            <a:r>
              <a:rPr lang="da-DK" dirty="0"/>
              <a:t> eller sprinter, kan den flyttes 1 cm frem!</a:t>
            </a:r>
          </a:p>
          <a:p>
            <a:r>
              <a:rPr lang="da-DK" dirty="0"/>
              <a:t>Kvinder bør bruge en sadel, der har en længere åbning i midten end mænd, for at undgå at klemme blodkar til bækkenbunden. Det forebygger følelsesløshed i skridtet.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D6B5172C-EA12-A34C-B4F7-B6ACF122B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8686" y="5049856"/>
            <a:ext cx="1987042" cy="1808144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AE445075-7B9E-7D46-9D22-9AF6DA93F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46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2201DA-0C62-6944-8780-7A18C42AC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Styrhøjde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4D851A5-6592-314E-91AE-5432DA905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55649"/>
            <a:ext cx="8596668" cy="4285714"/>
          </a:xfrm>
        </p:spPr>
        <p:txBody>
          <a:bodyPr>
            <a:normAutofit/>
          </a:bodyPr>
          <a:lstStyle/>
          <a:p>
            <a:r>
              <a:rPr lang="da-DK" dirty="0"/>
              <a:t>Højden på din frempind afgør komforten og aerodynamikken. Sidder du højt, øger du komforten, men får samtidig større vindmodstand. Sidder du lavt, mindsker du både vindmodstand og komfort.</a:t>
            </a:r>
          </a:p>
          <a:p>
            <a:r>
              <a:rPr lang="da-DK" dirty="0"/>
              <a:t>Det er </a:t>
            </a:r>
            <a:r>
              <a:rPr lang="da-DK" dirty="0" err="1"/>
              <a:t>aerodynisk</a:t>
            </a:r>
            <a:r>
              <a:rPr lang="da-DK" dirty="0"/>
              <a:t> fordelagtigt, men mere anstrengende at cykle stærkt, når man sidder ”lukket sammen” på cyklen.</a:t>
            </a:r>
          </a:p>
          <a:p>
            <a:r>
              <a:rPr lang="da-DK" dirty="0"/>
              <a:t>Den mest aerodynamiske stilling får du, når styret sidder ca.5-10 cm lavere end sadlen eller mere. Det kræver dog lidt tilvænning at cykle i denne aggressive vandrette kørestilling i længere tid ad gangen.</a:t>
            </a:r>
          </a:p>
          <a:p>
            <a:r>
              <a:rPr lang="da-DK" dirty="0"/>
              <a:t>Du regulerer højden af styret med </a:t>
            </a:r>
            <a:r>
              <a:rPr lang="da-DK" dirty="0" err="1"/>
              <a:t>mellemlægningsskiverne</a:t>
            </a:r>
            <a:r>
              <a:rPr lang="da-DK" dirty="0"/>
              <a:t> over eller under frempinden, indtil du har fundet den ideelle højde.</a:t>
            </a:r>
            <a:br>
              <a:rPr lang="da-DK" dirty="0"/>
            </a:br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AA886F29-79E8-0447-BD9B-8F2F6122C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62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44F3EAE-1353-EE4E-ACA0-37653F62F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Placering af bremsegreb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86DB777-1D1D-4F45-8744-1C5321EB0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7841"/>
            <a:ext cx="8596668" cy="4273522"/>
          </a:xfrm>
        </p:spPr>
        <p:txBody>
          <a:bodyPr/>
          <a:lstStyle/>
          <a:p>
            <a:r>
              <a:rPr lang="da-DK" dirty="0"/>
              <a:t>Placeringen af dine bremsegreb er vigtig både for komfort og for sikkerhed.</a:t>
            </a:r>
          </a:p>
          <a:p>
            <a:r>
              <a:rPr lang="da-DK" dirty="0"/>
              <a:t>Ofte holdes hænderne oven på bremsegrebene i lange perioder ad gangen, og det er derfor vigtigt, at du ikke spænder i håndleddet. Spænding i håndleddet kan forplante sig til arme, skuldre og nakke.</a:t>
            </a:r>
          </a:p>
          <a:p>
            <a:r>
              <a:rPr lang="da-DK" dirty="0"/>
              <a:t>Bremsegrebene skal sidde stort set vandret i lige forlængelse af overkanten på styret, så du undgår at bøje for meget i håndleddet. Samtidig bør du ubesværet kunne bremse, når du sidder ”nede i styret”.</a:t>
            </a:r>
          </a:p>
          <a:p>
            <a:r>
              <a:rPr lang="da-DK" dirty="0"/>
              <a:t>Under nedkørsler i bjerge bør du fx holde nede i styret for at opnå den bedste balance og den største køresikkerhed. Du skal kunne nå bremsegrebene.</a:t>
            </a: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F29449C0-3270-EC40-A950-A4CC18C0D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37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FF65C0-85F2-914E-8468-6837744B8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Hvor lange pedalarme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D348A31-39D3-3A49-9B74-B67C776D5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8113"/>
            <a:ext cx="8596668" cy="4383250"/>
          </a:xfrm>
        </p:spPr>
        <p:txBody>
          <a:bodyPr/>
          <a:lstStyle/>
          <a:p>
            <a:r>
              <a:rPr lang="da-DK" dirty="0"/>
              <a:t>Pedalarmens længde afgøres i forhold til din skridtlængde.</a:t>
            </a:r>
          </a:p>
          <a:p>
            <a:r>
              <a:rPr lang="da-DK" dirty="0"/>
              <a:t>Er din skridtlængde:</a:t>
            </a:r>
            <a:br>
              <a:rPr lang="da-DK" dirty="0"/>
            </a:br>
            <a:r>
              <a:rPr lang="da-DK" dirty="0"/>
              <a:t>- Under 70 cm skal du bruge 165 mm pedalarme.</a:t>
            </a:r>
            <a:br>
              <a:rPr lang="da-DK" dirty="0"/>
            </a:br>
            <a:r>
              <a:rPr lang="da-DK" dirty="0"/>
              <a:t>- Mellem 70 og 82 cm skal du bruge 170 mm pedalarme.</a:t>
            </a:r>
            <a:br>
              <a:rPr lang="da-DK" dirty="0"/>
            </a:br>
            <a:r>
              <a:rPr lang="da-DK" dirty="0"/>
              <a:t>- Mellem 83 og 86 cm skal du bruge 172,5 mm pedalarme.</a:t>
            </a:r>
            <a:br>
              <a:rPr lang="da-DK" dirty="0"/>
            </a:br>
            <a:r>
              <a:rPr lang="da-DK" dirty="0"/>
              <a:t>- Over 86 cm skal du bruge 175 mm pedalarme.</a:t>
            </a:r>
          </a:p>
          <a:p>
            <a:r>
              <a:rPr lang="da-DK" dirty="0"/>
              <a:t>Når du sidder midt på sadlen med begge ben i klikpedalerne, da bør forsiden af dit forreste knæ være lodret over enden af pedalarmen</a:t>
            </a: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C2DAC57B-77B3-5F47-9222-782EF6B74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81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2D7AFB-A017-E947-9291-8E538DE40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Placering af klamper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BA8EEFD-59B6-A444-A5DB-6EC9CB255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82497"/>
            <a:ext cx="8596668" cy="4358866"/>
          </a:xfrm>
        </p:spPr>
        <p:txBody>
          <a:bodyPr/>
          <a:lstStyle/>
          <a:p>
            <a:r>
              <a:rPr lang="da-DK" dirty="0"/>
              <a:t>Placeringen af klamper i forhold til dine cykelsko kan ske sådan her:</a:t>
            </a:r>
          </a:p>
          <a:p>
            <a:r>
              <a:rPr lang="da-DK" dirty="0"/>
              <a:t>Start med at sætte et mærke på din cykelsko dér, hvor du kan mærke midten af fodballen (</a:t>
            </a:r>
            <a:r>
              <a:rPr lang="da-DK" dirty="0" err="1"/>
              <a:t>storetåsknysten</a:t>
            </a:r>
            <a:r>
              <a:rPr lang="da-DK" dirty="0"/>
              <a:t>).</a:t>
            </a:r>
          </a:p>
          <a:p>
            <a:r>
              <a:rPr lang="da-DK" dirty="0"/>
              <a:t>Derfra måler du 6-8 mm bagud mod hælen.</a:t>
            </a:r>
            <a:br>
              <a:rPr lang="da-DK" dirty="0"/>
            </a:br>
            <a:r>
              <a:rPr lang="da-DK" dirty="0"/>
              <a:t>Slå herfra en streg midt over skosålen. Dette punkt bør være midt under pedalakslen.</a:t>
            </a:r>
          </a:p>
          <a:p>
            <a:r>
              <a:rPr lang="da-DK" dirty="0"/>
              <a:t>Gør øvelsen for begge fødder da vores fødder ofte er lidt forskellige i størrelse.</a:t>
            </a:r>
          </a:p>
          <a:p>
            <a:r>
              <a:rPr lang="da-DK" dirty="0"/>
              <a:t>Mange pedaltyper giver i dag </a:t>
            </a:r>
            <a:r>
              <a:rPr lang="da-DK" dirty="0" err="1"/>
              <a:t>bevæglighed</a:t>
            </a:r>
            <a:r>
              <a:rPr lang="da-DK" dirty="0"/>
              <a:t> til siderne. Det betyder, at når klamperne fastgøres, er der stadig bevægelsesfrihed for foden ud til siderne, så især knæene skånes.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E72B5BA2-A9E9-6E46-AFD1-BCA90FD7F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98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1DD9D5-4B01-FC49-A9D0-985EB40B4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Kviktest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3D14E3E-73B0-FF46-8FE6-F9FA842BD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4383250"/>
          </a:xfrm>
        </p:spPr>
        <p:txBody>
          <a:bodyPr/>
          <a:lstStyle/>
          <a:p>
            <a:r>
              <a:rPr lang="da-DK" dirty="0"/>
              <a:t>Få en makker til at holde din cykel. Sæt dig på den, som om du cykler, dvs. fremoverbøjet.</a:t>
            </a:r>
            <a:br>
              <a:rPr lang="da-DK" dirty="0"/>
            </a:br>
            <a:r>
              <a:rPr lang="da-DK" dirty="0"/>
              <a:t>- Slip med hænderne.</a:t>
            </a:r>
            <a:br>
              <a:rPr lang="da-DK" dirty="0"/>
            </a:br>
            <a:r>
              <a:rPr lang="da-DK" dirty="0"/>
              <a:t>- Kan du sidde afbalanceret uden at falde forover? Det skal du kunne.</a:t>
            </a:r>
          </a:p>
          <a:p>
            <a:r>
              <a:rPr lang="da-DK" dirty="0"/>
              <a:t>Hvis du falder forover, kan du regulere på følgende:</a:t>
            </a:r>
            <a:br>
              <a:rPr lang="da-DK" dirty="0"/>
            </a:br>
            <a:r>
              <a:rPr lang="da-DK" dirty="0"/>
              <a:t>- Sadelhøjde</a:t>
            </a:r>
            <a:br>
              <a:rPr lang="da-DK" dirty="0"/>
            </a:br>
            <a:r>
              <a:rPr lang="da-DK" dirty="0"/>
              <a:t>- Sadlen skal måske sættes lidt længere bagud.</a:t>
            </a:r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77899CEF-F2C0-EB48-8A7F-F9B6F3DC1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032" y="3576577"/>
            <a:ext cx="5004386" cy="3281423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789776C9-2377-BA45-914F-3D68AEC0E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1791" y="146691"/>
            <a:ext cx="2330209" cy="11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2139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175</TotalTime>
  <Words>1110</Words>
  <Application>Microsoft Macintosh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Klubaften SCM</vt:lpstr>
      <vt:lpstr>Korrekt indstilling af din racercykel </vt:lpstr>
      <vt:lpstr>Cykelstørrelse</vt:lpstr>
      <vt:lpstr>Cyklens mål.</vt:lpstr>
      <vt:lpstr>Beregn din cykelstørrelse</vt:lpstr>
      <vt:lpstr>Sadelhøjde</vt:lpstr>
      <vt:lpstr>Sadlens placering</vt:lpstr>
      <vt:lpstr>Styrhøjde</vt:lpstr>
      <vt:lpstr>Placering af bremsegreb</vt:lpstr>
      <vt:lpstr>Hvor lange pedalarme</vt:lpstr>
      <vt:lpstr>Placering af klamper</vt:lpstr>
      <vt:lpstr>Kviktest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Klubaften SCM</dc:title>
  <dc:creator>Søren Overgaard</dc:creator>
  <cp:lastModifiedBy>Søren Overgaard</cp:lastModifiedBy>
  <cp:revision>16</cp:revision>
  <dcterms:created xsi:type="dcterms:W3CDTF">2024-01-04T11:13:46Z</dcterms:created>
  <dcterms:modified xsi:type="dcterms:W3CDTF">2024-01-22T09:46:39Z</dcterms:modified>
</cp:coreProperties>
</file>