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4" r:id="rId2"/>
    <p:sldId id="276" r:id="rId3"/>
    <p:sldId id="256" r:id="rId4"/>
    <p:sldId id="257" r:id="rId5"/>
    <p:sldId id="258" r:id="rId6"/>
    <p:sldId id="259" r:id="rId7"/>
    <p:sldId id="260" r:id="rId8"/>
    <p:sldId id="261" r:id="rId9"/>
    <p:sldId id="275" r:id="rId10"/>
    <p:sldId id="262" r:id="rId11"/>
    <p:sldId id="264" r:id="rId12"/>
    <p:sldId id="263"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rten Bluhme Pedersen" initials="MBP" lastIdx="1" clrIdx="0">
    <p:extLst>
      <p:ext uri="{19B8F6BF-5375-455C-9EA6-DF929625EA0E}">
        <p15:presenceInfo xmlns:p15="http://schemas.microsoft.com/office/powerpoint/2012/main" userId="S::MOBP@totalkredit.dk::a1c6f1c9-9028-40f9-b8c2-211db55524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9FD758-9A9C-4967-885F-24BC61DBCB8F}" v="1" dt="2022-02-19T08:12:17.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49" d="100"/>
          <a:sy n="49" d="100"/>
        </p:scale>
        <p:origin x="48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ten Bluhme Pedersen" userId="a1c6f1c9-9028-40f9-b8c2-211db555246e" providerId="ADAL" clId="{BC48E24A-2772-4B25-A9AA-D0A024E6CF57}"/>
    <pc:docChg chg="undo custSel addSld modSld sldOrd">
      <pc:chgData name="Morten Bluhme Pedersen" userId="a1c6f1c9-9028-40f9-b8c2-211db555246e" providerId="ADAL" clId="{BC48E24A-2772-4B25-A9AA-D0A024E6CF57}" dt="2021-12-27T14:06:01.569" v="3493" actId="1038"/>
      <pc:docMkLst>
        <pc:docMk/>
      </pc:docMkLst>
      <pc:sldChg chg="addSp modSp mod">
        <pc:chgData name="Morten Bluhme Pedersen" userId="a1c6f1c9-9028-40f9-b8c2-211db555246e" providerId="ADAL" clId="{BC48E24A-2772-4B25-A9AA-D0A024E6CF57}" dt="2021-12-27T06:53:38.349" v="2382" actId="255"/>
        <pc:sldMkLst>
          <pc:docMk/>
          <pc:sldMk cId="2267092233" sldId="256"/>
        </pc:sldMkLst>
        <pc:spChg chg="mod">
          <ac:chgData name="Morten Bluhme Pedersen" userId="a1c6f1c9-9028-40f9-b8c2-211db555246e" providerId="ADAL" clId="{BC48E24A-2772-4B25-A9AA-D0A024E6CF57}" dt="2021-12-27T06:53:38.349" v="2382" actId="255"/>
          <ac:spMkLst>
            <pc:docMk/>
            <pc:sldMk cId="2267092233" sldId="256"/>
            <ac:spMk id="2" creationId="{D8F3CC51-7F0B-4E63-9635-5A11B5FF2BAA}"/>
          </ac:spMkLst>
        </pc:spChg>
        <pc:spChg chg="add mod">
          <ac:chgData name="Morten Bluhme Pedersen" userId="a1c6f1c9-9028-40f9-b8c2-211db555246e" providerId="ADAL" clId="{BC48E24A-2772-4B25-A9AA-D0A024E6CF57}" dt="2021-12-27T06:12:27.870" v="52" actId="20577"/>
          <ac:spMkLst>
            <pc:docMk/>
            <pc:sldMk cId="2267092233" sldId="256"/>
            <ac:spMk id="6" creationId="{C27459F8-09C0-4279-8BA3-0244BE9F10D1}"/>
          </ac:spMkLst>
        </pc:spChg>
        <pc:picChg chg="mod modCrop">
          <ac:chgData name="Morten Bluhme Pedersen" userId="a1c6f1c9-9028-40f9-b8c2-211db555246e" providerId="ADAL" clId="{BC48E24A-2772-4B25-A9AA-D0A024E6CF57}" dt="2021-12-27T06:52:50.382" v="2381" actId="14100"/>
          <ac:picMkLst>
            <pc:docMk/>
            <pc:sldMk cId="2267092233" sldId="256"/>
            <ac:picMk id="3" creationId="{7CC06E7D-35FB-40EB-AF95-A1F4B9726E38}"/>
          </ac:picMkLst>
        </pc:picChg>
        <pc:picChg chg="add mod">
          <ac:chgData name="Morten Bluhme Pedersen" userId="a1c6f1c9-9028-40f9-b8c2-211db555246e" providerId="ADAL" clId="{BC48E24A-2772-4B25-A9AA-D0A024E6CF57}" dt="2021-12-27T06:44:54.566" v="2053" actId="1076"/>
          <ac:picMkLst>
            <pc:docMk/>
            <pc:sldMk cId="2267092233" sldId="256"/>
            <ac:picMk id="5" creationId="{F8DD4AFC-E55A-4C0B-AB07-F16D46A5A702}"/>
          </ac:picMkLst>
        </pc:picChg>
      </pc:sldChg>
      <pc:sldChg chg="addSp modSp mod">
        <pc:chgData name="Morten Bluhme Pedersen" userId="a1c6f1c9-9028-40f9-b8c2-211db555246e" providerId="ADAL" clId="{BC48E24A-2772-4B25-A9AA-D0A024E6CF57}" dt="2021-12-27T14:05:34.808" v="3423" actId="1038"/>
        <pc:sldMkLst>
          <pc:docMk/>
          <pc:sldMk cId="4069780701" sldId="257"/>
        </pc:sldMkLst>
        <pc:spChg chg="mod">
          <ac:chgData name="Morten Bluhme Pedersen" userId="a1c6f1c9-9028-40f9-b8c2-211db555246e" providerId="ADAL" clId="{BC48E24A-2772-4B25-A9AA-D0A024E6CF57}" dt="2021-12-27T06:58:42.492" v="2709" actId="20577"/>
          <ac:spMkLst>
            <pc:docMk/>
            <pc:sldMk cId="4069780701" sldId="257"/>
            <ac:spMk id="3" creationId="{E4D4B3A4-466F-4253-B1A4-E7B452005690}"/>
          </ac:spMkLst>
        </pc:spChg>
        <pc:spChg chg="add mod">
          <ac:chgData name="Morten Bluhme Pedersen" userId="a1c6f1c9-9028-40f9-b8c2-211db555246e" providerId="ADAL" clId="{BC48E24A-2772-4B25-A9AA-D0A024E6CF57}" dt="2021-12-27T06:18:24.983" v="199" actId="1076"/>
          <ac:spMkLst>
            <pc:docMk/>
            <pc:sldMk cId="4069780701" sldId="257"/>
            <ac:spMk id="6" creationId="{1897FC78-1BB6-4AF2-8750-02FAF4D4D183}"/>
          </ac:spMkLst>
        </pc:spChg>
        <pc:picChg chg="mod modCrop">
          <ac:chgData name="Morten Bluhme Pedersen" userId="a1c6f1c9-9028-40f9-b8c2-211db555246e" providerId="ADAL" clId="{BC48E24A-2772-4B25-A9AA-D0A024E6CF57}" dt="2021-12-27T14:05:31.350" v="3414" actId="1038"/>
          <ac:picMkLst>
            <pc:docMk/>
            <pc:sldMk cId="4069780701" sldId="257"/>
            <ac:picMk id="2" creationId="{9620FEFF-F6E1-477F-BBA9-A416D9B7BB65}"/>
          </ac:picMkLst>
        </pc:picChg>
        <pc:picChg chg="add mod">
          <ac:chgData name="Morten Bluhme Pedersen" userId="a1c6f1c9-9028-40f9-b8c2-211db555246e" providerId="ADAL" clId="{BC48E24A-2772-4B25-A9AA-D0A024E6CF57}" dt="2021-12-27T14:05:34.808" v="3423" actId="1038"/>
          <ac:picMkLst>
            <pc:docMk/>
            <pc:sldMk cId="4069780701" sldId="257"/>
            <ac:picMk id="5" creationId="{7A3E2175-3469-4AF2-AD89-2230D4A05CEA}"/>
          </ac:picMkLst>
        </pc:picChg>
      </pc:sldChg>
      <pc:sldChg chg="addSp modSp mod">
        <pc:chgData name="Morten Bluhme Pedersen" userId="a1c6f1c9-9028-40f9-b8c2-211db555246e" providerId="ADAL" clId="{BC48E24A-2772-4B25-A9AA-D0A024E6CF57}" dt="2021-12-27T14:05:10.288" v="3407" actId="1036"/>
        <pc:sldMkLst>
          <pc:docMk/>
          <pc:sldMk cId="2309129580" sldId="258"/>
        </pc:sldMkLst>
        <pc:spChg chg="mod">
          <ac:chgData name="Morten Bluhme Pedersen" userId="a1c6f1c9-9028-40f9-b8c2-211db555246e" providerId="ADAL" clId="{BC48E24A-2772-4B25-A9AA-D0A024E6CF57}" dt="2021-12-27T14:05:00.738" v="3388" actId="1076"/>
          <ac:spMkLst>
            <pc:docMk/>
            <pc:sldMk cId="2309129580" sldId="258"/>
            <ac:spMk id="4" creationId="{6253FB43-E203-496A-8692-D05BD8A373ED}"/>
          </ac:spMkLst>
        </pc:spChg>
        <pc:spChg chg="mod">
          <ac:chgData name="Morten Bluhme Pedersen" userId="a1c6f1c9-9028-40f9-b8c2-211db555246e" providerId="ADAL" clId="{BC48E24A-2772-4B25-A9AA-D0A024E6CF57}" dt="2021-12-27T14:04:32.292" v="3381" actId="1076"/>
          <ac:spMkLst>
            <pc:docMk/>
            <pc:sldMk cId="2309129580" sldId="258"/>
            <ac:spMk id="7" creationId="{0DC2A89C-DD55-478E-877C-0B446952CA1C}"/>
          </ac:spMkLst>
        </pc:spChg>
        <pc:picChg chg="mod modCrop">
          <ac:chgData name="Morten Bluhme Pedersen" userId="a1c6f1c9-9028-40f9-b8c2-211db555246e" providerId="ADAL" clId="{BC48E24A-2772-4B25-A9AA-D0A024E6CF57}" dt="2021-12-27T14:05:10.288" v="3407" actId="1036"/>
          <ac:picMkLst>
            <pc:docMk/>
            <pc:sldMk cId="2309129580" sldId="258"/>
            <ac:picMk id="3" creationId="{6F2D3E35-03C4-4CB5-9FF0-9D94539AC9D2}"/>
          </ac:picMkLst>
        </pc:picChg>
        <pc:picChg chg="mod modCrop">
          <ac:chgData name="Morten Bluhme Pedersen" userId="a1c6f1c9-9028-40f9-b8c2-211db555246e" providerId="ADAL" clId="{BC48E24A-2772-4B25-A9AA-D0A024E6CF57}" dt="2021-12-27T14:04:53.667" v="3387" actId="1076"/>
          <ac:picMkLst>
            <pc:docMk/>
            <pc:sldMk cId="2309129580" sldId="258"/>
            <ac:picMk id="6" creationId="{4EF272A2-CE47-43AF-A1EE-1D81E9EB4A7A}"/>
          </ac:picMkLst>
        </pc:picChg>
        <pc:picChg chg="add mod">
          <ac:chgData name="Morten Bluhme Pedersen" userId="a1c6f1c9-9028-40f9-b8c2-211db555246e" providerId="ADAL" clId="{BC48E24A-2772-4B25-A9AA-D0A024E6CF57}" dt="2021-12-27T14:03:30.317" v="3309" actId="14100"/>
          <ac:picMkLst>
            <pc:docMk/>
            <pc:sldMk cId="2309129580" sldId="258"/>
            <ac:picMk id="8" creationId="{5EDCA470-D36A-4F88-94A1-8E3FED053830}"/>
          </ac:picMkLst>
        </pc:picChg>
      </pc:sldChg>
      <pc:sldChg chg="addSp delSp modSp mod">
        <pc:chgData name="Morten Bluhme Pedersen" userId="a1c6f1c9-9028-40f9-b8c2-211db555246e" providerId="ADAL" clId="{BC48E24A-2772-4B25-A9AA-D0A024E6CF57}" dt="2021-12-27T06:46:12.371" v="2074" actId="1076"/>
        <pc:sldMkLst>
          <pc:docMk/>
          <pc:sldMk cId="3872636123" sldId="259"/>
        </pc:sldMkLst>
        <pc:spChg chg="add del mod">
          <ac:chgData name="Morten Bluhme Pedersen" userId="a1c6f1c9-9028-40f9-b8c2-211db555246e" providerId="ADAL" clId="{BC48E24A-2772-4B25-A9AA-D0A024E6CF57}" dt="2021-12-27T06:21:10.451" v="239"/>
          <ac:spMkLst>
            <pc:docMk/>
            <pc:sldMk cId="3872636123" sldId="259"/>
            <ac:spMk id="2" creationId="{2A6B19F7-ED3C-4B6B-9F1C-C150F499608B}"/>
          </ac:spMkLst>
        </pc:spChg>
        <pc:spChg chg="add mod">
          <ac:chgData name="Morten Bluhme Pedersen" userId="a1c6f1c9-9028-40f9-b8c2-211db555246e" providerId="ADAL" clId="{BC48E24A-2772-4B25-A9AA-D0A024E6CF57}" dt="2021-12-27T06:21:27.011" v="275" actId="14100"/>
          <ac:spMkLst>
            <pc:docMk/>
            <pc:sldMk cId="3872636123" sldId="259"/>
            <ac:spMk id="4" creationId="{10897ECE-F20C-4233-AA4D-ABF10CB55F16}"/>
          </ac:spMkLst>
        </pc:spChg>
        <pc:spChg chg="add mod">
          <ac:chgData name="Morten Bluhme Pedersen" userId="a1c6f1c9-9028-40f9-b8c2-211db555246e" providerId="ADAL" clId="{BC48E24A-2772-4B25-A9AA-D0A024E6CF57}" dt="2021-12-27T06:22:14.015" v="356" actId="20577"/>
          <ac:spMkLst>
            <pc:docMk/>
            <pc:sldMk cId="3872636123" sldId="259"/>
            <ac:spMk id="6" creationId="{C1D5CFAA-AE91-4539-AEF5-4810652F51A1}"/>
          </ac:spMkLst>
        </pc:spChg>
        <pc:picChg chg="mod modCrop">
          <ac:chgData name="Morten Bluhme Pedersen" userId="a1c6f1c9-9028-40f9-b8c2-211db555246e" providerId="ADAL" clId="{BC48E24A-2772-4B25-A9AA-D0A024E6CF57}" dt="2021-12-27T06:46:12.371" v="2074" actId="1076"/>
          <ac:picMkLst>
            <pc:docMk/>
            <pc:sldMk cId="3872636123" sldId="259"/>
            <ac:picMk id="3" creationId="{9B240751-0C29-4865-93EA-1C981485FEBE}"/>
          </ac:picMkLst>
        </pc:picChg>
        <pc:picChg chg="mod modCrop">
          <ac:chgData name="Morten Bluhme Pedersen" userId="a1c6f1c9-9028-40f9-b8c2-211db555246e" providerId="ADAL" clId="{BC48E24A-2772-4B25-A9AA-D0A024E6CF57}" dt="2021-12-27T06:20:08.823" v="221" actId="1076"/>
          <ac:picMkLst>
            <pc:docMk/>
            <pc:sldMk cId="3872636123" sldId="259"/>
            <ac:picMk id="5" creationId="{FDEBC17D-6058-41A8-A4C7-B829E33ADEFF}"/>
          </ac:picMkLst>
        </pc:picChg>
      </pc:sldChg>
      <pc:sldChg chg="addSp modSp mod">
        <pc:chgData name="Morten Bluhme Pedersen" userId="a1c6f1c9-9028-40f9-b8c2-211db555246e" providerId="ADAL" clId="{BC48E24A-2772-4B25-A9AA-D0A024E6CF57}" dt="2021-12-27T14:05:46.859" v="3437" actId="1038"/>
        <pc:sldMkLst>
          <pc:docMk/>
          <pc:sldMk cId="2378249944" sldId="260"/>
        </pc:sldMkLst>
        <pc:spChg chg="add mod">
          <ac:chgData name="Morten Bluhme Pedersen" userId="a1c6f1c9-9028-40f9-b8c2-211db555246e" providerId="ADAL" clId="{BC48E24A-2772-4B25-A9AA-D0A024E6CF57}" dt="2021-12-27T06:25:30.863" v="723" actId="20577"/>
          <ac:spMkLst>
            <pc:docMk/>
            <pc:sldMk cId="2378249944" sldId="260"/>
            <ac:spMk id="2" creationId="{0971A441-CE4A-48F7-88C9-3436C3393862}"/>
          </ac:spMkLst>
        </pc:spChg>
        <pc:spChg chg="add mod">
          <ac:chgData name="Morten Bluhme Pedersen" userId="a1c6f1c9-9028-40f9-b8c2-211db555246e" providerId="ADAL" clId="{BC48E24A-2772-4B25-A9AA-D0A024E6CF57}" dt="2021-12-27T06:30:56.623" v="971" actId="20577"/>
          <ac:spMkLst>
            <pc:docMk/>
            <pc:sldMk cId="2378249944" sldId="260"/>
            <ac:spMk id="4" creationId="{CF2B1166-05FB-490D-9955-1EE2137EC857}"/>
          </ac:spMkLst>
        </pc:spChg>
        <pc:picChg chg="mod modCrop">
          <ac:chgData name="Morten Bluhme Pedersen" userId="a1c6f1c9-9028-40f9-b8c2-211db555246e" providerId="ADAL" clId="{BC48E24A-2772-4B25-A9AA-D0A024E6CF57}" dt="2021-12-27T14:05:44.118" v="3430" actId="1038"/>
          <ac:picMkLst>
            <pc:docMk/>
            <pc:sldMk cId="2378249944" sldId="260"/>
            <ac:picMk id="3" creationId="{ADD5B8BC-BB83-43DC-A95B-D2A52AA17D48}"/>
          </ac:picMkLst>
        </pc:picChg>
        <pc:picChg chg="mod modCrop">
          <ac:chgData name="Morten Bluhme Pedersen" userId="a1c6f1c9-9028-40f9-b8c2-211db555246e" providerId="ADAL" clId="{BC48E24A-2772-4B25-A9AA-D0A024E6CF57}" dt="2021-12-27T14:05:46.859" v="3437" actId="1038"/>
          <ac:picMkLst>
            <pc:docMk/>
            <pc:sldMk cId="2378249944" sldId="260"/>
            <ac:picMk id="5" creationId="{27976E04-8A5C-474A-A7E0-88CBBB885A13}"/>
          </ac:picMkLst>
        </pc:picChg>
        <pc:cxnChg chg="add mod">
          <ac:chgData name="Morten Bluhme Pedersen" userId="a1c6f1c9-9028-40f9-b8c2-211db555246e" providerId="ADAL" clId="{BC48E24A-2772-4B25-A9AA-D0A024E6CF57}" dt="2021-12-27T06:27:46.684" v="752" actId="208"/>
          <ac:cxnSpMkLst>
            <pc:docMk/>
            <pc:sldMk cId="2378249944" sldId="260"/>
            <ac:cxnSpMk id="7" creationId="{267A8050-54C6-4C39-AB26-416DA954A80E}"/>
          </ac:cxnSpMkLst>
        </pc:cxnChg>
      </pc:sldChg>
      <pc:sldChg chg="addSp modSp mod">
        <pc:chgData name="Morten Bluhme Pedersen" userId="a1c6f1c9-9028-40f9-b8c2-211db555246e" providerId="ADAL" clId="{BC48E24A-2772-4B25-A9AA-D0A024E6CF57}" dt="2021-12-27T14:06:01.569" v="3493" actId="1038"/>
        <pc:sldMkLst>
          <pc:docMk/>
          <pc:sldMk cId="941088806" sldId="261"/>
        </pc:sldMkLst>
        <pc:spChg chg="add mod">
          <ac:chgData name="Morten Bluhme Pedersen" userId="a1c6f1c9-9028-40f9-b8c2-211db555246e" providerId="ADAL" clId="{BC48E24A-2772-4B25-A9AA-D0A024E6CF57}" dt="2021-12-27T06:31:04.925" v="972" actId="1076"/>
          <ac:spMkLst>
            <pc:docMk/>
            <pc:sldMk cId="941088806" sldId="261"/>
            <ac:spMk id="2" creationId="{F56F1FA8-6A84-4815-ABC7-81149F611066}"/>
          </ac:spMkLst>
        </pc:spChg>
        <pc:spChg chg="add mod">
          <ac:chgData name="Morten Bluhme Pedersen" userId="a1c6f1c9-9028-40f9-b8c2-211db555246e" providerId="ADAL" clId="{BC48E24A-2772-4B25-A9AA-D0A024E6CF57}" dt="2021-12-27T06:33:13.541" v="1197" actId="1036"/>
          <ac:spMkLst>
            <pc:docMk/>
            <pc:sldMk cId="941088806" sldId="261"/>
            <ac:spMk id="4" creationId="{CE4FC915-9CED-4A9D-A5A8-0718FA7A92A0}"/>
          </ac:spMkLst>
        </pc:spChg>
        <pc:picChg chg="mod modCrop">
          <ac:chgData name="Morten Bluhme Pedersen" userId="a1c6f1c9-9028-40f9-b8c2-211db555246e" providerId="ADAL" clId="{BC48E24A-2772-4B25-A9AA-D0A024E6CF57}" dt="2021-12-27T14:06:01.569" v="3493" actId="1038"/>
          <ac:picMkLst>
            <pc:docMk/>
            <pc:sldMk cId="941088806" sldId="261"/>
            <ac:picMk id="3" creationId="{4DFEB75D-BEAA-406E-B9C0-AD5ED34420AB}"/>
          </ac:picMkLst>
        </pc:picChg>
        <pc:picChg chg="mod modCrop">
          <ac:chgData name="Morten Bluhme Pedersen" userId="a1c6f1c9-9028-40f9-b8c2-211db555246e" providerId="ADAL" clId="{BC48E24A-2772-4B25-A9AA-D0A024E6CF57}" dt="2021-12-27T14:05:58.799" v="3486" actId="1035"/>
          <ac:picMkLst>
            <pc:docMk/>
            <pc:sldMk cId="941088806" sldId="261"/>
            <ac:picMk id="5" creationId="{7B6E8F0C-57DC-4BBC-9D12-994D3596B165}"/>
          </ac:picMkLst>
        </pc:picChg>
      </pc:sldChg>
      <pc:sldChg chg="addSp delSp modSp mod">
        <pc:chgData name="Morten Bluhme Pedersen" userId="a1c6f1c9-9028-40f9-b8c2-211db555246e" providerId="ADAL" clId="{BC48E24A-2772-4B25-A9AA-D0A024E6CF57}" dt="2021-12-27T07:06:59.812" v="2974" actId="14100"/>
        <pc:sldMkLst>
          <pc:docMk/>
          <pc:sldMk cId="1496265097" sldId="262"/>
        </pc:sldMkLst>
        <pc:spChg chg="add mod">
          <ac:chgData name="Morten Bluhme Pedersen" userId="a1c6f1c9-9028-40f9-b8c2-211db555246e" providerId="ADAL" clId="{BC48E24A-2772-4B25-A9AA-D0A024E6CF57}" dt="2021-12-27T06:36:00.502" v="1387" actId="20577"/>
          <ac:spMkLst>
            <pc:docMk/>
            <pc:sldMk cId="1496265097" sldId="262"/>
            <ac:spMk id="2" creationId="{8665F996-B96A-4371-B846-4A36D97AF66B}"/>
          </ac:spMkLst>
        </pc:spChg>
        <pc:spChg chg="add mod">
          <ac:chgData name="Morten Bluhme Pedersen" userId="a1c6f1c9-9028-40f9-b8c2-211db555246e" providerId="ADAL" clId="{BC48E24A-2772-4B25-A9AA-D0A024E6CF57}" dt="2021-12-27T06:37:16.492" v="1522" actId="20577"/>
          <ac:spMkLst>
            <pc:docMk/>
            <pc:sldMk cId="1496265097" sldId="262"/>
            <ac:spMk id="8" creationId="{BFDBCC2A-725D-4123-98F0-71FB29A372B9}"/>
          </ac:spMkLst>
        </pc:spChg>
        <pc:picChg chg="del mod">
          <ac:chgData name="Morten Bluhme Pedersen" userId="a1c6f1c9-9028-40f9-b8c2-211db555246e" providerId="ADAL" clId="{BC48E24A-2772-4B25-A9AA-D0A024E6CF57}" dt="2021-12-27T06:33:46.449" v="1199" actId="478"/>
          <ac:picMkLst>
            <pc:docMk/>
            <pc:sldMk cId="1496265097" sldId="262"/>
            <ac:picMk id="3" creationId="{F3F90399-E60F-4F4F-A5A6-771A4F8B02AD}"/>
          </ac:picMkLst>
        </pc:picChg>
        <pc:picChg chg="mod modCrop">
          <ac:chgData name="Morten Bluhme Pedersen" userId="a1c6f1c9-9028-40f9-b8c2-211db555246e" providerId="ADAL" clId="{BC48E24A-2772-4B25-A9AA-D0A024E6CF57}" dt="2021-12-27T06:34:36.517" v="1224" actId="1076"/>
          <ac:picMkLst>
            <pc:docMk/>
            <pc:sldMk cId="1496265097" sldId="262"/>
            <ac:picMk id="5" creationId="{7551F101-ABEF-496B-A3BB-9D42796EB128}"/>
          </ac:picMkLst>
        </pc:picChg>
        <pc:picChg chg="add mod">
          <ac:chgData name="Morten Bluhme Pedersen" userId="a1c6f1c9-9028-40f9-b8c2-211db555246e" providerId="ADAL" clId="{BC48E24A-2772-4B25-A9AA-D0A024E6CF57}" dt="2021-12-27T07:06:59.812" v="2974" actId="14100"/>
          <ac:picMkLst>
            <pc:docMk/>
            <pc:sldMk cId="1496265097" sldId="262"/>
            <ac:picMk id="6" creationId="{03ED542E-E38B-44A5-8183-47B0A1E7259B}"/>
          </ac:picMkLst>
        </pc:picChg>
        <pc:cxnChg chg="add mod">
          <ac:chgData name="Morten Bluhme Pedersen" userId="a1c6f1c9-9028-40f9-b8c2-211db555246e" providerId="ADAL" clId="{BC48E24A-2772-4B25-A9AA-D0A024E6CF57}" dt="2021-12-27T06:35:09.798" v="1229" actId="208"/>
          <ac:cxnSpMkLst>
            <pc:docMk/>
            <pc:sldMk cId="1496265097" sldId="262"/>
            <ac:cxnSpMk id="7" creationId="{BEB25294-8643-46AB-8EC9-404F5DB2C1EE}"/>
          </ac:cxnSpMkLst>
        </pc:cxnChg>
      </pc:sldChg>
      <pc:sldChg chg="addSp delSp modSp mod">
        <pc:chgData name="Morten Bluhme Pedersen" userId="a1c6f1c9-9028-40f9-b8c2-211db555246e" providerId="ADAL" clId="{BC48E24A-2772-4B25-A9AA-D0A024E6CF57}" dt="2021-12-27T08:44:50.017" v="2995" actId="1076"/>
        <pc:sldMkLst>
          <pc:docMk/>
          <pc:sldMk cId="2742551238" sldId="263"/>
        </pc:sldMkLst>
        <pc:spChg chg="add mod">
          <ac:chgData name="Morten Bluhme Pedersen" userId="a1c6f1c9-9028-40f9-b8c2-211db555246e" providerId="ADAL" clId="{BC48E24A-2772-4B25-A9AA-D0A024E6CF57}" dt="2021-12-27T08:44:44.556" v="2994" actId="1076"/>
          <ac:spMkLst>
            <pc:docMk/>
            <pc:sldMk cId="2742551238" sldId="263"/>
            <ac:spMk id="3" creationId="{02AFFC3B-9C02-4B11-8CE8-8DA9594C56ED}"/>
          </ac:spMkLst>
        </pc:spChg>
        <pc:spChg chg="add mod">
          <ac:chgData name="Morten Bluhme Pedersen" userId="a1c6f1c9-9028-40f9-b8c2-211db555246e" providerId="ADAL" clId="{BC48E24A-2772-4B25-A9AA-D0A024E6CF57}" dt="2021-12-27T08:44:50.017" v="2995" actId="1076"/>
          <ac:spMkLst>
            <pc:docMk/>
            <pc:sldMk cId="2742551238" sldId="263"/>
            <ac:spMk id="4" creationId="{C82B9BA7-A0CC-4C0D-8A84-0DF111F635C1}"/>
          </ac:spMkLst>
        </pc:spChg>
        <pc:spChg chg="add del mod">
          <ac:chgData name="Morten Bluhme Pedersen" userId="a1c6f1c9-9028-40f9-b8c2-211db555246e" providerId="ADAL" clId="{BC48E24A-2772-4B25-A9AA-D0A024E6CF57}" dt="2021-12-27T08:44:31.487" v="2991" actId="478"/>
          <ac:spMkLst>
            <pc:docMk/>
            <pc:sldMk cId="2742551238" sldId="263"/>
            <ac:spMk id="5" creationId="{997561DA-7919-4C57-BB21-3495C04BBBA8}"/>
          </ac:spMkLst>
        </pc:spChg>
        <pc:picChg chg="add del mod">
          <ac:chgData name="Morten Bluhme Pedersen" userId="a1c6f1c9-9028-40f9-b8c2-211db555246e" providerId="ADAL" clId="{BC48E24A-2772-4B25-A9AA-D0A024E6CF57}" dt="2021-12-27T08:43:53.445" v="2984" actId="478"/>
          <ac:picMkLst>
            <pc:docMk/>
            <pc:sldMk cId="2742551238" sldId="263"/>
            <ac:picMk id="1026" creationId="{DC742DF3-44D1-49AF-9A82-47A569430F60}"/>
          </ac:picMkLst>
        </pc:picChg>
        <pc:picChg chg="add mod">
          <ac:chgData name="Morten Bluhme Pedersen" userId="a1c6f1c9-9028-40f9-b8c2-211db555246e" providerId="ADAL" clId="{BC48E24A-2772-4B25-A9AA-D0A024E6CF57}" dt="2021-12-27T08:44:13.636" v="2986" actId="1076"/>
          <ac:picMkLst>
            <pc:docMk/>
            <pc:sldMk cId="2742551238" sldId="263"/>
            <ac:picMk id="1028" creationId="{511BC458-9C9E-458C-A4A0-09C8639CDE06}"/>
          </ac:picMkLst>
        </pc:picChg>
      </pc:sldChg>
      <pc:sldChg chg="addSp modSp mod ord">
        <pc:chgData name="Morten Bluhme Pedersen" userId="a1c6f1c9-9028-40f9-b8c2-211db555246e" providerId="ADAL" clId="{BC48E24A-2772-4B25-A9AA-D0A024E6CF57}" dt="2021-12-27T07:06:01.572" v="2961"/>
        <pc:sldMkLst>
          <pc:docMk/>
          <pc:sldMk cId="1584042217" sldId="264"/>
        </pc:sldMkLst>
        <pc:spChg chg="add mod">
          <ac:chgData name="Morten Bluhme Pedersen" userId="a1c6f1c9-9028-40f9-b8c2-211db555246e" providerId="ADAL" clId="{BC48E24A-2772-4B25-A9AA-D0A024E6CF57}" dt="2021-12-27T07:05:51.772" v="2959" actId="20577"/>
          <ac:spMkLst>
            <pc:docMk/>
            <pc:sldMk cId="1584042217" sldId="264"/>
            <ac:spMk id="3" creationId="{D1BCA22F-2018-4EE7-927B-B2DBE1756007}"/>
          </ac:spMkLst>
        </pc:spChg>
        <pc:picChg chg="add mod">
          <ac:chgData name="Morten Bluhme Pedersen" userId="a1c6f1c9-9028-40f9-b8c2-211db555246e" providerId="ADAL" clId="{BC48E24A-2772-4B25-A9AA-D0A024E6CF57}" dt="2021-12-27T07:04:28.782" v="2744"/>
          <ac:picMkLst>
            <pc:docMk/>
            <pc:sldMk cId="1584042217" sldId="264"/>
            <ac:picMk id="2" creationId="{9D732221-B5A0-4A61-9D90-834D11607430}"/>
          </ac:picMkLst>
        </pc:picChg>
      </pc:sldChg>
      <pc:sldChg chg="addSp delSp modSp new mod ord">
        <pc:chgData name="Morten Bluhme Pedersen" userId="a1c6f1c9-9028-40f9-b8c2-211db555246e" providerId="ADAL" clId="{BC48E24A-2772-4B25-A9AA-D0A024E6CF57}" dt="2021-12-27T11:16:44.449" v="3259" actId="255"/>
        <pc:sldMkLst>
          <pc:docMk/>
          <pc:sldMk cId="4003317819" sldId="274"/>
        </pc:sldMkLst>
        <pc:spChg chg="add del mod">
          <ac:chgData name="Morten Bluhme Pedersen" userId="a1c6f1c9-9028-40f9-b8c2-211db555246e" providerId="ADAL" clId="{BC48E24A-2772-4B25-A9AA-D0A024E6CF57}" dt="2021-12-27T11:16:44.449" v="3259" actId="255"/>
          <ac:spMkLst>
            <pc:docMk/>
            <pc:sldMk cId="4003317819" sldId="274"/>
            <ac:spMk id="2" creationId="{4D7B6372-B23A-4287-BDCF-BCA3F9017141}"/>
          </ac:spMkLst>
        </pc:spChg>
        <pc:spChg chg="add del mod">
          <ac:chgData name="Morten Bluhme Pedersen" userId="a1c6f1c9-9028-40f9-b8c2-211db555246e" providerId="ADAL" clId="{BC48E24A-2772-4B25-A9AA-D0A024E6CF57}" dt="2021-12-27T06:55:17.599" v="2593" actId="478"/>
          <ac:spMkLst>
            <pc:docMk/>
            <pc:sldMk cId="4003317819" sldId="274"/>
            <ac:spMk id="4" creationId="{0AA54131-E5F2-4085-A276-EBE0BD561DEB}"/>
          </ac:spMkLst>
        </pc:spChg>
      </pc:sldChg>
      <pc:sldChg chg="modSp add mod">
        <pc:chgData name="Morten Bluhme Pedersen" userId="a1c6f1c9-9028-40f9-b8c2-211db555246e" providerId="ADAL" clId="{BC48E24A-2772-4B25-A9AA-D0A024E6CF57}" dt="2021-12-27T07:04:25.502" v="2743" actId="1076"/>
        <pc:sldMkLst>
          <pc:docMk/>
          <pc:sldMk cId="4140334199" sldId="275"/>
        </pc:sldMkLst>
        <pc:spChg chg="mod">
          <ac:chgData name="Morten Bluhme Pedersen" userId="a1c6f1c9-9028-40f9-b8c2-211db555246e" providerId="ADAL" clId="{BC48E24A-2772-4B25-A9AA-D0A024E6CF57}" dt="2021-12-27T07:04:11.727" v="2742" actId="313"/>
          <ac:spMkLst>
            <pc:docMk/>
            <pc:sldMk cId="4140334199" sldId="275"/>
            <ac:spMk id="4" creationId="{10897ECE-F20C-4233-AA4D-ABF10CB55F16}"/>
          </ac:spMkLst>
        </pc:spChg>
        <pc:spChg chg="mod">
          <ac:chgData name="Morten Bluhme Pedersen" userId="a1c6f1c9-9028-40f9-b8c2-211db555246e" providerId="ADAL" clId="{BC48E24A-2772-4B25-A9AA-D0A024E6CF57}" dt="2021-12-27T06:41:21.291" v="1856" actId="1076"/>
          <ac:spMkLst>
            <pc:docMk/>
            <pc:sldMk cId="4140334199" sldId="275"/>
            <ac:spMk id="6" creationId="{C1D5CFAA-AE91-4539-AEF5-4810652F51A1}"/>
          </ac:spMkLst>
        </pc:spChg>
        <pc:picChg chg="mod">
          <ac:chgData name="Morten Bluhme Pedersen" userId="a1c6f1c9-9028-40f9-b8c2-211db555246e" providerId="ADAL" clId="{BC48E24A-2772-4B25-A9AA-D0A024E6CF57}" dt="2021-12-27T07:04:25.502" v="2743" actId="1076"/>
          <ac:picMkLst>
            <pc:docMk/>
            <pc:sldMk cId="4140334199" sldId="275"/>
            <ac:picMk id="3" creationId="{9B240751-0C29-4865-93EA-1C981485FEBE}"/>
          </ac:picMkLst>
        </pc:picChg>
      </pc:sldChg>
      <pc:sldChg chg="addSp delSp modSp new mod addCm">
        <pc:chgData name="Morten Bluhme Pedersen" userId="a1c6f1c9-9028-40f9-b8c2-211db555246e" providerId="ADAL" clId="{BC48E24A-2772-4B25-A9AA-D0A024E6CF57}" dt="2021-12-27T06:52:12.385" v="2377" actId="13822"/>
        <pc:sldMkLst>
          <pc:docMk/>
          <pc:sldMk cId="1066379295" sldId="276"/>
        </pc:sldMkLst>
        <pc:spChg chg="add mod">
          <ac:chgData name="Morten Bluhme Pedersen" userId="a1c6f1c9-9028-40f9-b8c2-211db555246e" providerId="ADAL" clId="{BC48E24A-2772-4B25-A9AA-D0A024E6CF57}" dt="2021-12-27T06:45:35.186" v="2070" actId="14100"/>
          <ac:spMkLst>
            <pc:docMk/>
            <pc:sldMk cId="1066379295" sldId="276"/>
            <ac:spMk id="3" creationId="{1B905599-4288-4AAE-A413-8BDA1B4AA49C}"/>
          </ac:spMkLst>
        </pc:spChg>
        <pc:spChg chg="add mod">
          <ac:chgData name="Morten Bluhme Pedersen" userId="a1c6f1c9-9028-40f9-b8c2-211db555246e" providerId="ADAL" clId="{BC48E24A-2772-4B25-A9AA-D0A024E6CF57}" dt="2021-12-27T06:46:48.864" v="2105" actId="1076"/>
          <ac:spMkLst>
            <pc:docMk/>
            <pc:sldMk cId="1066379295" sldId="276"/>
            <ac:spMk id="7" creationId="{AD4A52CF-67F3-42EA-9AE5-823BF9916A87}"/>
          </ac:spMkLst>
        </pc:spChg>
        <pc:spChg chg="add mod">
          <ac:chgData name="Morten Bluhme Pedersen" userId="a1c6f1c9-9028-40f9-b8c2-211db555246e" providerId="ADAL" clId="{BC48E24A-2772-4B25-A9AA-D0A024E6CF57}" dt="2021-12-27T06:47:21.663" v="2165" actId="20577"/>
          <ac:spMkLst>
            <pc:docMk/>
            <pc:sldMk cId="1066379295" sldId="276"/>
            <ac:spMk id="10" creationId="{88101B50-1C6C-4782-8CC7-A9E89F9AAE0D}"/>
          </ac:spMkLst>
        </pc:spChg>
        <pc:spChg chg="add mod">
          <ac:chgData name="Morten Bluhme Pedersen" userId="a1c6f1c9-9028-40f9-b8c2-211db555246e" providerId="ADAL" clId="{BC48E24A-2772-4B25-A9AA-D0A024E6CF57}" dt="2021-12-27T06:48:26.699" v="2190" actId="255"/>
          <ac:spMkLst>
            <pc:docMk/>
            <pc:sldMk cId="1066379295" sldId="276"/>
            <ac:spMk id="13" creationId="{98F6FF00-1DA6-43DF-9F69-CFCC6ED3A10E}"/>
          </ac:spMkLst>
        </pc:spChg>
        <pc:spChg chg="add mod">
          <ac:chgData name="Morten Bluhme Pedersen" userId="a1c6f1c9-9028-40f9-b8c2-211db555246e" providerId="ADAL" clId="{BC48E24A-2772-4B25-A9AA-D0A024E6CF57}" dt="2021-12-27T06:50:04.400" v="2280" actId="1076"/>
          <ac:spMkLst>
            <pc:docMk/>
            <pc:sldMk cId="1066379295" sldId="276"/>
            <ac:spMk id="14" creationId="{88D6AF1D-18FA-4C66-AABD-25E24D4D88D8}"/>
          </ac:spMkLst>
        </pc:spChg>
        <pc:spChg chg="add mod">
          <ac:chgData name="Morten Bluhme Pedersen" userId="a1c6f1c9-9028-40f9-b8c2-211db555246e" providerId="ADAL" clId="{BC48E24A-2772-4B25-A9AA-D0A024E6CF57}" dt="2021-12-27T06:49:47.024" v="2279" actId="20577"/>
          <ac:spMkLst>
            <pc:docMk/>
            <pc:sldMk cId="1066379295" sldId="276"/>
            <ac:spMk id="15" creationId="{53FD640F-44F2-4E4B-B589-E1BD61D9886C}"/>
          </ac:spMkLst>
        </pc:spChg>
        <pc:spChg chg="add mod">
          <ac:chgData name="Morten Bluhme Pedersen" userId="a1c6f1c9-9028-40f9-b8c2-211db555246e" providerId="ADAL" clId="{BC48E24A-2772-4B25-A9AA-D0A024E6CF57}" dt="2021-12-27T06:50:42.962" v="2328" actId="1076"/>
          <ac:spMkLst>
            <pc:docMk/>
            <pc:sldMk cId="1066379295" sldId="276"/>
            <ac:spMk id="16" creationId="{E449CC8B-EA3A-4B3E-BCBD-B195FAE87C74}"/>
          </ac:spMkLst>
        </pc:spChg>
        <pc:spChg chg="add mod">
          <ac:chgData name="Morten Bluhme Pedersen" userId="a1c6f1c9-9028-40f9-b8c2-211db555246e" providerId="ADAL" clId="{BC48E24A-2772-4B25-A9AA-D0A024E6CF57}" dt="2021-12-27T06:51:19.213" v="2369" actId="1076"/>
          <ac:spMkLst>
            <pc:docMk/>
            <pc:sldMk cId="1066379295" sldId="276"/>
            <ac:spMk id="17" creationId="{C64130A0-5CB2-47F6-A2E1-F1A1665AB7BF}"/>
          </ac:spMkLst>
        </pc:spChg>
        <pc:picChg chg="add del mod">
          <ac:chgData name="Morten Bluhme Pedersen" userId="a1c6f1c9-9028-40f9-b8c2-211db555246e" providerId="ADAL" clId="{BC48E24A-2772-4B25-A9AA-D0A024E6CF57}" dt="2021-12-27T06:46:06.545" v="2073" actId="478"/>
          <ac:picMkLst>
            <pc:docMk/>
            <pc:sldMk cId="1066379295" sldId="276"/>
            <ac:picMk id="2" creationId="{63B8FD4C-A9E2-4B7D-8318-24F980DF43E3}"/>
          </ac:picMkLst>
        </pc:picChg>
        <pc:picChg chg="add mod">
          <ac:chgData name="Morten Bluhme Pedersen" userId="a1c6f1c9-9028-40f9-b8c2-211db555246e" providerId="ADAL" clId="{BC48E24A-2772-4B25-A9AA-D0A024E6CF57}" dt="2021-12-27T06:46:22.133" v="2078" actId="1076"/>
          <ac:picMkLst>
            <pc:docMk/>
            <pc:sldMk cId="1066379295" sldId="276"/>
            <ac:picMk id="6" creationId="{7323D36F-F33F-4329-966B-1A321BC8F44B}"/>
          </ac:picMkLst>
        </pc:picChg>
        <pc:cxnChg chg="add mod">
          <ac:chgData name="Morten Bluhme Pedersen" userId="a1c6f1c9-9028-40f9-b8c2-211db555246e" providerId="ADAL" clId="{BC48E24A-2772-4B25-A9AA-D0A024E6CF57}" dt="2021-12-27T06:45:55.546" v="2072" actId="208"/>
          <ac:cxnSpMkLst>
            <pc:docMk/>
            <pc:sldMk cId="1066379295" sldId="276"/>
            <ac:cxnSpMk id="5" creationId="{D99EAF5B-3D26-4119-B43A-78D094039978}"/>
          </ac:cxnSpMkLst>
        </pc:cxnChg>
        <pc:cxnChg chg="add">
          <ac:chgData name="Morten Bluhme Pedersen" userId="a1c6f1c9-9028-40f9-b8c2-211db555246e" providerId="ADAL" clId="{BC48E24A-2772-4B25-A9AA-D0A024E6CF57}" dt="2021-12-27T06:46:57.090" v="2106" actId="11529"/>
          <ac:cxnSpMkLst>
            <pc:docMk/>
            <pc:sldMk cId="1066379295" sldId="276"/>
            <ac:cxnSpMk id="9" creationId="{3FF7089E-FEE2-4736-97B1-46ADB60C00FB}"/>
          </ac:cxnSpMkLst>
        </pc:cxnChg>
        <pc:cxnChg chg="add">
          <ac:chgData name="Morten Bluhme Pedersen" userId="a1c6f1c9-9028-40f9-b8c2-211db555246e" providerId="ADAL" clId="{BC48E24A-2772-4B25-A9AA-D0A024E6CF57}" dt="2021-12-27T06:47:31.390" v="2166" actId="11529"/>
          <ac:cxnSpMkLst>
            <pc:docMk/>
            <pc:sldMk cId="1066379295" sldId="276"/>
            <ac:cxnSpMk id="12" creationId="{F5E937D7-3FFF-4B81-9B2A-003CAB4BA6C7}"/>
          </ac:cxnSpMkLst>
        </pc:cxnChg>
        <pc:cxnChg chg="add mod">
          <ac:chgData name="Morten Bluhme Pedersen" userId="a1c6f1c9-9028-40f9-b8c2-211db555246e" providerId="ADAL" clId="{BC48E24A-2772-4B25-A9AA-D0A024E6CF57}" dt="2021-12-27T06:51:31.231" v="2371" actId="13822"/>
          <ac:cxnSpMkLst>
            <pc:docMk/>
            <pc:sldMk cId="1066379295" sldId="276"/>
            <ac:cxnSpMk id="19" creationId="{E043F46E-A53B-4A3C-A393-6315F55F03C8}"/>
          </ac:cxnSpMkLst>
        </pc:cxnChg>
        <pc:cxnChg chg="add mod">
          <ac:chgData name="Morten Bluhme Pedersen" userId="a1c6f1c9-9028-40f9-b8c2-211db555246e" providerId="ADAL" clId="{BC48E24A-2772-4B25-A9AA-D0A024E6CF57}" dt="2021-12-27T06:51:44.739" v="2373" actId="13822"/>
          <ac:cxnSpMkLst>
            <pc:docMk/>
            <pc:sldMk cId="1066379295" sldId="276"/>
            <ac:cxnSpMk id="21" creationId="{71AEAFDA-F068-4A1A-8A21-BE4AB0BA9F5B}"/>
          </ac:cxnSpMkLst>
        </pc:cxnChg>
        <pc:cxnChg chg="add mod">
          <ac:chgData name="Morten Bluhme Pedersen" userId="a1c6f1c9-9028-40f9-b8c2-211db555246e" providerId="ADAL" clId="{BC48E24A-2772-4B25-A9AA-D0A024E6CF57}" dt="2021-12-27T06:51:57.007" v="2375" actId="13822"/>
          <ac:cxnSpMkLst>
            <pc:docMk/>
            <pc:sldMk cId="1066379295" sldId="276"/>
            <ac:cxnSpMk id="23" creationId="{3D98DD07-09E5-4AD2-897D-CD4E999B900A}"/>
          </ac:cxnSpMkLst>
        </pc:cxnChg>
        <pc:cxnChg chg="add mod">
          <ac:chgData name="Morten Bluhme Pedersen" userId="a1c6f1c9-9028-40f9-b8c2-211db555246e" providerId="ADAL" clId="{BC48E24A-2772-4B25-A9AA-D0A024E6CF57}" dt="2021-12-27T06:52:12.385" v="2377" actId="13822"/>
          <ac:cxnSpMkLst>
            <pc:docMk/>
            <pc:sldMk cId="1066379295" sldId="276"/>
            <ac:cxnSpMk id="25" creationId="{DC383447-9928-420F-9C9C-E6302D839ABC}"/>
          </ac:cxnSpMkLst>
        </pc:cxnChg>
      </pc:sldChg>
    </pc:docChg>
  </pc:docChgLst>
  <pc:docChgLst>
    <pc:chgData name="Morten Bluhme Pedersen" userId="a1c6f1c9-9028-40f9-b8c2-211db555246e" providerId="ADAL" clId="{5548772A-4B22-4037-810F-D5F4F95D0A88}"/>
    <pc:docChg chg="custSel modSld">
      <pc:chgData name="Morten Bluhme Pedersen" userId="a1c6f1c9-9028-40f9-b8c2-211db555246e" providerId="ADAL" clId="{5548772A-4B22-4037-810F-D5F4F95D0A88}" dt="2021-11-22T09:12:38.029" v="587" actId="1076"/>
      <pc:docMkLst>
        <pc:docMk/>
      </pc:docMkLst>
      <pc:sldChg chg="addSp delSp modSp mod">
        <pc:chgData name="Morten Bluhme Pedersen" userId="a1c6f1c9-9028-40f9-b8c2-211db555246e" providerId="ADAL" clId="{5548772A-4B22-4037-810F-D5F4F95D0A88}" dt="2021-11-22T09:11:19.068" v="498" actId="14100"/>
        <pc:sldMkLst>
          <pc:docMk/>
          <pc:sldMk cId="2267092233" sldId="256"/>
        </pc:sldMkLst>
        <pc:spChg chg="add mod">
          <ac:chgData name="Morten Bluhme Pedersen" userId="a1c6f1c9-9028-40f9-b8c2-211db555246e" providerId="ADAL" clId="{5548772A-4B22-4037-810F-D5F4F95D0A88}" dt="2021-11-22T09:03:44.570" v="253" actId="1076"/>
          <ac:spMkLst>
            <pc:docMk/>
            <pc:sldMk cId="2267092233" sldId="256"/>
            <ac:spMk id="2" creationId="{D8F3CC51-7F0B-4E63-9635-5A11B5FF2BAA}"/>
          </ac:spMkLst>
        </pc:spChg>
        <pc:spChg chg="add del mod">
          <ac:chgData name="Morten Bluhme Pedersen" userId="a1c6f1c9-9028-40f9-b8c2-211db555246e" providerId="ADAL" clId="{5548772A-4B22-4037-810F-D5F4F95D0A88}" dt="2021-11-22T09:03:13.514" v="230" actId="21"/>
          <ac:spMkLst>
            <pc:docMk/>
            <pc:sldMk cId="2267092233" sldId="256"/>
            <ac:spMk id="4" creationId="{BFAF9975-D736-4314-9304-377CEDD550EA}"/>
          </ac:spMkLst>
        </pc:spChg>
        <pc:picChg chg="add mod">
          <ac:chgData name="Morten Bluhme Pedersen" userId="a1c6f1c9-9028-40f9-b8c2-211db555246e" providerId="ADAL" clId="{5548772A-4B22-4037-810F-D5F4F95D0A88}" dt="2021-11-22T09:11:19.068" v="498" actId="14100"/>
          <ac:picMkLst>
            <pc:docMk/>
            <pc:sldMk cId="2267092233" sldId="256"/>
            <ac:picMk id="3" creationId="{7CC06E7D-35FB-40EB-AF95-A1F4B9726E38}"/>
          </ac:picMkLst>
        </pc:picChg>
        <pc:picChg chg="add del mod">
          <ac:chgData name="Morten Bluhme Pedersen" userId="a1c6f1c9-9028-40f9-b8c2-211db555246e" providerId="ADAL" clId="{5548772A-4B22-4037-810F-D5F4F95D0A88}" dt="2021-11-22T09:03:08.264" v="228" actId="21"/>
          <ac:picMkLst>
            <pc:docMk/>
            <pc:sldMk cId="2267092233" sldId="256"/>
            <ac:picMk id="5" creationId="{087CAFB7-0E32-4B19-A249-C914040B6E80}"/>
          </ac:picMkLst>
        </pc:picChg>
      </pc:sldChg>
      <pc:sldChg chg="addSp modSp mod">
        <pc:chgData name="Morten Bluhme Pedersen" userId="a1c6f1c9-9028-40f9-b8c2-211db555246e" providerId="ADAL" clId="{5548772A-4B22-4037-810F-D5F4F95D0A88}" dt="2021-11-22T09:12:38.029" v="587" actId="1076"/>
        <pc:sldMkLst>
          <pc:docMk/>
          <pc:sldMk cId="4069780701" sldId="257"/>
        </pc:sldMkLst>
        <pc:spChg chg="add mod">
          <ac:chgData name="Morten Bluhme Pedersen" userId="a1c6f1c9-9028-40f9-b8c2-211db555246e" providerId="ADAL" clId="{5548772A-4B22-4037-810F-D5F4F95D0A88}" dt="2021-11-22T09:12:38.029" v="587" actId="1076"/>
          <ac:spMkLst>
            <pc:docMk/>
            <pc:sldMk cId="4069780701" sldId="257"/>
            <ac:spMk id="3" creationId="{E4D4B3A4-466F-4253-B1A4-E7B452005690}"/>
          </ac:spMkLst>
        </pc:spChg>
        <pc:picChg chg="add mod">
          <ac:chgData name="Morten Bluhme Pedersen" userId="a1c6f1c9-9028-40f9-b8c2-211db555246e" providerId="ADAL" clId="{5548772A-4B22-4037-810F-D5F4F95D0A88}" dt="2021-11-22T09:10:43.020" v="487" actId="1076"/>
          <ac:picMkLst>
            <pc:docMk/>
            <pc:sldMk cId="4069780701" sldId="257"/>
            <ac:picMk id="2" creationId="{9620FEFF-F6E1-477F-BBA9-A416D9B7BB65}"/>
          </ac:picMkLst>
        </pc:picChg>
      </pc:sldChg>
      <pc:sldChg chg="addSp modSp mod">
        <pc:chgData name="Morten Bluhme Pedersen" userId="a1c6f1c9-9028-40f9-b8c2-211db555246e" providerId="ADAL" clId="{5548772A-4B22-4037-810F-D5F4F95D0A88}" dt="2021-11-22T09:05:53.884" v="441" actId="20577"/>
        <pc:sldMkLst>
          <pc:docMk/>
          <pc:sldMk cId="2309129580" sldId="258"/>
        </pc:sldMkLst>
        <pc:spChg chg="add mod">
          <ac:chgData name="Morten Bluhme Pedersen" userId="a1c6f1c9-9028-40f9-b8c2-211db555246e" providerId="ADAL" clId="{5548772A-4B22-4037-810F-D5F4F95D0A88}" dt="2021-11-22T09:05:06.812" v="355" actId="20577"/>
          <ac:spMkLst>
            <pc:docMk/>
            <pc:sldMk cId="2309129580" sldId="258"/>
            <ac:spMk id="4" creationId="{6253FB43-E203-496A-8692-D05BD8A373ED}"/>
          </ac:spMkLst>
        </pc:spChg>
        <pc:spChg chg="add mod">
          <ac:chgData name="Morten Bluhme Pedersen" userId="a1c6f1c9-9028-40f9-b8c2-211db555246e" providerId="ADAL" clId="{5548772A-4B22-4037-810F-D5F4F95D0A88}" dt="2021-11-22T09:05:53.884" v="441" actId="20577"/>
          <ac:spMkLst>
            <pc:docMk/>
            <pc:sldMk cId="2309129580" sldId="258"/>
            <ac:spMk id="7" creationId="{0DC2A89C-DD55-478E-877C-0B446952CA1C}"/>
          </ac:spMkLst>
        </pc:spChg>
        <pc:picChg chg="add mod">
          <ac:chgData name="Morten Bluhme Pedersen" userId="a1c6f1c9-9028-40f9-b8c2-211db555246e" providerId="ADAL" clId="{5548772A-4B22-4037-810F-D5F4F95D0A88}" dt="2021-11-22T09:04:17.970" v="257" actId="14100"/>
          <ac:picMkLst>
            <pc:docMk/>
            <pc:sldMk cId="2309129580" sldId="258"/>
            <ac:picMk id="3" creationId="{6F2D3E35-03C4-4CB5-9FF0-9D94539AC9D2}"/>
          </ac:picMkLst>
        </pc:picChg>
        <pc:picChg chg="add mod">
          <ac:chgData name="Morten Bluhme Pedersen" userId="a1c6f1c9-9028-40f9-b8c2-211db555246e" providerId="ADAL" clId="{5548772A-4B22-4037-810F-D5F4F95D0A88}" dt="2021-11-22T09:05:19.002" v="358" actId="1076"/>
          <ac:picMkLst>
            <pc:docMk/>
            <pc:sldMk cId="2309129580" sldId="258"/>
            <ac:picMk id="6" creationId="{4EF272A2-CE47-43AF-A1EE-1D81E9EB4A7A}"/>
          </ac:picMkLst>
        </pc:picChg>
      </pc:sldChg>
      <pc:sldChg chg="addSp modSp mod">
        <pc:chgData name="Morten Bluhme Pedersen" userId="a1c6f1c9-9028-40f9-b8c2-211db555246e" providerId="ADAL" clId="{5548772A-4B22-4037-810F-D5F4F95D0A88}" dt="2021-11-22T09:07:43.730" v="463" actId="1036"/>
        <pc:sldMkLst>
          <pc:docMk/>
          <pc:sldMk cId="3872636123" sldId="259"/>
        </pc:sldMkLst>
        <pc:picChg chg="add mod">
          <ac:chgData name="Morten Bluhme Pedersen" userId="a1c6f1c9-9028-40f9-b8c2-211db555246e" providerId="ADAL" clId="{5548772A-4B22-4037-810F-D5F4F95D0A88}" dt="2021-11-22T09:07:39.851" v="455" actId="1035"/>
          <ac:picMkLst>
            <pc:docMk/>
            <pc:sldMk cId="3872636123" sldId="259"/>
            <ac:picMk id="3" creationId="{9B240751-0C29-4865-93EA-1C981485FEBE}"/>
          </ac:picMkLst>
        </pc:picChg>
        <pc:picChg chg="add mod">
          <ac:chgData name="Morten Bluhme Pedersen" userId="a1c6f1c9-9028-40f9-b8c2-211db555246e" providerId="ADAL" clId="{5548772A-4B22-4037-810F-D5F4F95D0A88}" dt="2021-11-22T09:07:43.730" v="463" actId="1036"/>
          <ac:picMkLst>
            <pc:docMk/>
            <pc:sldMk cId="3872636123" sldId="259"/>
            <ac:picMk id="5" creationId="{FDEBC17D-6058-41A8-A4C7-B829E33ADEFF}"/>
          </ac:picMkLst>
        </pc:picChg>
      </pc:sldChg>
      <pc:sldChg chg="addSp modSp mod">
        <pc:chgData name="Morten Bluhme Pedersen" userId="a1c6f1c9-9028-40f9-b8c2-211db555246e" providerId="ADAL" clId="{5548772A-4B22-4037-810F-D5F4F95D0A88}" dt="2021-11-22T09:07:24.347" v="451" actId="1076"/>
        <pc:sldMkLst>
          <pc:docMk/>
          <pc:sldMk cId="2378249944" sldId="260"/>
        </pc:sldMkLst>
        <pc:picChg chg="add mod">
          <ac:chgData name="Morten Bluhme Pedersen" userId="a1c6f1c9-9028-40f9-b8c2-211db555246e" providerId="ADAL" clId="{5548772A-4B22-4037-810F-D5F4F95D0A88}" dt="2021-11-22T09:07:24.347" v="451" actId="1076"/>
          <ac:picMkLst>
            <pc:docMk/>
            <pc:sldMk cId="2378249944" sldId="260"/>
            <ac:picMk id="3" creationId="{ADD5B8BC-BB83-43DC-A95B-D2A52AA17D48}"/>
          </ac:picMkLst>
        </pc:picChg>
        <pc:picChg chg="add mod">
          <ac:chgData name="Morten Bluhme Pedersen" userId="a1c6f1c9-9028-40f9-b8c2-211db555246e" providerId="ADAL" clId="{5548772A-4B22-4037-810F-D5F4F95D0A88}" dt="2021-11-22T09:07:19.202" v="449" actId="14100"/>
          <ac:picMkLst>
            <pc:docMk/>
            <pc:sldMk cId="2378249944" sldId="260"/>
            <ac:picMk id="5" creationId="{27976E04-8A5C-474A-A7E0-88CBBB885A13}"/>
          </ac:picMkLst>
        </pc:picChg>
      </pc:sldChg>
      <pc:sldChg chg="addSp modSp mod">
        <pc:chgData name="Morten Bluhme Pedersen" userId="a1c6f1c9-9028-40f9-b8c2-211db555246e" providerId="ADAL" clId="{5548772A-4B22-4037-810F-D5F4F95D0A88}" dt="2021-11-22T09:08:34.699" v="473" actId="1035"/>
        <pc:sldMkLst>
          <pc:docMk/>
          <pc:sldMk cId="941088806" sldId="261"/>
        </pc:sldMkLst>
        <pc:picChg chg="add mod">
          <ac:chgData name="Morten Bluhme Pedersen" userId="a1c6f1c9-9028-40f9-b8c2-211db555246e" providerId="ADAL" clId="{5548772A-4B22-4037-810F-D5F4F95D0A88}" dt="2021-11-22T09:08:32.475" v="470" actId="1035"/>
          <ac:picMkLst>
            <pc:docMk/>
            <pc:sldMk cId="941088806" sldId="261"/>
            <ac:picMk id="3" creationId="{4DFEB75D-BEAA-406E-B9C0-AD5ED34420AB}"/>
          </ac:picMkLst>
        </pc:picChg>
        <pc:picChg chg="add mod">
          <ac:chgData name="Morten Bluhme Pedersen" userId="a1c6f1c9-9028-40f9-b8c2-211db555246e" providerId="ADAL" clId="{5548772A-4B22-4037-810F-D5F4F95D0A88}" dt="2021-11-22T09:08:34.699" v="473" actId="1035"/>
          <ac:picMkLst>
            <pc:docMk/>
            <pc:sldMk cId="941088806" sldId="261"/>
            <ac:picMk id="5" creationId="{7B6E8F0C-57DC-4BBC-9D12-994D3596B165}"/>
          </ac:picMkLst>
        </pc:picChg>
      </pc:sldChg>
      <pc:sldChg chg="addSp modSp mod">
        <pc:chgData name="Morten Bluhme Pedersen" userId="a1c6f1c9-9028-40f9-b8c2-211db555246e" providerId="ADAL" clId="{5548772A-4B22-4037-810F-D5F4F95D0A88}" dt="2021-11-22T09:09:44.971" v="484" actId="1035"/>
        <pc:sldMkLst>
          <pc:docMk/>
          <pc:sldMk cId="1496265097" sldId="262"/>
        </pc:sldMkLst>
        <pc:picChg chg="add mod">
          <ac:chgData name="Morten Bluhme Pedersen" userId="a1c6f1c9-9028-40f9-b8c2-211db555246e" providerId="ADAL" clId="{5548772A-4B22-4037-810F-D5F4F95D0A88}" dt="2021-11-22T09:09:44.971" v="484" actId="1035"/>
          <ac:picMkLst>
            <pc:docMk/>
            <pc:sldMk cId="1496265097" sldId="262"/>
            <ac:picMk id="3" creationId="{F3F90399-E60F-4F4F-A5A6-771A4F8B02AD}"/>
          </ac:picMkLst>
        </pc:picChg>
        <pc:picChg chg="add mod">
          <ac:chgData name="Morten Bluhme Pedersen" userId="a1c6f1c9-9028-40f9-b8c2-211db555246e" providerId="ADAL" clId="{5548772A-4B22-4037-810F-D5F4F95D0A88}" dt="2021-11-22T09:09:43.171" v="481" actId="14100"/>
          <ac:picMkLst>
            <pc:docMk/>
            <pc:sldMk cId="1496265097" sldId="262"/>
            <ac:picMk id="5" creationId="{7551F101-ABEF-496B-A3BB-9D42796EB128}"/>
          </ac:picMkLst>
        </pc:picChg>
      </pc:sldChg>
    </pc:docChg>
  </pc:docChgLst>
  <pc:docChgLst>
    <pc:chgData name="Morten Bluhme Pedersen" userId="a1c6f1c9-9028-40f9-b8c2-211db555246e" providerId="ADAL" clId="{9D9FD758-9A9C-4967-885F-24BC61DBCB8F}"/>
    <pc:docChg chg="custSel modSld">
      <pc:chgData name="Morten Bluhme Pedersen" userId="a1c6f1c9-9028-40f9-b8c2-211db555246e" providerId="ADAL" clId="{9D9FD758-9A9C-4967-885F-24BC61DBCB8F}" dt="2022-02-19T08:37:24.526" v="112" actId="20577"/>
      <pc:docMkLst>
        <pc:docMk/>
      </pc:docMkLst>
      <pc:sldChg chg="modSp mod">
        <pc:chgData name="Morten Bluhme Pedersen" userId="a1c6f1c9-9028-40f9-b8c2-211db555246e" providerId="ADAL" clId="{9D9FD758-9A9C-4967-885F-24BC61DBCB8F}" dt="2022-02-19T08:37:24.526" v="112" actId="20577"/>
        <pc:sldMkLst>
          <pc:docMk/>
          <pc:sldMk cId="2267092233" sldId="256"/>
        </pc:sldMkLst>
        <pc:spChg chg="mod">
          <ac:chgData name="Morten Bluhme Pedersen" userId="a1c6f1c9-9028-40f9-b8c2-211db555246e" providerId="ADAL" clId="{9D9FD758-9A9C-4967-885F-24BC61DBCB8F}" dt="2022-02-19T08:34:19.411" v="78" actId="313"/>
          <ac:spMkLst>
            <pc:docMk/>
            <pc:sldMk cId="2267092233" sldId="256"/>
            <ac:spMk id="2" creationId="{D8F3CC51-7F0B-4E63-9635-5A11B5FF2BAA}"/>
          </ac:spMkLst>
        </pc:spChg>
        <pc:spChg chg="mod">
          <ac:chgData name="Morten Bluhme Pedersen" userId="a1c6f1c9-9028-40f9-b8c2-211db555246e" providerId="ADAL" clId="{9D9FD758-9A9C-4967-885F-24BC61DBCB8F}" dt="2022-02-19T08:37:24.526" v="112" actId="20577"/>
          <ac:spMkLst>
            <pc:docMk/>
            <pc:sldMk cId="2267092233" sldId="256"/>
            <ac:spMk id="6" creationId="{C27459F8-09C0-4279-8BA3-0244BE9F10D1}"/>
          </ac:spMkLst>
        </pc:spChg>
      </pc:sldChg>
      <pc:sldChg chg="addSp delSp modSp mod">
        <pc:chgData name="Morten Bluhme Pedersen" userId="a1c6f1c9-9028-40f9-b8c2-211db555246e" providerId="ADAL" clId="{9D9FD758-9A9C-4967-885F-24BC61DBCB8F}" dt="2022-02-19T08:14:17.410" v="41" actId="14100"/>
        <pc:sldMkLst>
          <pc:docMk/>
          <pc:sldMk cId="4069780701" sldId="257"/>
        </pc:sldMkLst>
        <pc:picChg chg="del mod">
          <ac:chgData name="Morten Bluhme Pedersen" userId="a1c6f1c9-9028-40f9-b8c2-211db555246e" providerId="ADAL" clId="{9D9FD758-9A9C-4967-885F-24BC61DBCB8F}" dt="2022-02-19T08:12:01.622" v="1" actId="478"/>
          <ac:picMkLst>
            <pc:docMk/>
            <pc:sldMk cId="4069780701" sldId="257"/>
            <ac:picMk id="2" creationId="{9620FEFF-F6E1-477F-BBA9-A416D9B7BB65}"/>
          </ac:picMkLst>
        </pc:picChg>
        <pc:picChg chg="add mod">
          <ac:chgData name="Morten Bluhme Pedersen" userId="a1c6f1c9-9028-40f9-b8c2-211db555246e" providerId="ADAL" clId="{9D9FD758-9A9C-4967-885F-24BC61DBCB8F}" dt="2022-02-19T08:14:17.410" v="41" actId="14100"/>
          <ac:picMkLst>
            <pc:docMk/>
            <pc:sldMk cId="4069780701" sldId="257"/>
            <ac:picMk id="7" creationId="{6CFAE843-324E-4F28-9659-328C6364F292}"/>
          </ac:picMkLst>
        </pc:picChg>
      </pc:sldChg>
      <pc:sldChg chg="modSp mod">
        <pc:chgData name="Morten Bluhme Pedersen" userId="a1c6f1c9-9028-40f9-b8c2-211db555246e" providerId="ADAL" clId="{9D9FD758-9A9C-4967-885F-24BC61DBCB8F}" dt="2022-02-19T08:29:41.274" v="51" actId="20577"/>
        <pc:sldMkLst>
          <pc:docMk/>
          <pc:sldMk cId="941088806" sldId="261"/>
        </pc:sldMkLst>
        <pc:spChg chg="mod">
          <ac:chgData name="Morten Bluhme Pedersen" userId="a1c6f1c9-9028-40f9-b8c2-211db555246e" providerId="ADAL" clId="{9D9FD758-9A9C-4967-885F-24BC61DBCB8F}" dt="2022-02-19T08:29:41.274" v="51" actId="20577"/>
          <ac:spMkLst>
            <pc:docMk/>
            <pc:sldMk cId="941088806" sldId="261"/>
            <ac:spMk id="4" creationId="{CE4FC915-9CED-4A9D-A5A8-0718FA7A92A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12-27T07:48:33.350"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AD9BC6-0656-4786-BA66-FDAF14842572}" type="datetimeFigureOut">
              <a:rPr lang="da-DK" smtClean="0"/>
              <a:t>19-02-2022</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EEAB5-B27D-4283-A86C-5D1B0AE00440}" type="slidenum">
              <a:rPr lang="da-DK" smtClean="0"/>
              <a:t>‹nr.›</a:t>
            </a:fld>
            <a:endParaRPr lang="da-DK"/>
          </a:p>
        </p:txBody>
      </p:sp>
    </p:spTree>
    <p:extLst>
      <p:ext uri="{BB962C8B-B14F-4D97-AF65-F5344CB8AC3E}">
        <p14:creationId xmlns:p14="http://schemas.microsoft.com/office/powerpoint/2010/main" val="399719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C5FCF-D4B3-49AB-B7E0-41105B5EBA1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BC121F7-B055-408B-888E-D918E66E13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67D81C2-C9EB-4759-AAC9-91B1C9543C58}"/>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5" name="Pladsholder til sidefod 4">
            <a:extLst>
              <a:ext uri="{FF2B5EF4-FFF2-40B4-BE49-F238E27FC236}">
                <a16:creationId xmlns:a16="http://schemas.microsoft.com/office/drawing/2014/main" id="{7A49D314-4C8E-4CFD-9146-DA187928F9F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18E92D3-0FBD-4B6E-9937-796E7F809050}"/>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397739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E86C51-B19C-4C88-B44C-28732BA1262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11CB01A-142A-480D-90D1-CC2776F46A4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6B5AC27-37D4-45E2-8C55-96E1955E8B9D}"/>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5" name="Pladsholder til sidefod 4">
            <a:extLst>
              <a:ext uri="{FF2B5EF4-FFF2-40B4-BE49-F238E27FC236}">
                <a16:creationId xmlns:a16="http://schemas.microsoft.com/office/drawing/2014/main" id="{48DA7EAF-25C9-4552-AD7E-53B70F5D7D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405450A-584E-4CA0-95C6-483AD5075921}"/>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256806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9866F6-5B43-4BA5-85B7-F0EAE8AC2CB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65BDE8F-6E59-473C-B785-3CCFF0DEF2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2CA9AC8-15AE-451D-899D-F8BD80B73922}"/>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5" name="Pladsholder til sidefod 4">
            <a:extLst>
              <a:ext uri="{FF2B5EF4-FFF2-40B4-BE49-F238E27FC236}">
                <a16:creationId xmlns:a16="http://schemas.microsoft.com/office/drawing/2014/main" id="{16EDDDE6-43C9-4E3F-A17A-BCC2C741D52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DFD59A0-056E-41D7-B97C-EF4090226BFD}"/>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241370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E873DA-E3FB-4FF0-8C64-C9562E02390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FD3E1EE-BF88-4E55-B1B1-8644E5F162F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DB20FD1-24D5-463C-9249-0ECD27BE87C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CD86F8C-860A-4252-B3A7-F529A2B09371}"/>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6" name="Pladsholder til sidefod 5">
            <a:extLst>
              <a:ext uri="{FF2B5EF4-FFF2-40B4-BE49-F238E27FC236}">
                <a16:creationId xmlns:a16="http://schemas.microsoft.com/office/drawing/2014/main" id="{D7EF7373-3A98-465C-A527-47E573A4252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89D48F5-6A3A-4DC4-93A4-DDBC3B235EF5}"/>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1201123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984EB1-28C7-4327-BFA1-179D064081F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45F14C5-BE1F-48AB-BA66-19A01EBC00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6466FC0-BF43-46FD-B847-1A09783BFFE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588E3F7-F802-46A4-8BF4-594152C14D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7CDFBA1-A434-4453-94AA-6FAFBAFB628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AF991B0-4421-4FFC-A75B-37B657411F83}"/>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8" name="Pladsholder til sidefod 7">
            <a:extLst>
              <a:ext uri="{FF2B5EF4-FFF2-40B4-BE49-F238E27FC236}">
                <a16:creationId xmlns:a16="http://schemas.microsoft.com/office/drawing/2014/main" id="{CB3EBC4E-1301-421F-A35B-EFF3ED22FD3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DD2C2B9-238B-46DE-9DC5-0E686D275058}"/>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1368425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C461F5-A147-44EA-BFDB-AC52CF0BECE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B552606-FA1A-4B60-8411-36E5F5701F2E}"/>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4" name="Pladsholder til sidefod 3">
            <a:extLst>
              <a:ext uri="{FF2B5EF4-FFF2-40B4-BE49-F238E27FC236}">
                <a16:creationId xmlns:a16="http://schemas.microsoft.com/office/drawing/2014/main" id="{9F40F6FD-81ED-492D-9E45-D89BE36FD72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B1FB1DE-5B3B-46CB-8063-1BB9BF1B5F1D}"/>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4292863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C1AF5C3-21EE-4AA5-924D-293D9AE80A62}"/>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3" name="Pladsholder til sidefod 2">
            <a:extLst>
              <a:ext uri="{FF2B5EF4-FFF2-40B4-BE49-F238E27FC236}">
                <a16:creationId xmlns:a16="http://schemas.microsoft.com/office/drawing/2014/main" id="{BB1C0E0B-950C-4CE4-89EE-12F77176B8A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0FE6853-636F-4AC0-BBD9-D7DCA5E5432C}"/>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3919271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2F8F96-B5C2-4885-B1BA-619D251F4C9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CC673A8-0A33-4224-9E17-C4B3E7C3EF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E45F9B5-B2FC-4798-84AC-5E43D2131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6CF9720-77D9-48FF-8311-A143A04C13B5}"/>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6" name="Pladsholder til sidefod 5">
            <a:extLst>
              <a:ext uri="{FF2B5EF4-FFF2-40B4-BE49-F238E27FC236}">
                <a16:creationId xmlns:a16="http://schemas.microsoft.com/office/drawing/2014/main" id="{F4EBFF64-A66C-4E65-BF0D-164D90EA3AF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0F62670-8588-4B8E-BF3F-E801A6F95661}"/>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2433865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00263-3564-4911-AF6F-ED59B074D2A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E9960A5-E3D2-4106-8689-DA4BD87F85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FDFE4EF-E8AD-4AD7-AAAD-01F450BD87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F3816E2-D3E1-41AF-9CD5-6E24AC28169A}"/>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6" name="Pladsholder til sidefod 5">
            <a:extLst>
              <a:ext uri="{FF2B5EF4-FFF2-40B4-BE49-F238E27FC236}">
                <a16:creationId xmlns:a16="http://schemas.microsoft.com/office/drawing/2014/main" id="{7A3798A8-D0CA-453D-8243-EBD160D244A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E8EDCF6-9801-4570-BE0E-BF4A594F1C9D}"/>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87704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06C26-4DFA-42A3-B82F-EA3099ECEB5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25DE1C1-E5C7-4414-8ECB-3FF83AE1D99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974B524-C89B-4A91-AB4D-70197D7BDEAF}"/>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5" name="Pladsholder til sidefod 4">
            <a:extLst>
              <a:ext uri="{FF2B5EF4-FFF2-40B4-BE49-F238E27FC236}">
                <a16:creationId xmlns:a16="http://schemas.microsoft.com/office/drawing/2014/main" id="{17D4A960-0AB6-44A1-894F-4DFBD3F8A0C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EA00C62-DCA9-457D-8CC0-77C573A8B7C4}"/>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1569760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E27D161-6967-4108-87BA-2EDE8906FC8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4B5C91F-C08D-4F96-A2F9-7B3523F4244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3C21FAC-4255-41FA-92BC-46AABFF28F90}"/>
              </a:ext>
            </a:extLst>
          </p:cNvPr>
          <p:cNvSpPr>
            <a:spLocks noGrp="1"/>
          </p:cNvSpPr>
          <p:nvPr>
            <p:ph type="dt" sz="half" idx="10"/>
          </p:nvPr>
        </p:nvSpPr>
        <p:spPr/>
        <p:txBody>
          <a:bodyPr/>
          <a:lstStyle/>
          <a:p>
            <a:fld id="{A44BD293-69EB-4387-823F-103C36522EB4}" type="datetimeFigureOut">
              <a:rPr lang="da-DK" smtClean="0"/>
              <a:t>19-02-2022</a:t>
            </a:fld>
            <a:endParaRPr lang="da-DK"/>
          </a:p>
        </p:txBody>
      </p:sp>
      <p:sp>
        <p:nvSpPr>
          <p:cNvPr id="5" name="Pladsholder til sidefod 4">
            <a:extLst>
              <a:ext uri="{FF2B5EF4-FFF2-40B4-BE49-F238E27FC236}">
                <a16:creationId xmlns:a16="http://schemas.microsoft.com/office/drawing/2014/main" id="{126D8B69-91E3-4831-A5CF-06D98EE881A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2862139-E1A3-415A-936F-78ECBCEEA163}"/>
              </a:ext>
            </a:extLst>
          </p:cNvPr>
          <p:cNvSpPr>
            <a:spLocks noGrp="1"/>
          </p:cNvSpPr>
          <p:nvPr>
            <p:ph type="sldNum" sz="quarter" idx="12"/>
          </p:nvPr>
        </p:nvSpPr>
        <p:spPr/>
        <p:txBody>
          <a:bodyPr/>
          <a:lstStyle/>
          <a:p>
            <a:fld id="{1B14A43D-AAE5-4860-9DFE-73F7FE61A1F9}" type="slidenum">
              <a:rPr lang="da-DK" smtClean="0"/>
              <a:t>‹nr.›</a:t>
            </a:fld>
            <a:endParaRPr lang="da-DK"/>
          </a:p>
        </p:txBody>
      </p:sp>
    </p:spTree>
    <p:extLst>
      <p:ext uri="{BB962C8B-B14F-4D97-AF65-F5344CB8AC3E}">
        <p14:creationId xmlns:p14="http://schemas.microsoft.com/office/powerpoint/2010/main" val="75774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593995D-1E1D-41C2-B2AF-AEE2D30A42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A0526B6-8516-4553-B546-14C63204D6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9F77CB2-C6AD-444E-9541-7076293641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BD293-69EB-4387-823F-103C36522EB4}" type="datetimeFigureOut">
              <a:rPr lang="da-DK" smtClean="0"/>
              <a:t>19-02-2022</a:t>
            </a:fld>
            <a:endParaRPr lang="da-DK"/>
          </a:p>
        </p:txBody>
      </p:sp>
      <p:sp>
        <p:nvSpPr>
          <p:cNvPr id="5" name="Pladsholder til sidefod 4">
            <a:extLst>
              <a:ext uri="{FF2B5EF4-FFF2-40B4-BE49-F238E27FC236}">
                <a16:creationId xmlns:a16="http://schemas.microsoft.com/office/drawing/2014/main" id="{4EBD2EDD-2DA7-4646-97F0-73EE29077E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7B8D8B9-8390-4EA6-9F77-B956340735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14A43D-AAE5-4860-9DFE-73F7FE61A1F9}" type="slidenum">
              <a:rPr lang="da-DK" smtClean="0"/>
              <a:t>‹nr.›</a:t>
            </a:fld>
            <a:endParaRPr lang="da-DK"/>
          </a:p>
        </p:txBody>
      </p:sp>
    </p:spTree>
    <p:extLst>
      <p:ext uri="{BB962C8B-B14F-4D97-AF65-F5344CB8AC3E}">
        <p14:creationId xmlns:p14="http://schemas.microsoft.com/office/powerpoint/2010/main" val="1518558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bluhmem@gmail.com"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7B6372-B23A-4287-BDCF-BCA3F9017141}"/>
              </a:ext>
            </a:extLst>
          </p:cNvPr>
          <p:cNvSpPr>
            <a:spLocks noGrp="1"/>
          </p:cNvSpPr>
          <p:nvPr>
            <p:ph type="title"/>
          </p:nvPr>
        </p:nvSpPr>
        <p:spPr>
          <a:xfrm>
            <a:off x="241069" y="282634"/>
            <a:ext cx="11478490" cy="6575366"/>
          </a:xfrm>
        </p:spPr>
        <p:txBody>
          <a:bodyPr>
            <a:noAutofit/>
          </a:bodyPr>
          <a:lstStyle/>
          <a:p>
            <a:pPr algn="ctr"/>
            <a:r>
              <a:rPr lang="da-DK" sz="3200" b="1" dirty="0"/>
              <a:t>Brug af uret i hal 1</a:t>
            </a:r>
            <a:br>
              <a:rPr lang="da-DK" sz="2000" b="1" dirty="0"/>
            </a:br>
            <a:br>
              <a:rPr lang="da-DK" sz="2000" b="1" dirty="0"/>
            </a:br>
            <a:br>
              <a:rPr lang="da-DK" sz="2000" b="1" dirty="0"/>
            </a:br>
            <a:r>
              <a:rPr lang="da-DK" sz="2000" b="1" dirty="0"/>
              <a:t>Indsæt strømstik og netværkskabel til stik i væggen</a:t>
            </a:r>
            <a:br>
              <a:rPr lang="da-DK" sz="2000" b="1" dirty="0"/>
            </a:br>
            <a:br>
              <a:rPr lang="da-DK" sz="2000" b="1" dirty="0"/>
            </a:br>
            <a:r>
              <a:rPr lang="da-DK" sz="2000" b="1" dirty="0"/>
              <a:t>Uret tændes på knappen til venstre, der går lige et par sekunder før skærmen ses.</a:t>
            </a:r>
            <a:br>
              <a:rPr lang="da-DK" sz="2000" b="1" dirty="0"/>
            </a:br>
            <a:br>
              <a:rPr lang="da-DK" sz="2000" b="1" dirty="0"/>
            </a:br>
            <a:r>
              <a:rPr lang="da-DK" sz="2000" b="1" dirty="0"/>
              <a:t>Man kan </a:t>
            </a:r>
            <a:r>
              <a:rPr lang="da-DK" sz="2000" b="1" dirty="0" err="1"/>
              <a:t>taste</a:t>
            </a:r>
            <a:r>
              <a:rPr lang="da-DK" sz="2000" b="1" dirty="0"/>
              <a:t> på både skærm og ved brug af knapperne.</a:t>
            </a:r>
            <a:br>
              <a:rPr lang="da-DK" sz="2000" b="1" dirty="0"/>
            </a:br>
            <a:br>
              <a:rPr lang="da-DK" sz="2000" b="1" dirty="0"/>
            </a:br>
            <a:r>
              <a:rPr lang="da-DK" sz="2000" b="1" dirty="0"/>
              <a:t>De næste par sider beskriver de mest anvendte funktioner i uret</a:t>
            </a:r>
            <a:br>
              <a:rPr lang="da-DK" sz="2000" dirty="0"/>
            </a:br>
            <a:br>
              <a:rPr lang="da-DK" sz="2000" dirty="0"/>
            </a:br>
            <a:br>
              <a:rPr lang="da-DK" sz="2000" dirty="0"/>
            </a:br>
            <a:br>
              <a:rPr lang="da-DK" sz="2000" dirty="0"/>
            </a:br>
            <a:br>
              <a:rPr lang="da-DK" sz="2000" dirty="0"/>
            </a:br>
            <a:br>
              <a:rPr lang="da-DK" sz="2000" dirty="0"/>
            </a:br>
            <a:r>
              <a:rPr lang="da-DK" sz="2000" dirty="0"/>
              <a:t>Oplever du fejl og mangler så skriv til </a:t>
            </a:r>
            <a:r>
              <a:rPr lang="da-DK" sz="2000" dirty="0">
                <a:hlinkClick r:id="rId2"/>
              </a:rPr>
              <a:t>bluhmem@gmail.com</a:t>
            </a:r>
            <a:r>
              <a:rPr lang="da-DK" sz="2000" dirty="0"/>
              <a:t> så opdaterer jeg vejledningen</a:t>
            </a:r>
            <a:br>
              <a:rPr lang="da-DK" sz="2000" dirty="0"/>
            </a:br>
            <a:br>
              <a:rPr lang="da-DK" sz="2000" dirty="0"/>
            </a:br>
            <a:endParaRPr lang="da-DK" sz="2000" dirty="0"/>
          </a:p>
        </p:txBody>
      </p:sp>
    </p:spTree>
    <p:extLst>
      <p:ext uri="{BB962C8B-B14F-4D97-AF65-F5344CB8AC3E}">
        <p14:creationId xmlns:p14="http://schemas.microsoft.com/office/powerpoint/2010/main" val="4003317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1B905599-4288-4AAE-A413-8BDA1B4AA49C}"/>
              </a:ext>
            </a:extLst>
          </p:cNvPr>
          <p:cNvSpPr txBox="1"/>
          <p:nvPr/>
        </p:nvSpPr>
        <p:spPr>
          <a:xfrm>
            <a:off x="213360" y="538480"/>
            <a:ext cx="1153161" cy="369332"/>
          </a:xfrm>
          <a:prstGeom prst="rect">
            <a:avLst/>
          </a:prstGeom>
          <a:noFill/>
        </p:spPr>
        <p:txBody>
          <a:bodyPr wrap="square" rtlCol="0">
            <a:spAutoFit/>
          </a:bodyPr>
          <a:lstStyle/>
          <a:p>
            <a:r>
              <a:rPr lang="da-DK" dirty="0"/>
              <a:t>Tænd uret</a:t>
            </a:r>
          </a:p>
        </p:txBody>
      </p:sp>
      <p:cxnSp>
        <p:nvCxnSpPr>
          <p:cNvPr id="5" name="Lige pilforbindelse 4">
            <a:extLst>
              <a:ext uri="{FF2B5EF4-FFF2-40B4-BE49-F238E27FC236}">
                <a16:creationId xmlns:a16="http://schemas.microsoft.com/office/drawing/2014/main" id="{D99EAF5B-3D26-4119-B43A-78D094039978}"/>
              </a:ext>
            </a:extLst>
          </p:cNvPr>
          <p:cNvCxnSpPr/>
          <p:nvPr/>
        </p:nvCxnSpPr>
        <p:spPr>
          <a:xfrm>
            <a:off x="579120" y="907812"/>
            <a:ext cx="1178560" cy="194714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Billede 5">
            <a:extLst>
              <a:ext uri="{FF2B5EF4-FFF2-40B4-BE49-F238E27FC236}">
                <a16:creationId xmlns:a16="http://schemas.microsoft.com/office/drawing/2014/main" id="{7323D36F-F33F-4329-966B-1A321BC8F44B}"/>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8343" r="4136" b="9109"/>
          <a:stretch/>
        </p:blipFill>
        <p:spPr>
          <a:xfrm>
            <a:off x="1562790" y="1244407"/>
            <a:ext cx="8345980" cy="3959770"/>
          </a:xfrm>
          <a:prstGeom prst="rect">
            <a:avLst/>
          </a:prstGeom>
        </p:spPr>
      </p:pic>
      <p:sp>
        <p:nvSpPr>
          <p:cNvPr id="7" name="Tekstfelt 6">
            <a:extLst>
              <a:ext uri="{FF2B5EF4-FFF2-40B4-BE49-F238E27FC236}">
                <a16:creationId xmlns:a16="http://schemas.microsoft.com/office/drawing/2014/main" id="{AD4A52CF-67F3-42EA-9AE5-823BF9916A87}"/>
              </a:ext>
            </a:extLst>
          </p:cNvPr>
          <p:cNvSpPr txBox="1"/>
          <p:nvPr/>
        </p:nvSpPr>
        <p:spPr>
          <a:xfrm>
            <a:off x="10252360" y="4742512"/>
            <a:ext cx="1280160" cy="923330"/>
          </a:xfrm>
          <a:prstGeom prst="rect">
            <a:avLst/>
          </a:prstGeom>
          <a:noFill/>
        </p:spPr>
        <p:txBody>
          <a:bodyPr wrap="square" rtlCol="0">
            <a:spAutoFit/>
          </a:bodyPr>
          <a:lstStyle/>
          <a:p>
            <a:r>
              <a:rPr lang="da-DK" dirty="0"/>
              <a:t>Stop når dommer fløjter</a:t>
            </a:r>
          </a:p>
        </p:txBody>
      </p:sp>
      <p:cxnSp>
        <p:nvCxnSpPr>
          <p:cNvPr id="9" name="Lige pilforbindelse 8">
            <a:extLst>
              <a:ext uri="{FF2B5EF4-FFF2-40B4-BE49-F238E27FC236}">
                <a16:creationId xmlns:a16="http://schemas.microsoft.com/office/drawing/2014/main" id="{3FF7089E-FEE2-4736-97B1-46ADB60C00FB}"/>
              </a:ext>
            </a:extLst>
          </p:cNvPr>
          <p:cNvCxnSpPr/>
          <p:nvPr/>
        </p:nvCxnSpPr>
        <p:spPr>
          <a:xfrm flipH="1" flipV="1">
            <a:off x="9908770" y="4979324"/>
            <a:ext cx="249383" cy="1330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kstfelt 9">
            <a:extLst>
              <a:ext uri="{FF2B5EF4-FFF2-40B4-BE49-F238E27FC236}">
                <a16:creationId xmlns:a16="http://schemas.microsoft.com/office/drawing/2014/main" id="{88101B50-1C6C-4782-8CC7-A9E89F9AAE0D}"/>
              </a:ext>
            </a:extLst>
          </p:cNvPr>
          <p:cNvSpPr txBox="1"/>
          <p:nvPr/>
        </p:nvSpPr>
        <p:spPr>
          <a:xfrm>
            <a:off x="8237913" y="5744094"/>
            <a:ext cx="2306783" cy="1200329"/>
          </a:xfrm>
          <a:prstGeom prst="rect">
            <a:avLst/>
          </a:prstGeom>
          <a:noFill/>
        </p:spPr>
        <p:txBody>
          <a:bodyPr wrap="square" rtlCol="0">
            <a:spAutoFit/>
          </a:bodyPr>
          <a:lstStyle/>
          <a:p>
            <a:r>
              <a:rPr lang="da-DK" dirty="0"/>
              <a:t>Start når kampen sættes i gang også efter dommerstop</a:t>
            </a:r>
          </a:p>
          <a:p>
            <a:endParaRPr lang="da-DK" dirty="0"/>
          </a:p>
        </p:txBody>
      </p:sp>
      <p:cxnSp>
        <p:nvCxnSpPr>
          <p:cNvPr id="12" name="Lige pilforbindelse 11">
            <a:extLst>
              <a:ext uri="{FF2B5EF4-FFF2-40B4-BE49-F238E27FC236}">
                <a16:creationId xmlns:a16="http://schemas.microsoft.com/office/drawing/2014/main" id="{F5E937D7-3FFF-4B81-9B2A-003CAB4BA6C7}"/>
              </a:ext>
            </a:extLst>
          </p:cNvPr>
          <p:cNvCxnSpPr/>
          <p:nvPr/>
        </p:nvCxnSpPr>
        <p:spPr>
          <a:xfrm flipV="1">
            <a:off x="8886305" y="5295207"/>
            <a:ext cx="0" cy="448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felt 12">
            <a:extLst>
              <a:ext uri="{FF2B5EF4-FFF2-40B4-BE49-F238E27FC236}">
                <a16:creationId xmlns:a16="http://schemas.microsoft.com/office/drawing/2014/main" id="{98F6FF00-1DA6-43DF-9F69-CFCC6ED3A10E}"/>
              </a:ext>
            </a:extLst>
          </p:cNvPr>
          <p:cNvSpPr txBox="1"/>
          <p:nvPr/>
        </p:nvSpPr>
        <p:spPr>
          <a:xfrm>
            <a:off x="2618509" y="357447"/>
            <a:ext cx="5677590" cy="646331"/>
          </a:xfrm>
          <a:prstGeom prst="rect">
            <a:avLst/>
          </a:prstGeom>
          <a:noFill/>
        </p:spPr>
        <p:txBody>
          <a:bodyPr wrap="square" rtlCol="0">
            <a:spAutoFit/>
          </a:bodyPr>
          <a:lstStyle/>
          <a:p>
            <a:r>
              <a:rPr lang="da-DK" sz="3600" dirty="0"/>
              <a:t>Grundlæggende knapper</a:t>
            </a:r>
          </a:p>
        </p:txBody>
      </p:sp>
      <p:sp>
        <p:nvSpPr>
          <p:cNvPr id="14" name="Tekstfelt 13">
            <a:extLst>
              <a:ext uri="{FF2B5EF4-FFF2-40B4-BE49-F238E27FC236}">
                <a16:creationId xmlns:a16="http://schemas.microsoft.com/office/drawing/2014/main" id="{88D6AF1D-18FA-4C66-AABD-25E24D4D88D8}"/>
              </a:ext>
            </a:extLst>
          </p:cNvPr>
          <p:cNvSpPr txBox="1"/>
          <p:nvPr/>
        </p:nvSpPr>
        <p:spPr>
          <a:xfrm flipH="1">
            <a:off x="93286" y="4927661"/>
            <a:ext cx="971667" cy="369332"/>
          </a:xfrm>
          <a:prstGeom prst="rect">
            <a:avLst/>
          </a:prstGeom>
          <a:noFill/>
        </p:spPr>
        <p:txBody>
          <a:bodyPr wrap="square" rtlCol="0">
            <a:spAutoFit/>
          </a:bodyPr>
          <a:lstStyle/>
          <a:p>
            <a:r>
              <a:rPr lang="da-DK" dirty="0"/>
              <a:t>Menu</a:t>
            </a:r>
          </a:p>
        </p:txBody>
      </p:sp>
      <p:sp>
        <p:nvSpPr>
          <p:cNvPr id="15" name="Tekstfelt 14">
            <a:extLst>
              <a:ext uri="{FF2B5EF4-FFF2-40B4-BE49-F238E27FC236}">
                <a16:creationId xmlns:a16="http://schemas.microsoft.com/office/drawing/2014/main" id="{53FD640F-44F2-4E4B-B589-E1BD61D9886C}"/>
              </a:ext>
            </a:extLst>
          </p:cNvPr>
          <p:cNvSpPr txBox="1"/>
          <p:nvPr/>
        </p:nvSpPr>
        <p:spPr>
          <a:xfrm>
            <a:off x="-56766" y="3033700"/>
            <a:ext cx="1746312" cy="1477328"/>
          </a:xfrm>
          <a:prstGeom prst="rect">
            <a:avLst/>
          </a:prstGeom>
          <a:noFill/>
        </p:spPr>
        <p:txBody>
          <a:bodyPr wrap="none" rtlCol="0">
            <a:spAutoFit/>
          </a:bodyPr>
          <a:lstStyle/>
          <a:p>
            <a:r>
              <a:rPr lang="da-DK" dirty="0"/>
              <a:t>Game reset</a:t>
            </a:r>
          </a:p>
          <a:p>
            <a:r>
              <a:rPr lang="da-DK" dirty="0"/>
              <a:t>når du er </a:t>
            </a:r>
          </a:p>
          <a:p>
            <a:r>
              <a:rPr lang="da-DK" dirty="0"/>
              <a:t>færdig med </a:t>
            </a:r>
          </a:p>
          <a:p>
            <a:r>
              <a:rPr lang="da-DK" dirty="0"/>
              <a:t>dine indstillinger</a:t>
            </a:r>
          </a:p>
          <a:p>
            <a:endParaRPr lang="da-DK" dirty="0"/>
          </a:p>
        </p:txBody>
      </p:sp>
      <p:sp>
        <p:nvSpPr>
          <p:cNvPr id="16" name="Tekstfelt 15">
            <a:extLst>
              <a:ext uri="{FF2B5EF4-FFF2-40B4-BE49-F238E27FC236}">
                <a16:creationId xmlns:a16="http://schemas.microsoft.com/office/drawing/2014/main" id="{E449CC8B-EA3A-4B3E-BCBD-B195FAE87C74}"/>
              </a:ext>
            </a:extLst>
          </p:cNvPr>
          <p:cNvSpPr txBox="1"/>
          <p:nvPr/>
        </p:nvSpPr>
        <p:spPr>
          <a:xfrm>
            <a:off x="976978" y="5580856"/>
            <a:ext cx="2880128" cy="369332"/>
          </a:xfrm>
          <a:prstGeom prst="rect">
            <a:avLst/>
          </a:prstGeom>
          <a:noFill/>
        </p:spPr>
        <p:txBody>
          <a:bodyPr wrap="square" rtlCol="0">
            <a:spAutoFit/>
          </a:bodyPr>
          <a:lstStyle/>
          <a:p>
            <a:r>
              <a:rPr lang="da-DK" dirty="0"/>
              <a:t>SETUP: Her indstiller du alt</a:t>
            </a:r>
          </a:p>
        </p:txBody>
      </p:sp>
      <p:sp>
        <p:nvSpPr>
          <p:cNvPr id="17" name="Tekstfelt 16">
            <a:extLst>
              <a:ext uri="{FF2B5EF4-FFF2-40B4-BE49-F238E27FC236}">
                <a16:creationId xmlns:a16="http://schemas.microsoft.com/office/drawing/2014/main" id="{C64130A0-5CB2-47F6-A2E1-F1A1665AB7BF}"/>
              </a:ext>
            </a:extLst>
          </p:cNvPr>
          <p:cNvSpPr txBox="1"/>
          <p:nvPr/>
        </p:nvSpPr>
        <p:spPr>
          <a:xfrm>
            <a:off x="3912984" y="5580856"/>
            <a:ext cx="3491346" cy="369332"/>
          </a:xfrm>
          <a:prstGeom prst="rect">
            <a:avLst/>
          </a:prstGeom>
          <a:noFill/>
        </p:spPr>
        <p:txBody>
          <a:bodyPr wrap="square" rtlCol="0">
            <a:spAutoFit/>
          </a:bodyPr>
          <a:lstStyle/>
          <a:p>
            <a:r>
              <a:rPr lang="da-DK" dirty="0" err="1"/>
              <a:t>Undo</a:t>
            </a:r>
            <a:r>
              <a:rPr lang="da-DK" dirty="0"/>
              <a:t>: Fortryd seneste indtastning</a:t>
            </a:r>
          </a:p>
        </p:txBody>
      </p:sp>
      <p:cxnSp>
        <p:nvCxnSpPr>
          <p:cNvPr id="19" name="Lige pilforbindelse 18">
            <a:extLst>
              <a:ext uri="{FF2B5EF4-FFF2-40B4-BE49-F238E27FC236}">
                <a16:creationId xmlns:a16="http://schemas.microsoft.com/office/drawing/2014/main" id="{E043F46E-A53B-4A3C-A393-6315F55F03C8}"/>
              </a:ext>
            </a:extLst>
          </p:cNvPr>
          <p:cNvCxnSpPr/>
          <p:nvPr/>
        </p:nvCxnSpPr>
        <p:spPr>
          <a:xfrm flipH="1" flipV="1">
            <a:off x="4563687" y="5204177"/>
            <a:ext cx="62345" cy="31547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1" name="Lige pilforbindelse 20">
            <a:extLst>
              <a:ext uri="{FF2B5EF4-FFF2-40B4-BE49-F238E27FC236}">
                <a16:creationId xmlns:a16="http://schemas.microsoft.com/office/drawing/2014/main" id="{71AEAFDA-F068-4A1A-8A21-BE4AB0BA9F5B}"/>
              </a:ext>
            </a:extLst>
          </p:cNvPr>
          <p:cNvCxnSpPr/>
          <p:nvPr/>
        </p:nvCxnSpPr>
        <p:spPr>
          <a:xfrm flipV="1">
            <a:off x="2294313" y="5295207"/>
            <a:ext cx="249382" cy="28564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3" name="Lige pilforbindelse 22">
            <a:extLst>
              <a:ext uri="{FF2B5EF4-FFF2-40B4-BE49-F238E27FC236}">
                <a16:creationId xmlns:a16="http://schemas.microsoft.com/office/drawing/2014/main" id="{3D98DD07-09E5-4AD2-897D-CD4E999B900A}"/>
              </a:ext>
            </a:extLst>
          </p:cNvPr>
          <p:cNvCxnSpPr/>
          <p:nvPr/>
        </p:nvCxnSpPr>
        <p:spPr>
          <a:xfrm>
            <a:off x="975129" y="3429000"/>
            <a:ext cx="521162" cy="16209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5" name="Lige pilforbindelse 24">
            <a:extLst>
              <a:ext uri="{FF2B5EF4-FFF2-40B4-BE49-F238E27FC236}">
                <a16:creationId xmlns:a16="http://schemas.microsoft.com/office/drawing/2014/main" id="{DC383447-9928-420F-9C9C-E6302D839ABC}"/>
              </a:ext>
            </a:extLst>
          </p:cNvPr>
          <p:cNvCxnSpPr/>
          <p:nvPr/>
        </p:nvCxnSpPr>
        <p:spPr>
          <a:xfrm>
            <a:off x="789940" y="4887707"/>
            <a:ext cx="63984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66379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CC06E7D-35FB-40EB-AF95-A1F4B9726E38}"/>
              </a:ext>
            </a:extLst>
          </p:cNvPr>
          <p:cNvPicPr>
            <a:picLocks noChangeAspect="1"/>
          </p:cNvPicPr>
          <p:nvPr/>
        </p:nvPicPr>
        <p:blipFill rotWithShape="1">
          <a:blip r:embed="rId2">
            <a:extLst>
              <a:ext uri="{28A0092B-C50C-407E-A947-70E740481C1C}">
                <a14:useLocalDpi xmlns:a14="http://schemas.microsoft.com/office/drawing/2010/main" val="0"/>
              </a:ext>
            </a:extLst>
          </a:blip>
          <a:srcRect l="759" t="7937" r="3044" b="16487"/>
          <a:stretch/>
        </p:blipFill>
        <p:spPr>
          <a:xfrm>
            <a:off x="123183" y="3696429"/>
            <a:ext cx="5950333" cy="2629555"/>
          </a:xfrm>
          <a:prstGeom prst="rect">
            <a:avLst/>
          </a:prstGeom>
        </p:spPr>
      </p:pic>
      <p:sp>
        <p:nvSpPr>
          <p:cNvPr id="2" name="Tekstfelt 1">
            <a:extLst>
              <a:ext uri="{FF2B5EF4-FFF2-40B4-BE49-F238E27FC236}">
                <a16:creationId xmlns:a16="http://schemas.microsoft.com/office/drawing/2014/main" id="{D8F3CC51-7F0B-4E63-9635-5A11B5FF2BAA}"/>
              </a:ext>
            </a:extLst>
          </p:cNvPr>
          <p:cNvSpPr txBox="1"/>
          <p:nvPr/>
        </p:nvSpPr>
        <p:spPr>
          <a:xfrm>
            <a:off x="6513413" y="3696430"/>
            <a:ext cx="4631635" cy="369332"/>
          </a:xfrm>
          <a:prstGeom prst="rect">
            <a:avLst/>
          </a:prstGeom>
          <a:noFill/>
        </p:spPr>
        <p:txBody>
          <a:bodyPr wrap="square" rtlCol="0">
            <a:spAutoFit/>
          </a:bodyPr>
          <a:lstStyle/>
          <a:p>
            <a:r>
              <a:rPr lang="da-DK" dirty="0"/>
              <a:t>Vælg ”Ishockey”</a:t>
            </a:r>
          </a:p>
        </p:txBody>
      </p:sp>
      <p:pic>
        <p:nvPicPr>
          <p:cNvPr id="5" name="Billede 4">
            <a:extLst>
              <a:ext uri="{FF2B5EF4-FFF2-40B4-BE49-F238E27FC236}">
                <a16:creationId xmlns:a16="http://schemas.microsoft.com/office/drawing/2014/main" id="{F8DD4AFC-E55A-4C0B-AB07-F16D46A5A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84" y="160317"/>
            <a:ext cx="5944572" cy="2736669"/>
          </a:xfrm>
          <a:prstGeom prst="rect">
            <a:avLst/>
          </a:prstGeom>
        </p:spPr>
      </p:pic>
      <p:sp>
        <p:nvSpPr>
          <p:cNvPr id="6" name="Tekstfelt 5">
            <a:extLst>
              <a:ext uri="{FF2B5EF4-FFF2-40B4-BE49-F238E27FC236}">
                <a16:creationId xmlns:a16="http://schemas.microsoft.com/office/drawing/2014/main" id="{C27459F8-09C0-4279-8BA3-0244BE9F10D1}"/>
              </a:ext>
            </a:extLst>
          </p:cNvPr>
          <p:cNvSpPr txBox="1"/>
          <p:nvPr/>
        </p:nvSpPr>
        <p:spPr>
          <a:xfrm>
            <a:off x="6387737" y="457200"/>
            <a:ext cx="5035733" cy="646331"/>
          </a:xfrm>
          <a:prstGeom prst="rect">
            <a:avLst/>
          </a:prstGeom>
          <a:noFill/>
        </p:spPr>
        <p:txBody>
          <a:bodyPr wrap="square" rtlCol="0">
            <a:spAutoFit/>
          </a:bodyPr>
          <a:lstStyle/>
          <a:p>
            <a:r>
              <a:rPr lang="da-DK" dirty="0"/>
              <a:t>Uret starter op som Tennis. </a:t>
            </a:r>
          </a:p>
          <a:p>
            <a:r>
              <a:rPr lang="da-DK" dirty="0"/>
              <a:t>Tryk på ”Menu</a:t>
            </a:r>
            <a:r>
              <a:rPr lang="da-DK"/>
              <a:t>” </a:t>
            </a:r>
            <a:endParaRPr lang="da-DK" dirty="0"/>
          </a:p>
        </p:txBody>
      </p:sp>
    </p:spTree>
    <p:extLst>
      <p:ext uri="{BB962C8B-B14F-4D97-AF65-F5344CB8AC3E}">
        <p14:creationId xmlns:p14="http://schemas.microsoft.com/office/powerpoint/2010/main" val="2267092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E4D4B3A4-466F-4253-B1A4-E7B452005690}"/>
              </a:ext>
            </a:extLst>
          </p:cNvPr>
          <p:cNvSpPr txBox="1"/>
          <p:nvPr/>
        </p:nvSpPr>
        <p:spPr>
          <a:xfrm>
            <a:off x="6382636" y="104091"/>
            <a:ext cx="5484685" cy="2585323"/>
          </a:xfrm>
          <a:prstGeom prst="rect">
            <a:avLst/>
          </a:prstGeom>
          <a:noFill/>
        </p:spPr>
        <p:txBody>
          <a:bodyPr wrap="square" rtlCol="0">
            <a:spAutoFit/>
          </a:bodyPr>
          <a:lstStyle/>
          <a:p>
            <a:r>
              <a:rPr lang="da-DK" dirty="0"/>
              <a:t>SETUP (der er 2 sider med indstillinger):</a:t>
            </a:r>
          </a:p>
          <a:p>
            <a:endParaRPr lang="da-DK" dirty="0"/>
          </a:p>
          <a:p>
            <a:r>
              <a:rPr lang="da-DK" dirty="0"/>
              <a:t>Her indstilles </a:t>
            </a:r>
          </a:p>
          <a:p>
            <a:r>
              <a:rPr lang="da-DK" dirty="0"/>
              <a:t>”Periodetid” 3x15min.</a:t>
            </a:r>
          </a:p>
          <a:p>
            <a:r>
              <a:rPr lang="da-DK" dirty="0"/>
              <a:t>”Pausetid” 2 min.</a:t>
            </a:r>
          </a:p>
          <a:p>
            <a:r>
              <a:rPr lang="da-DK" dirty="0"/>
              <a:t>”Nedtælling inden kampstart” 2 min.</a:t>
            </a:r>
          </a:p>
          <a:p>
            <a:r>
              <a:rPr lang="da-DK" dirty="0"/>
              <a:t>”Mindre straftid” 2 min.</a:t>
            </a:r>
          </a:p>
          <a:p>
            <a:endParaRPr lang="da-DK" dirty="0"/>
          </a:p>
          <a:p>
            <a:r>
              <a:rPr lang="da-DK" dirty="0"/>
              <a:t>Husk at tryk ”Accepter ændringer”</a:t>
            </a:r>
          </a:p>
        </p:txBody>
      </p:sp>
      <p:pic>
        <p:nvPicPr>
          <p:cNvPr id="5" name="Billede 4">
            <a:extLst>
              <a:ext uri="{FF2B5EF4-FFF2-40B4-BE49-F238E27FC236}">
                <a16:creationId xmlns:a16="http://schemas.microsoft.com/office/drawing/2014/main" id="{7A3E2175-3469-4AF2-AD89-2230D4A05C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21" y="3826563"/>
            <a:ext cx="6096000" cy="2831946"/>
          </a:xfrm>
          <a:prstGeom prst="rect">
            <a:avLst/>
          </a:prstGeom>
        </p:spPr>
      </p:pic>
      <p:sp>
        <p:nvSpPr>
          <p:cNvPr id="6" name="Tekstfelt 5">
            <a:extLst>
              <a:ext uri="{FF2B5EF4-FFF2-40B4-BE49-F238E27FC236}">
                <a16:creationId xmlns:a16="http://schemas.microsoft.com/office/drawing/2014/main" id="{1897FC78-1BB6-4AF2-8750-02FAF4D4D183}"/>
              </a:ext>
            </a:extLst>
          </p:cNvPr>
          <p:cNvSpPr txBox="1"/>
          <p:nvPr/>
        </p:nvSpPr>
        <p:spPr>
          <a:xfrm>
            <a:off x="6382636" y="3851563"/>
            <a:ext cx="2308324" cy="369332"/>
          </a:xfrm>
          <a:prstGeom prst="rect">
            <a:avLst/>
          </a:prstGeom>
          <a:noFill/>
        </p:spPr>
        <p:txBody>
          <a:bodyPr wrap="none" rtlCol="0">
            <a:spAutoFit/>
          </a:bodyPr>
          <a:lstStyle/>
          <a:p>
            <a:r>
              <a:rPr lang="da-DK" dirty="0"/>
              <a:t>Vi benytter ikke side 2.</a:t>
            </a:r>
          </a:p>
        </p:txBody>
      </p:sp>
      <p:pic>
        <p:nvPicPr>
          <p:cNvPr id="7" name="Billede 6" descr="Et billede, der indeholder tekst&#10;&#10;Automatisk genereret beskrivelse">
            <a:extLst>
              <a:ext uri="{FF2B5EF4-FFF2-40B4-BE49-F238E27FC236}">
                <a16:creationId xmlns:a16="http://schemas.microsoft.com/office/drawing/2014/main" id="{6CFAE843-324E-4F28-9659-328C6364F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682988" y="-1458490"/>
            <a:ext cx="2849606" cy="6086061"/>
          </a:xfrm>
          <a:prstGeom prst="rect">
            <a:avLst/>
          </a:prstGeom>
        </p:spPr>
      </p:pic>
    </p:spTree>
    <p:extLst>
      <p:ext uri="{BB962C8B-B14F-4D97-AF65-F5344CB8AC3E}">
        <p14:creationId xmlns:p14="http://schemas.microsoft.com/office/powerpoint/2010/main" val="406978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elektronik&#10;&#10;Automatisk genereret beskrivelse">
            <a:extLst>
              <a:ext uri="{FF2B5EF4-FFF2-40B4-BE49-F238E27FC236}">
                <a16:creationId xmlns:a16="http://schemas.microsoft.com/office/drawing/2014/main" id="{6F2D3E35-03C4-4CB5-9FF0-9D94539AC9D2}"/>
              </a:ext>
            </a:extLst>
          </p:cNvPr>
          <p:cNvPicPr>
            <a:picLocks noChangeAspect="1"/>
          </p:cNvPicPr>
          <p:nvPr/>
        </p:nvPicPr>
        <p:blipFill rotWithShape="1">
          <a:blip r:embed="rId2">
            <a:extLst>
              <a:ext uri="{28A0092B-C50C-407E-A947-70E740481C1C}">
                <a14:useLocalDpi xmlns:a14="http://schemas.microsoft.com/office/drawing/2010/main" val="0"/>
              </a:ext>
            </a:extLst>
          </a:blip>
          <a:srcRect l="1364" t="6652" r="4953" b="9611"/>
          <a:stretch/>
        </p:blipFill>
        <p:spPr>
          <a:xfrm>
            <a:off x="78038" y="2191566"/>
            <a:ext cx="4452848" cy="2061143"/>
          </a:xfrm>
          <a:prstGeom prst="rect">
            <a:avLst/>
          </a:prstGeom>
        </p:spPr>
      </p:pic>
      <p:sp>
        <p:nvSpPr>
          <p:cNvPr id="4" name="Tekstfelt 3">
            <a:extLst>
              <a:ext uri="{FF2B5EF4-FFF2-40B4-BE49-F238E27FC236}">
                <a16:creationId xmlns:a16="http://schemas.microsoft.com/office/drawing/2014/main" id="{6253FB43-E203-496A-8692-D05BD8A373ED}"/>
              </a:ext>
            </a:extLst>
          </p:cNvPr>
          <p:cNvSpPr txBox="1"/>
          <p:nvPr/>
        </p:nvSpPr>
        <p:spPr>
          <a:xfrm>
            <a:off x="6189358" y="324196"/>
            <a:ext cx="3368102" cy="2308324"/>
          </a:xfrm>
          <a:prstGeom prst="rect">
            <a:avLst/>
          </a:prstGeom>
          <a:noFill/>
        </p:spPr>
        <p:txBody>
          <a:bodyPr wrap="none" rtlCol="0">
            <a:spAutoFit/>
          </a:bodyPr>
          <a:lstStyle/>
          <a:p>
            <a:r>
              <a:rPr lang="da-DK" dirty="0"/>
              <a:t>Ændre holdnavn </a:t>
            </a:r>
          </a:p>
          <a:p>
            <a:endParaRPr lang="da-DK" dirty="0"/>
          </a:p>
          <a:p>
            <a:r>
              <a:rPr lang="da-DK" dirty="0"/>
              <a:t>Tryk ”Rediger gæste holdopstilling</a:t>
            </a:r>
          </a:p>
          <a:p>
            <a:endParaRPr lang="da-DK" dirty="0"/>
          </a:p>
          <a:p>
            <a:endParaRPr lang="da-DK" dirty="0"/>
          </a:p>
          <a:p>
            <a:endParaRPr lang="da-DK" dirty="0"/>
          </a:p>
          <a:p>
            <a:endParaRPr lang="da-DK" dirty="0"/>
          </a:p>
          <a:p>
            <a:r>
              <a:rPr lang="da-DK" dirty="0"/>
              <a:t>Tryk på holdnavn</a:t>
            </a:r>
          </a:p>
        </p:txBody>
      </p:sp>
      <p:pic>
        <p:nvPicPr>
          <p:cNvPr id="6" name="Billede 5">
            <a:extLst>
              <a:ext uri="{FF2B5EF4-FFF2-40B4-BE49-F238E27FC236}">
                <a16:creationId xmlns:a16="http://schemas.microsoft.com/office/drawing/2014/main" id="{4EF272A2-CE47-43AF-A1EE-1D81E9EB4A7A}"/>
              </a:ext>
            </a:extLst>
          </p:cNvPr>
          <p:cNvPicPr>
            <a:picLocks noChangeAspect="1"/>
          </p:cNvPicPr>
          <p:nvPr/>
        </p:nvPicPr>
        <p:blipFill rotWithShape="1">
          <a:blip r:embed="rId3">
            <a:extLst>
              <a:ext uri="{28A0092B-C50C-407E-A947-70E740481C1C}">
                <a14:useLocalDpi xmlns:a14="http://schemas.microsoft.com/office/drawing/2010/main" val="0"/>
              </a:ext>
            </a:extLst>
          </a:blip>
          <a:srcRect l="3129" t="6878" r="266" b="6084"/>
          <a:stretch/>
        </p:blipFill>
        <p:spPr>
          <a:xfrm>
            <a:off x="57354" y="4390962"/>
            <a:ext cx="4486934" cy="2078181"/>
          </a:xfrm>
          <a:prstGeom prst="rect">
            <a:avLst/>
          </a:prstGeom>
        </p:spPr>
      </p:pic>
      <p:sp>
        <p:nvSpPr>
          <p:cNvPr id="7" name="Tekstfelt 6">
            <a:extLst>
              <a:ext uri="{FF2B5EF4-FFF2-40B4-BE49-F238E27FC236}">
                <a16:creationId xmlns:a16="http://schemas.microsoft.com/office/drawing/2014/main" id="{0DC2A89C-DD55-478E-877C-0B446952CA1C}"/>
              </a:ext>
            </a:extLst>
          </p:cNvPr>
          <p:cNvSpPr txBox="1"/>
          <p:nvPr/>
        </p:nvSpPr>
        <p:spPr>
          <a:xfrm>
            <a:off x="6272486" y="4463935"/>
            <a:ext cx="5681107" cy="1754326"/>
          </a:xfrm>
          <a:prstGeom prst="rect">
            <a:avLst/>
          </a:prstGeom>
          <a:noFill/>
        </p:spPr>
        <p:txBody>
          <a:bodyPr wrap="none" rtlCol="0">
            <a:spAutoFit/>
          </a:bodyPr>
          <a:lstStyle/>
          <a:p>
            <a:r>
              <a:rPr lang="da-DK" dirty="0"/>
              <a:t>Indtast navn, tryk mellemrum indtil navnet står pænt </a:t>
            </a:r>
          </a:p>
          <a:p>
            <a:r>
              <a:rPr lang="da-DK" dirty="0"/>
              <a:t>oppe på uret.</a:t>
            </a:r>
          </a:p>
          <a:p>
            <a:endParaRPr lang="da-DK" dirty="0"/>
          </a:p>
          <a:p>
            <a:r>
              <a:rPr lang="da-DK" dirty="0"/>
              <a:t>Tryk Accepter</a:t>
            </a:r>
          </a:p>
          <a:p>
            <a:endParaRPr lang="da-DK" dirty="0"/>
          </a:p>
          <a:p>
            <a:r>
              <a:rPr lang="da-DK" dirty="0"/>
              <a:t>Tryk på Knappen GAME RESET og dine indstillinger er gemt</a:t>
            </a:r>
          </a:p>
        </p:txBody>
      </p:sp>
      <p:pic>
        <p:nvPicPr>
          <p:cNvPr id="8" name="Billede 7">
            <a:extLst>
              <a:ext uri="{FF2B5EF4-FFF2-40B4-BE49-F238E27FC236}">
                <a16:creationId xmlns:a16="http://schemas.microsoft.com/office/drawing/2014/main" id="{5EDCA470-D36A-4F88-94A1-8E3FED053830}"/>
              </a:ext>
            </a:extLst>
          </p:cNvPr>
          <p:cNvPicPr>
            <a:picLocks noChangeAspect="1"/>
          </p:cNvPicPr>
          <p:nvPr/>
        </p:nvPicPr>
        <p:blipFill rotWithShape="1">
          <a:blip r:embed="rId4">
            <a:extLst>
              <a:ext uri="{28A0092B-C50C-407E-A947-70E740481C1C}">
                <a14:useLocalDpi xmlns:a14="http://schemas.microsoft.com/office/drawing/2010/main" val="0"/>
              </a:ext>
            </a:extLst>
          </a:blip>
          <a:srcRect l="2207" t="6447" r="4917" b="10153"/>
          <a:stretch/>
        </p:blipFill>
        <p:spPr>
          <a:xfrm>
            <a:off x="53099" y="0"/>
            <a:ext cx="4452848" cy="2005209"/>
          </a:xfrm>
          <a:prstGeom prst="rect">
            <a:avLst/>
          </a:prstGeom>
        </p:spPr>
      </p:pic>
    </p:spTree>
    <p:extLst>
      <p:ext uri="{BB962C8B-B14F-4D97-AF65-F5344CB8AC3E}">
        <p14:creationId xmlns:p14="http://schemas.microsoft.com/office/powerpoint/2010/main" val="230912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9B240751-0C29-4865-93EA-1C981485FEBE}"/>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8343" r="4136" b="9109"/>
          <a:stretch/>
        </p:blipFill>
        <p:spPr>
          <a:xfrm>
            <a:off x="74812" y="232755"/>
            <a:ext cx="5946373" cy="2821271"/>
          </a:xfrm>
          <a:prstGeom prst="rect">
            <a:avLst/>
          </a:prstGeom>
        </p:spPr>
      </p:pic>
      <p:pic>
        <p:nvPicPr>
          <p:cNvPr id="5" name="Billede 4">
            <a:extLst>
              <a:ext uri="{FF2B5EF4-FFF2-40B4-BE49-F238E27FC236}">
                <a16:creationId xmlns:a16="http://schemas.microsoft.com/office/drawing/2014/main" id="{FDEBC17D-6058-41A8-A4C7-B829E33ADEFF}"/>
              </a:ext>
            </a:extLst>
          </p:cNvPr>
          <p:cNvPicPr>
            <a:picLocks noChangeAspect="1"/>
          </p:cNvPicPr>
          <p:nvPr/>
        </p:nvPicPr>
        <p:blipFill rotWithShape="1">
          <a:blip r:embed="rId3">
            <a:extLst>
              <a:ext uri="{28A0092B-C50C-407E-A947-70E740481C1C}">
                <a14:useLocalDpi xmlns:a14="http://schemas.microsoft.com/office/drawing/2010/main" val="0"/>
              </a:ext>
            </a:extLst>
          </a:blip>
          <a:srcRect l="2452" t="4529" r="52" b="13680"/>
          <a:stretch/>
        </p:blipFill>
        <p:spPr>
          <a:xfrm>
            <a:off x="74812" y="3541221"/>
            <a:ext cx="5946373" cy="2701636"/>
          </a:xfrm>
          <a:prstGeom prst="rect">
            <a:avLst/>
          </a:prstGeom>
        </p:spPr>
      </p:pic>
      <p:sp>
        <p:nvSpPr>
          <p:cNvPr id="4" name="Tekstfelt 3">
            <a:extLst>
              <a:ext uri="{FF2B5EF4-FFF2-40B4-BE49-F238E27FC236}">
                <a16:creationId xmlns:a16="http://schemas.microsoft.com/office/drawing/2014/main" id="{10897ECE-F20C-4233-AA4D-ABF10CB55F16}"/>
              </a:ext>
            </a:extLst>
          </p:cNvPr>
          <p:cNvSpPr txBox="1"/>
          <p:nvPr/>
        </p:nvSpPr>
        <p:spPr>
          <a:xfrm>
            <a:off x="6442364" y="556953"/>
            <a:ext cx="5087389" cy="923330"/>
          </a:xfrm>
          <a:prstGeom prst="rect">
            <a:avLst/>
          </a:prstGeom>
          <a:noFill/>
        </p:spPr>
        <p:txBody>
          <a:bodyPr wrap="square" rtlCol="0">
            <a:spAutoFit/>
          </a:bodyPr>
          <a:lstStyle/>
          <a:p>
            <a:r>
              <a:rPr lang="da-DK" dirty="0"/>
              <a:t>UDVISNING</a:t>
            </a:r>
          </a:p>
          <a:p>
            <a:endParaRPr lang="da-DK" dirty="0"/>
          </a:p>
          <a:p>
            <a:r>
              <a:rPr lang="da-DK" dirty="0"/>
              <a:t>Tryk på knappen UDVISNING</a:t>
            </a:r>
          </a:p>
        </p:txBody>
      </p:sp>
      <p:sp>
        <p:nvSpPr>
          <p:cNvPr id="6" name="Tekstfelt 5">
            <a:extLst>
              <a:ext uri="{FF2B5EF4-FFF2-40B4-BE49-F238E27FC236}">
                <a16:creationId xmlns:a16="http://schemas.microsoft.com/office/drawing/2014/main" id="{C1D5CFAA-AE91-4539-AEF5-4810652F51A1}"/>
              </a:ext>
            </a:extLst>
          </p:cNvPr>
          <p:cNvSpPr txBox="1"/>
          <p:nvPr/>
        </p:nvSpPr>
        <p:spPr>
          <a:xfrm>
            <a:off x="6517179" y="3607725"/>
            <a:ext cx="4002579" cy="1200329"/>
          </a:xfrm>
          <a:prstGeom prst="rect">
            <a:avLst/>
          </a:prstGeom>
          <a:noFill/>
        </p:spPr>
        <p:txBody>
          <a:bodyPr wrap="square" rtlCol="0">
            <a:spAutoFit/>
          </a:bodyPr>
          <a:lstStyle/>
          <a:p>
            <a:r>
              <a:rPr lang="da-DK" dirty="0"/>
              <a:t>Indtast spillerens nummer som du får oplyst af dommeren</a:t>
            </a:r>
          </a:p>
          <a:p>
            <a:endParaRPr lang="da-DK" dirty="0"/>
          </a:p>
          <a:p>
            <a:r>
              <a:rPr lang="da-DK" dirty="0"/>
              <a:t>Tryk Accepter</a:t>
            </a:r>
          </a:p>
        </p:txBody>
      </p:sp>
    </p:spTree>
    <p:extLst>
      <p:ext uri="{BB962C8B-B14F-4D97-AF65-F5344CB8AC3E}">
        <p14:creationId xmlns:p14="http://schemas.microsoft.com/office/powerpoint/2010/main" val="3872636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ADD5B8BC-BB83-43DC-A95B-D2A52AA17D48}"/>
              </a:ext>
            </a:extLst>
          </p:cNvPr>
          <p:cNvPicPr>
            <a:picLocks noChangeAspect="1"/>
          </p:cNvPicPr>
          <p:nvPr/>
        </p:nvPicPr>
        <p:blipFill rotWithShape="1">
          <a:blip r:embed="rId2">
            <a:extLst>
              <a:ext uri="{28A0092B-C50C-407E-A947-70E740481C1C}">
                <a14:useLocalDpi xmlns:a14="http://schemas.microsoft.com/office/drawing/2010/main" val="0"/>
              </a:ext>
            </a:extLst>
          </a:blip>
          <a:srcRect t="7365" r="3909" b="8279"/>
          <a:stretch/>
        </p:blipFill>
        <p:spPr>
          <a:xfrm>
            <a:off x="49880" y="266008"/>
            <a:ext cx="5857702" cy="2676698"/>
          </a:xfrm>
          <a:prstGeom prst="rect">
            <a:avLst/>
          </a:prstGeom>
        </p:spPr>
      </p:pic>
      <p:pic>
        <p:nvPicPr>
          <p:cNvPr id="5" name="Billede 4">
            <a:extLst>
              <a:ext uri="{FF2B5EF4-FFF2-40B4-BE49-F238E27FC236}">
                <a16:creationId xmlns:a16="http://schemas.microsoft.com/office/drawing/2014/main" id="{27976E04-8A5C-474A-A7E0-88CBBB885A13}"/>
              </a:ext>
            </a:extLst>
          </p:cNvPr>
          <p:cNvPicPr>
            <a:picLocks noChangeAspect="1"/>
          </p:cNvPicPr>
          <p:nvPr/>
        </p:nvPicPr>
        <p:blipFill rotWithShape="1">
          <a:blip r:embed="rId3">
            <a:extLst>
              <a:ext uri="{28A0092B-C50C-407E-A947-70E740481C1C}">
                <a14:useLocalDpi xmlns:a14="http://schemas.microsoft.com/office/drawing/2010/main" val="0"/>
              </a:ext>
            </a:extLst>
          </a:blip>
          <a:srcRect t="6631" r="2364" b="11039"/>
          <a:stretch/>
        </p:blipFill>
        <p:spPr>
          <a:xfrm>
            <a:off x="49878" y="3724101"/>
            <a:ext cx="5951913" cy="2734889"/>
          </a:xfrm>
          <a:prstGeom prst="rect">
            <a:avLst/>
          </a:prstGeom>
        </p:spPr>
      </p:pic>
      <p:sp>
        <p:nvSpPr>
          <p:cNvPr id="2" name="Tekstfelt 1">
            <a:extLst>
              <a:ext uri="{FF2B5EF4-FFF2-40B4-BE49-F238E27FC236}">
                <a16:creationId xmlns:a16="http://schemas.microsoft.com/office/drawing/2014/main" id="{0971A441-CE4A-48F7-88C9-3436C3393862}"/>
              </a:ext>
            </a:extLst>
          </p:cNvPr>
          <p:cNvSpPr txBox="1"/>
          <p:nvPr/>
        </p:nvSpPr>
        <p:spPr>
          <a:xfrm>
            <a:off x="6334298" y="274320"/>
            <a:ext cx="5253644" cy="2862322"/>
          </a:xfrm>
          <a:prstGeom prst="rect">
            <a:avLst/>
          </a:prstGeom>
          <a:noFill/>
        </p:spPr>
        <p:txBody>
          <a:bodyPr wrap="square" rtlCol="0">
            <a:spAutoFit/>
          </a:bodyPr>
          <a:lstStyle/>
          <a:p>
            <a:r>
              <a:rPr lang="da-DK" dirty="0"/>
              <a:t>Valg af udvisning</a:t>
            </a:r>
          </a:p>
          <a:p>
            <a:endParaRPr lang="da-DK" dirty="0"/>
          </a:p>
          <a:p>
            <a:r>
              <a:rPr lang="da-DK" dirty="0"/>
              <a:t>Venstre side er hjemmeholdet og højre side er udeholdet</a:t>
            </a:r>
          </a:p>
          <a:p>
            <a:endParaRPr lang="da-DK" dirty="0"/>
          </a:p>
          <a:p>
            <a:r>
              <a:rPr lang="da-DK" dirty="0"/>
              <a:t>Vælg straf</a:t>
            </a:r>
          </a:p>
          <a:p>
            <a:endParaRPr lang="da-DK" dirty="0"/>
          </a:p>
          <a:p>
            <a:r>
              <a:rPr lang="da-DK" dirty="0"/>
              <a:t>”Mindre udvisning 2” eller ”Større udvisning 5”</a:t>
            </a:r>
          </a:p>
          <a:p>
            <a:endParaRPr lang="da-DK" dirty="0"/>
          </a:p>
          <a:p>
            <a:r>
              <a:rPr lang="da-DK" dirty="0"/>
              <a:t>Tryk Accepter</a:t>
            </a:r>
          </a:p>
        </p:txBody>
      </p:sp>
      <p:sp>
        <p:nvSpPr>
          <p:cNvPr id="4" name="Tekstfelt 3">
            <a:extLst>
              <a:ext uri="{FF2B5EF4-FFF2-40B4-BE49-F238E27FC236}">
                <a16:creationId xmlns:a16="http://schemas.microsoft.com/office/drawing/2014/main" id="{CF2B1166-05FB-490D-9955-1EE2137EC857}"/>
              </a:ext>
            </a:extLst>
          </p:cNvPr>
          <p:cNvSpPr txBox="1"/>
          <p:nvPr/>
        </p:nvSpPr>
        <p:spPr>
          <a:xfrm>
            <a:off x="6334298" y="3649286"/>
            <a:ext cx="4646815" cy="1477328"/>
          </a:xfrm>
          <a:prstGeom prst="rect">
            <a:avLst/>
          </a:prstGeom>
          <a:noFill/>
        </p:spPr>
        <p:txBody>
          <a:bodyPr wrap="square" rtlCol="0">
            <a:spAutoFit/>
          </a:bodyPr>
          <a:lstStyle/>
          <a:p>
            <a:r>
              <a:rPr lang="da-DK" dirty="0"/>
              <a:t>Straf ses nu på forsiden</a:t>
            </a:r>
          </a:p>
          <a:p>
            <a:endParaRPr lang="da-DK" dirty="0"/>
          </a:p>
          <a:p>
            <a:r>
              <a:rPr lang="da-DK" dirty="0"/>
              <a:t>Bemærk vi spiller kun med 1 min. udvisning og vi lader blot resttiden løbe videre som udgangspunkt.</a:t>
            </a:r>
          </a:p>
        </p:txBody>
      </p:sp>
      <p:cxnSp>
        <p:nvCxnSpPr>
          <p:cNvPr id="7" name="Lige pilforbindelse 6">
            <a:extLst>
              <a:ext uri="{FF2B5EF4-FFF2-40B4-BE49-F238E27FC236}">
                <a16:creationId xmlns:a16="http://schemas.microsoft.com/office/drawing/2014/main" id="{267A8050-54C6-4C39-AB26-416DA954A80E}"/>
              </a:ext>
            </a:extLst>
          </p:cNvPr>
          <p:cNvCxnSpPr/>
          <p:nvPr/>
        </p:nvCxnSpPr>
        <p:spPr>
          <a:xfrm flipH="1">
            <a:off x="3524596" y="3915295"/>
            <a:ext cx="2676699" cy="931025"/>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8249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4DFEB75D-BEAA-406E-B9C0-AD5ED34420AB}"/>
              </a:ext>
            </a:extLst>
          </p:cNvPr>
          <p:cNvPicPr>
            <a:picLocks noChangeAspect="1"/>
          </p:cNvPicPr>
          <p:nvPr/>
        </p:nvPicPr>
        <p:blipFill rotWithShape="1">
          <a:blip r:embed="rId2">
            <a:extLst>
              <a:ext uri="{28A0092B-C50C-407E-A947-70E740481C1C}">
                <a14:useLocalDpi xmlns:a14="http://schemas.microsoft.com/office/drawing/2010/main" val="0"/>
              </a:ext>
            </a:extLst>
          </a:blip>
          <a:srcRect l="2318" t="9913" r="1136" b="11625"/>
          <a:stretch/>
        </p:blipFill>
        <p:spPr>
          <a:xfrm>
            <a:off x="68261" y="3807229"/>
            <a:ext cx="6049909" cy="2751512"/>
          </a:xfrm>
          <a:prstGeom prst="rect">
            <a:avLst/>
          </a:prstGeom>
        </p:spPr>
      </p:pic>
      <p:pic>
        <p:nvPicPr>
          <p:cNvPr id="5" name="Billede 4">
            <a:extLst>
              <a:ext uri="{FF2B5EF4-FFF2-40B4-BE49-F238E27FC236}">
                <a16:creationId xmlns:a16="http://schemas.microsoft.com/office/drawing/2014/main" id="{7B6E8F0C-57DC-4BBC-9D12-994D3596B165}"/>
              </a:ext>
            </a:extLst>
          </p:cNvPr>
          <p:cNvPicPr>
            <a:picLocks noChangeAspect="1"/>
          </p:cNvPicPr>
          <p:nvPr/>
        </p:nvPicPr>
        <p:blipFill rotWithShape="1">
          <a:blip r:embed="rId3">
            <a:extLst>
              <a:ext uri="{28A0092B-C50C-407E-A947-70E740481C1C}">
                <a14:useLocalDpi xmlns:a14="http://schemas.microsoft.com/office/drawing/2010/main" val="0"/>
              </a:ext>
            </a:extLst>
          </a:blip>
          <a:srcRect t="5900" r="1137" b="11271"/>
          <a:stretch/>
        </p:blipFill>
        <p:spPr>
          <a:xfrm>
            <a:off x="58191" y="257692"/>
            <a:ext cx="6026727" cy="2751512"/>
          </a:xfrm>
          <a:prstGeom prst="rect">
            <a:avLst/>
          </a:prstGeom>
        </p:spPr>
      </p:pic>
      <p:sp>
        <p:nvSpPr>
          <p:cNvPr id="2" name="Tekstfelt 1">
            <a:extLst>
              <a:ext uri="{FF2B5EF4-FFF2-40B4-BE49-F238E27FC236}">
                <a16:creationId xmlns:a16="http://schemas.microsoft.com/office/drawing/2014/main" id="{F56F1FA8-6A84-4815-ABC7-81149F611066}"/>
              </a:ext>
            </a:extLst>
          </p:cNvPr>
          <p:cNvSpPr txBox="1"/>
          <p:nvPr/>
        </p:nvSpPr>
        <p:spPr>
          <a:xfrm>
            <a:off x="6375862" y="166255"/>
            <a:ext cx="5020887" cy="1200329"/>
          </a:xfrm>
          <a:prstGeom prst="rect">
            <a:avLst/>
          </a:prstGeom>
          <a:noFill/>
        </p:spPr>
        <p:txBody>
          <a:bodyPr wrap="square" rtlCol="0">
            <a:spAutoFit/>
          </a:bodyPr>
          <a:lstStyle/>
          <a:p>
            <a:r>
              <a:rPr lang="da-DK" dirty="0"/>
              <a:t>Flere udvisninger samtidig</a:t>
            </a:r>
          </a:p>
          <a:p>
            <a:endParaRPr lang="da-DK" dirty="0"/>
          </a:p>
          <a:p>
            <a:r>
              <a:rPr lang="da-DK" dirty="0"/>
              <a:t>Gør som på forrige side og du vil her se at der er 2x2min.</a:t>
            </a:r>
          </a:p>
        </p:txBody>
      </p:sp>
      <p:sp>
        <p:nvSpPr>
          <p:cNvPr id="4" name="Tekstfelt 3">
            <a:extLst>
              <a:ext uri="{FF2B5EF4-FFF2-40B4-BE49-F238E27FC236}">
                <a16:creationId xmlns:a16="http://schemas.microsoft.com/office/drawing/2014/main" id="{CE4FC915-9CED-4A9D-A5A8-0718FA7A92A0}"/>
              </a:ext>
            </a:extLst>
          </p:cNvPr>
          <p:cNvSpPr txBox="1"/>
          <p:nvPr/>
        </p:nvSpPr>
        <p:spPr>
          <a:xfrm>
            <a:off x="6492237" y="3657600"/>
            <a:ext cx="5270269" cy="1754326"/>
          </a:xfrm>
          <a:prstGeom prst="rect">
            <a:avLst/>
          </a:prstGeom>
          <a:noFill/>
        </p:spPr>
        <p:txBody>
          <a:bodyPr wrap="square" rtlCol="0">
            <a:spAutoFit/>
          </a:bodyPr>
          <a:lstStyle/>
          <a:p>
            <a:r>
              <a:rPr lang="da-DK" dirty="0"/>
              <a:t>Annullere / Ændre en udvisning</a:t>
            </a:r>
          </a:p>
          <a:p>
            <a:endParaRPr lang="da-DK" dirty="0"/>
          </a:p>
          <a:p>
            <a:r>
              <a:rPr lang="da-DK" dirty="0"/>
              <a:t>Tryk på ”Korriger menu”</a:t>
            </a:r>
          </a:p>
          <a:p>
            <a:r>
              <a:rPr lang="da-DK" dirty="0"/>
              <a:t>Tryk på ”Ændre udvisning”</a:t>
            </a:r>
          </a:p>
          <a:p>
            <a:r>
              <a:rPr lang="da-DK" dirty="0"/>
              <a:t>Indtast spillerens nummer </a:t>
            </a:r>
          </a:p>
          <a:p>
            <a:r>
              <a:rPr lang="da-DK" dirty="0"/>
              <a:t>Tryk Accepter </a:t>
            </a:r>
          </a:p>
        </p:txBody>
      </p:sp>
    </p:spTree>
    <p:extLst>
      <p:ext uri="{BB962C8B-B14F-4D97-AF65-F5344CB8AC3E}">
        <p14:creationId xmlns:p14="http://schemas.microsoft.com/office/powerpoint/2010/main" val="941088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9B240751-0C29-4865-93EA-1C981485FEBE}"/>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8343" r="4136" b="9109"/>
          <a:stretch/>
        </p:blipFill>
        <p:spPr>
          <a:xfrm>
            <a:off x="74812" y="232756"/>
            <a:ext cx="5946373" cy="2821271"/>
          </a:xfrm>
          <a:prstGeom prst="rect">
            <a:avLst/>
          </a:prstGeom>
        </p:spPr>
      </p:pic>
      <p:pic>
        <p:nvPicPr>
          <p:cNvPr id="5" name="Billede 4">
            <a:extLst>
              <a:ext uri="{FF2B5EF4-FFF2-40B4-BE49-F238E27FC236}">
                <a16:creationId xmlns:a16="http://schemas.microsoft.com/office/drawing/2014/main" id="{FDEBC17D-6058-41A8-A4C7-B829E33ADEFF}"/>
              </a:ext>
            </a:extLst>
          </p:cNvPr>
          <p:cNvPicPr>
            <a:picLocks noChangeAspect="1"/>
          </p:cNvPicPr>
          <p:nvPr/>
        </p:nvPicPr>
        <p:blipFill rotWithShape="1">
          <a:blip r:embed="rId3">
            <a:extLst>
              <a:ext uri="{28A0092B-C50C-407E-A947-70E740481C1C}">
                <a14:useLocalDpi xmlns:a14="http://schemas.microsoft.com/office/drawing/2010/main" val="0"/>
              </a:ext>
            </a:extLst>
          </a:blip>
          <a:srcRect l="2452" t="4529" r="52" b="13680"/>
          <a:stretch/>
        </p:blipFill>
        <p:spPr>
          <a:xfrm>
            <a:off x="74812" y="3541221"/>
            <a:ext cx="5946373" cy="2701636"/>
          </a:xfrm>
          <a:prstGeom prst="rect">
            <a:avLst/>
          </a:prstGeom>
        </p:spPr>
      </p:pic>
      <p:sp>
        <p:nvSpPr>
          <p:cNvPr id="4" name="Tekstfelt 3">
            <a:extLst>
              <a:ext uri="{FF2B5EF4-FFF2-40B4-BE49-F238E27FC236}">
                <a16:creationId xmlns:a16="http://schemas.microsoft.com/office/drawing/2014/main" id="{10897ECE-F20C-4233-AA4D-ABF10CB55F16}"/>
              </a:ext>
            </a:extLst>
          </p:cNvPr>
          <p:cNvSpPr txBox="1"/>
          <p:nvPr/>
        </p:nvSpPr>
        <p:spPr>
          <a:xfrm>
            <a:off x="6442364" y="556953"/>
            <a:ext cx="5087389" cy="1477328"/>
          </a:xfrm>
          <a:prstGeom prst="rect">
            <a:avLst/>
          </a:prstGeom>
          <a:noFill/>
        </p:spPr>
        <p:txBody>
          <a:bodyPr wrap="square" rtlCol="0">
            <a:spAutoFit/>
          </a:bodyPr>
          <a:lstStyle/>
          <a:p>
            <a:r>
              <a:rPr lang="da-DK" dirty="0"/>
              <a:t>Score</a:t>
            </a:r>
          </a:p>
          <a:p>
            <a:endParaRPr lang="da-DK" dirty="0"/>
          </a:p>
          <a:p>
            <a:r>
              <a:rPr lang="da-DK" dirty="0"/>
              <a:t>Tryk på knappen ”Score”</a:t>
            </a:r>
          </a:p>
          <a:p>
            <a:endParaRPr lang="da-DK" dirty="0"/>
          </a:p>
          <a:p>
            <a:r>
              <a:rPr lang="da-DK" dirty="0"/>
              <a:t>Og ”Skudstatistik”</a:t>
            </a:r>
          </a:p>
        </p:txBody>
      </p:sp>
      <p:sp>
        <p:nvSpPr>
          <p:cNvPr id="6" name="Tekstfelt 5">
            <a:extLst>
              <a:ext uri="{FF2B5EF4-FFF2-40B4-BE49-F238E27FC236}">
                <a16:creationId xmlns:a16="http://schemas.microsoft.com/office/drawing/2014/main" id="{C1D5CFAA-AE91-4539-AEF5-4810652F51A1}"/>
              </a:ext>
            </a:extLst>
          </p:cNvPr>
          <p:cNvSpPr txBox="1"/>
          <p:nvPr/>
        </p:nvSpPr>
        <p:spPr>
          <a:xfrm>
            <a:off x="6442364" y="3541221"/>
            <a:ext cx="4002579" cy="2031325"/>
          </a:xfrm>
          <a:prstGeom prst="rect">
            <a:avLst/>
          </a:prstGeom>
          <a:noFill/>
        </p:spPr>
        <p:txBody>
          <a:bodyPr wrap="square" rtlCol="0">
            <a:spAutoFit/>
          </a:bodyPr>
          <a:lstStyle/>
          <a:p>
            <a:r>
              <a:rPr lang="da-DK" dirty="0"/>
              <a:t>Indtast spillerens nummer som du får oplyst af dommeren</a:t>
            </a:r>
          </a:p>
          <a:p>
            <a:endParaRPr lang="da-DK" dirty="0"/>
          </a:p>
          <a:p>
            <a:r>
              <a:rPr lang="da-DK" dirty="0"/>
              <a:t>Tryk Accepter</a:t>
            </a:r>
          </a:p>
          <a:p>
            <a:endParaRPr lang="da-DK" dirty="0"/>
          </a:p>
          <a:p>
            <a:r>
              <a:rPr lang="da-DK" dirty="0"/>
              <a:t>Spillerens nr. vil herefter fremgå af måltavlen.</a:t>
            </a:r>
          </a:p>
        </p:txBody>
      </p:sp>
    </p:spTree>
    <p:extLst>
      <p:ext uri="{BB962C8B-B14F-4D97-AF65-F5344CB8AC3E}">
        <p14:creationId xmlns:p14="http://schemas.microsoft.com/office/powerpoint/2010/main" val="4140334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7551F101-ABEF-496B-A3BB-9D42796EB128}"/>
              </a:ext>
            </a:extLst>
          </p:cNvPr>
          <p:cNvPicPr>
            <a:picLocks noChangeAspect="1"/>
          </p:cNvPicPr>
          <p:nvPr/>
        </p:nvPicPr>
        <p:blipFill rotWithShape="1">
          <a:blip r:embed="rId2">
            <a:extLst>
              <a:ext uri="{28A0092B-C50C-407E-A947-70E740481C1C}">
                <a14:useLocalDpi xmlns:a14="http://schemas.microsoft.com/office/drawing/2010/main" val="0"/>
              </a:ext>
            </a:extLst>
          </a:blip>
          <a:srcRect l="1944" t="11426" r="2224" b="12134"/>
          <a:stretch/>
        </p:blipFill>
        <p:spPr>
          <a:xfrm>
            <a:off x="157941" y="3865418"/>
            <a:ext cx="5735782" cy="2560320"/>
          </a:xfrm>
          <a:prstGeom prst="rect">
            <a:avLst/>
          </a:prstGeom>
        </p:spPr>
      </p:pic>
      <p:sp>
        <p:nvSpPr>
          <p:cNvPr id="2" name="Tekstfelt 1">
            <a:extLst>
              <a:ext uri="{FF2B5EF4-FFF2-40B4-BE49-F238E27FC236}">
                <a16:creationId xmlns:a16="http://schemas.microsoft.com/office/drawing/2014/main" id="{8665F996-B96A-4371-B846-4A36D97AF66B}"/>
              </a:ext>
            </a:extLst>
          </p:cNvPr>
          <p:cNvSpPr txBox="1"/>
          <p:nvPr/>
        </p:nvSpPr>
        <p:spPr>
          <a:xfrm>
            <a:off x="6276109" y="91441"/>
            <a:ext cx="4638502" cy="1477328"/>
          </a:xfrm>
          <a:prstGeom prst="rect">
            <a:avLst/>
          </a:prstGeom>
          <a:noFill/>
        </p:spPr>
        <p:txBody>
          <a:bodyPr wrap="square" rtlCol="0">
            <a:spAutoFit/>
          </a:bodyPr>
          <a:lstStyle/>
          <a:p>
            <a:r>
              <a:rPr lang="da-DK" dirty="0"/>
              <a:t>”Korriger Menu”</a:t>
            </a:r>
          </a:p>
          <a:p>
            <a:endParaRPr lang="da-DK" dirty="0"/>
          </a:p>
          <a:p>
            <a:r>
              <a:rPr lang="da-DK" dirty="0"/>
              <a:t>Tryk på knappen og du kan herinde ændre i alle de indtastninger du har lavet fx. Skudstatistik, udvisning, mål osv. </a:t>
            </a:r>
          </a:p>
        </p:txBody>
      </p:sp>
      <p:pic>
        <p:nvPicPr>
          <p:cNvPr id="6" name="Billede 5">
            <a:extLst>
              <a:ext uri="{FF2B5EF4-FFF2-40B4-BE49-F238E27FC236}">
                <a16:creationId xmlns:a16="http://schemas.microsoft.com/office/drawing/2014/main" id="{03ED542E-E38B-44A5-8183-47B0A1E7259B}"/>
              </a:ext>
            </a:extLst>
          </p:cNvPr>
          <p:cNvPicPr>
            <a:picLocks noChangeAspect="1"/>
          </p:cNvPicPr>
          <p:nvPr/>
        </p:nvPicPr>
        <p:blipFill rotWithShape="1">
          <a:blip r:embed="rId3">
            <a:extLst>
              <a:ext uri="{28A0092B-C50C-407E-A947-70E740481C1C}">
                <a14:useLocalDpi xmlns:a14="http://schemas.microsoft.com/office/drawing/2010/main" val="0"/>
              </a:ext>
            </a:extLst>
          </a:blip>
          <a:srcRect t="5900" r="1137" b="11271"/>
          <a:stretch/>
        </p:blipFill>
        <p:spPr>
          <a:xfrm>
            <a:off x="69274" y="188857"/>
            <a:ext cx="5824450" cy="2659162"/>
          </a:xfrm>
          <a:prstGeom prst="rect">
            <a:avLst/>
          </a:prstGeom>
        </p:spPr>
      </p:pic>
      <p:cxnSp>
        <p:nvCxnSpPr>
          <p:cNvPr id="7" name="Lige pilforbindelse 6">
            <a:extLst>
              <a:ext uri="{FF2B5EF4-FFF2-40B4-BE49-F238E27FC236}">
                <a16:creationId xmlns:a16="http://schemas.microsoft.com/office/drawing/2014/main" id="{BEB25294-8643-46AB-8EC9-404F5DB2C1EE}"/>
              </a:ext>
            </a:extLst>
          </p:cNvPr>
          <p:cNvCxnSpPr/>
          <p:nvPr/>
        </p:nvCxnSpPr>
        <p:spPr>
          <a:xfrm flipH="1">
            <a:off x="2660073" y="365760"/>
            <a:ext cx="3505202" cy="1662545"/>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8" name="Tekstfelt 7">
            <a:extLst>
              <a:ext uri="{FF2B5EF4-FFF2-40B4-BE49-F238E27FC236}">
                <a16:creationId xmlns:a16="http://schemas.microsoft.com/office/drawing/2014/main" id="{BFDBCC2A-725D-4123-98F0-71FB29A372B9}"/>
              </a:ext>
            </a:extLst>
          </p:cNvPr>
          <p:cNvSpPr txBox="1"/>
          <p:nvPr/>
        </p:nvSpPr>
        <p:spPr>
          <a:xfrm>
            <a:off x="6375862" y="3865418"/>
            <a:ext cx="4638502" cy="1200329"/>
          </a:xfrm>
          <a:prstGeom prst="rect">
            <a:avLst/>
          </a:prstGeom>
          <a:noFill/>
        </p:spPr>
        <p:txBody>
          <a:bodyPr wrap="square" rtlCol="0">
            <a:spAutoFit/>
          </a:bodyPr>
          <a:lstStyle/>
          <a:p>
            <a:r>
              <a:rPr lang="da-DK" dirty="0"/>
              <a:t>Tryk på den del du ønsker at ændre. </a:t>
            </a:r>
          </a:p>
          <a:p>
            <a:endParaRPr lang="da-DK" dirty="0"/>
          </a:p>
          <a:p>
            <a:r>
              <a:rPr lang="da-DK" dirty="0"/>
              <a:t>HUSK at trykke accepter når du forlader billedet.</a:t>
            </a:r>
          </a:p>
        </p:txBody>
      </p:sp>
    </p:spTree>
    <p:extLst>
      <p:ext uri="{BB962C8B-B14F-4D97-AF65-F5344CB8AC3E}">
        <p14:creationId xmlns:p14="http://schemas.microsoft.com/office/powerpoint/2010/main" val="1496265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D732221-B5A0-4A61-9D90-834D11607430}"/>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8343" r="4136" b="9109"/>
          <a:stretch/>
        </p:blipFill>
        <p:spPr>
          <a:xfrm>
            <a:off x="74812" y="232756"/>
            <a:ext cx="5946373" cy="2821271"/>
          </a:xfrm>
          <a:prstGeom prst="rect">
            <a:avLst/>
          </a:prstGeom>
        </p:spPr>
      </p:pic>
      <p:sp>
        <p:nvSpPr>
          <p:cNvPr id="3" name="Tekstfelt 2">
            <a:extLst>
              <a:ext uri="{FF2B5EF4-FFF2-40B4-BE49-F238E27FC236}">
                <a16:creationId xmlns:a16="http://schemas.microsoft.com/office/drawing/2014/main" id="{D1BCA22F-2018-4EE7-927B-B2DBE1756007}"/>
              </a:ext>
            </a:extLst>
          </p:cNvPr>
          <p:cNvSpPr txBox="1"/>
          <p:nvPr/>
        </p:nvSpPr>
        <p:spPr>
          <a:xfrm>
            <a:off x="6525490" y="232756"/>
            <a:ext cx="3495503" cy="2862322"/>
          </a:xfrm>
          <a:prstGeom prst="rect">
            <a:avLst/>
          </a:prstGeom>
          <a:noFill/>
        </p:spPr>
        <p:txBody>
          <a:bodyPr wrap="square" rtlCol="0">
            <a:spAutoFit/>
          </a:bodyPr>
          <a:lstStyle/>
          <a:p>
            <a:r>
              <a:rPr lang="da-DK" dirty="0"/>
              <a:t>Skudstatistik</a:t>
            </a:r>
          </a:p>
          <a:p>
            <a:endParaRPr lang="da-DK" dirty="0"/>
          </a:p>
          <a:p>
            <a:r>
              <a:rPr lang="da-DK" dirty="0"/>
              <a:t>Tryk på knappen hver gang en spiller afgiver et skud som kunne have gået ind i målet uanset hastighed så længe skuddet er indenfor målrammen.</a:t>
            </a:r>
          </a:p>
          <a:p>
            <a:endParaRPr lang="da-DK" dirty="0"/>
          </a:p>
          <a:p>
            <a:r>
              <a:rPr lang="da-DK" dirty="0"/>
              <a:t>Tryk på knappen </a:t>
            </a:r>
            <a:r>
              <a:rPr lang="da-DK" dirty="0" err="1"/>
              <a:t>Undo</a:t>
            </a:r>
            <a:r>
              <a:rPr lang="da-DK" dirty="0"/>
              <a:t> hvis det er en fejl</a:t>
            </a:r>
          </a:p>
        </p:txBody>
      </p:sp>
    </p:spTree>
    <p:extLst>
      <p:ext uri="{BB962C8B-B14F-4D97-AF65-F5344CB8AC3E}">
        <p14:creationId xmlns:p14="http://schemas.microsoft.com/office/powerpoint/2010/main" val="1584042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02AFFC3B-9C02-4B11-8CE8-8DA9594C56ED}"/>
              </a:ext>
            </a:extLst>
          </p:cNvPr>
          <p:cNvSpPr txBox="1"/>
          <p:nvPr/>
        </p:nvSpPr>
        <p:spPr>
          <a:xfrm>
            <a:off x="0" y="0"/>
            <a:ext cx="6500553" cy="6001643"/>
          </a:xfrm>
          <a:prstGeom prst="rect">
            <a:avLst/>
          </a:prstGeom>
          <a:noFill/>
        </p:spPr>
        <p:txBody>
          <a:bodyPr wrap="square">
            <a:spAutoFit/>
          </a:bodyPr>
          <a:lstStyle/>
          <a:p>
            <a:pPr algn="l">
              <a:buFont typeface="Arial" panose="020B0604020202020204" pitchFamily="34" charset="0"/>
              <a:buChar char="•"/>
            </a:pPr>
            <a:r>
              <a:rPr lang="da-DK" sz="1600" b="0" i="0" dirty="0" err="1">
                <a:solidFill>
                  <a:srgbClr val="333333"/>
                </a:solidFill>
                <a:effectLst/>
                <a:latin typeface="Lato" panose="020F0502020204030203" pitchFamily="34" charset="0"/>
              </a:rPr>
              <a:t>Slashing</a:t>
            </a:r>
            <a:r>
              <a:rPr lang="da-DK" sz="1600" b="0" i="0" dirty="0">
                <a:solidFill>
                  <a:srgbClr val="333333"/>
                </a:solidFill>
                <a:effectLst/>
                <a:latin typeface="Lato" panose="020F0502020204030203" pitchFamily="34" charset="0"/>
              </a:rPr>
              <a:t>: Slag med stav</a:t>
            </a:r>
          </a:p>
          <a:p>
            <a:pPr algn="l">
              <a:buFont typeface="Arial" panose="020B0604020202020204" pitchFamily="34" charset="0"/>
              <a:buChar char="•"/>
            </a:pPr>
            <a:r>
              <a:rPr lang="da-DK" sz="1600" b="0" i="0" dirty="0">
                <a:solidFill>
                  <a:srgbClr val="333333"/>
                </a:solidFill>
                <a:effectLst/>
                <a:latin typeface="Lato" panose="020F0502020204030203" pitchFamily="34" charset="0"/>
              </a:rPr>
              <a:t>High </a:t>
            </a:r>
            <a:r>
              <a:rPr lang="da-DK" sz="1600" b="0" i="0" dirty="0" err="1">
                <a:solidFill>
                  <a:srgbClr val="333333"/>
                </a:solidFill>
                <a:effectLst/>
                <a:latin typeface="Lato" panose="020F0502020204030203" pitchFamily="34" charset="0"/>
              </a:rPr>
              <a:t>stick</a:t>
            </a:r>
            <a:r>
              <a:rPr lang="da-DK" sz="1600" b="0" i="0" dirty="0">
                <a:solidFill>
                  <a:srgbClr val="333333"/>
                </a:solidFill>
                <a:effectLst/>
                <a:latin typeface="Lato" panose="020F0502020204030203" pitchFamily="34" charset="0"/>
              </a:rPr>
              <a:t>: Høj stav</a:t>
            </a:r>
          </a:p>
          <a:p>
            <a:pPr algn="l">
              <a:buFont typeface="Arial" panose="020B0604020202020204" pitchFamily="34" charset="0"/>
              <a:buChar char="•"/>
            </a:pPr>
            <a:r>
              <a:rPr lang="da-DK" sz="1600" b="0" i="0" dirty="0">
                <a:solidFill>
                  <a:srgbClr val="333333"/>
                </a:solidFill>
                <a:effectLst/>
                <a:latin typeface="Lato" panose="020F0502020204030203" pitchFamily="34" charset="0"/>
              </a:rPr>
              <a:t>Cross check: Tackling med begge hænder på staven løftet fra isen</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Spearing</a:t>
            </a:r>
            <a:r>
              <a:rPr lang="da-DK" sz="1600" b="0" i="0" dirty="0">
                <a:solidFill>
                  <a:srgbClr val="333333"/>
                </a:solidFill>
                <a:effectLst/>
                <a:latin typeface="Lato" panose="020F0502020204030203" pitchFamily="34" charset="0"/>
              </a:rPr>
              <a:t>: Stikke som et spyd</a:t>
            </a:r>
          </a:p>
          <a:p>
            <a:pPr algn="l">
              <a:buFont typeface="Arial" panose="020B0604020202020204" pitchFamily="34" charset="0"/>
              <a:buChar char="•"/>
            </a:pPr>
            <a:r>
              <a:rPr lang="da-DK" sz="1600" b="0" i="0" dirty="0">
                <a:solidFill>
                  <a:srgbClr val="333333"/>
                </a:solidFill>
                <a:effectLst/>
                <a:latin typeface="Lato" panose="020F0502020204030203" pitchFamily="34" charset="0"/>
              </a:rPr>
              <a:t>Butt-</a:t>
            </a:r>
            <a:r>
              <a:rPr lang="da-DK" sz="1600" b="0" i="0" dirty="0" err="1">
                <a:solidFill>
                  <a:srgbClr val="333333"/>
                </a:solidFill>
                <a:effectLst/>
                <a:latin typeface="Lato" panose="020F0502020204030203" pitchFamily="34" charset="0"/>
              </a:rPr>
              <a:t>ending</a:t>
            </a:r>
            <a:r>
              <a:rPr lang="da-DK" sz="1600" b="0" i="0" dirty="0">
                <a:solidFill>
                  <a:srgbClr val="333333"/>
                </a:solidFill>
                <a:effectLst/>
                <a:latin typeface="Lato" panose="020F0502020204030203" pitchFamily="34" charset="0"/>
              </a:rPr>
              <a:t>: Stikke med enden af staven</a:t>
            </a:r>
          </a:p>
          <a:p>
            <a:pPr algn="l">
              <a:buFont typeface="Arial" panose="020B0604020202020204" pitchFamily="34" charset="0"/>
              <a:buChar char="•"/>
            </a:pPr>
            <a:r>
              <a:rPr lang="da-DK" sz="1600" b="0" i="0" dirty="0">
                <a:solidFill>
                  <a:srgbClr val="333333"/>
                </a:solidFill>
                <a:effectLst/>
                <a:latin typeface="Lato" panose="020F0502020204030203" pitchFamily="34" charset="0"/>
              </a:rPr>
              <a:t>Holding: Hold af modstander</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Hooking</a:t>
            </a:r>
            <a:r>
              <a:rPr lang="da-DK" sz="1600" b="0" i="0" dirty="0">
                <a:solidFill>
                  <a:srgbClr val="333333"/>
                </a:solidFill>
                <a:effectLst/>
                <a:latin typeface="Lato" panose="020F0502020204030203" pitchFamily="34" charset="0"/>
              </a:rPr>
              <a:t>: Fange modstander med stav som en krog</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Interference</a:t>
            </a:r>
            <a:r>
              <a:rPr lang="da-DK" sz="1600" b="0" i="0" dirty="0">
                <a:solidFill>
                  <a:srgbClr val="333333"/>
                </a:solidFill>
                <a:effectLst/>
                <a:latin typeface="Lato" panose="020F0502020204030203" pitchFamily="34" charset="0"/>
              </a:rPr>
              <a:t>: Forhindre modstanders bevægelse</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Delay</a:t>
            </a:r>
            <a:r>
              <a:rPr lang="da-DK" sz="1600" b="0" i="0" dirty="0">
                <a:solidFill>
                  <a:srgbClr val="333333"/>
                </a:solidFill>
                <a:effectLst/>
                <a:latin typeface="Lato" panose="020F0502020204030203" pitchFamily="34" charset="0"/>
              </a:rPr>
              <a:t> of game: Forsinkelse af spil</a:t>
            </a:r>
          </a:p>
          <a:p>
            <a:pPr algn="l">
              <a:buFont typeface="Arial" panose="020B0604020202020204" pitchFamily="34" charset="0"/>
              <a:buChar char="•"/>
            </a:pPr>
            <a:r>
              <a:rPr lang="da-DK" sz="1600" b="0" i="0" dirty="0">
                <a:solidFill>
                  <a:srgbClr val="333333"/>
                </a:solidFill>
                <a:effectLst/>
                <a:latin typeface="Lato" panose="020F0502020204030203" pitchFamily="34" charset="0"/>
              </a:rPr>
              <a:t>Spille videre med knækket stav</a:t>
            </a:r>
          </a:p>
          <a:p>
            <a:pPr algn="l">
              <a:buFont typeface="Arial" panose="020B0604020202020204" pitchFamily="34" charset="0"/>
              <a:buChar char="•"/>
            </a:pPr>
            <a:r>
              <a:rPr lang="da-DK" sz="1600" b="0" i="0" dirty="0">
                <a:solidFill>
                  <a:srgbClr val="333333"/>
                </a:solidFill>
                <a:effectLst/>
                <a:latin typeface="Lato" panose="020F0502020204030203" pitchFamily="34" charset="0"/>
              </a:rPr>
              <a:t>Diving: "Film"</a:t>
            </a:r>
          </a:p>
          <a:p>
            <a:pPr algn="l">
              <a:buFont typeface="Arial" panose="020B0604020202020204" pitchFamily="34" charset="0"/>
              <a:buChar char="•"/>
            </a:pPr>
            <a:r>
              <a:rPr lang="da-DK" sz="1600" b="0" i="0" dirty="0">
                <a:solidFill>
                  <a:srgbClr val="333333"/>
                </a:solidFill>
                <a:effectLst/>
                <a:latin typeface="Lato" panose="020F0502020204030203" pitchFamily="34" charset="0"/>
              </a:rPr>
              <a:t>Pucken over banden fra egen forsvarszone</a:t>
            </a:r>
          </a:p>
          <a:p>
            <a:pPr algn="l">
              <a:buFont typeface="Arial" panose="020B0604020202020204" pitchFamily="34" charset="0"/>
              <a:buChar char="•"/>
            </a:pPr>
            <a:r>
              <a:rPr lang="da-DK" sz="1600" b="0" i="0" dirty="0">
                <a:solidFill>
                  <a:srgbClr val="333333"/>
                </a:solidFill>
                <a:effectLst/>
                <a:latin typeface="Lato" panose="020F0502020204030203" pitchFamily="34" charset="0"/>
              </a:rPr>
              <a:t>Gribe pucken uden at smide den med det samme</a:t>
            </a:r>
          </a:p>
          <a:p>
            <a:pPr algn="l">
              <a:buFont typeface="Arial" panose="020B0604020202020204" pitchFamily="34" charset="0"/>
              <a:buChar char="•"/>
            </a:pPr>
            <a:r>
              <a:rPr lang="da-DK" sz="1600" b="0" i="0" dirty="0">
                <a:solidFill>
                  <a:srgbClr val="333333"/>
                </a:solidFill>
                <a:effectLst/>
                <a:latin typeface="Lato" panose="020F0502020204030203" pitchFamily="34" charset="0"/>
              </a:rPr>
              <a:t>For mange spillere på banen (forkert udskiftningsprocedure)</a:t>
            </a:r>
          </a:p>
          <a:p>
            <a:pPr algn="l">
              <a:buFont typeface="Arial" panose="020B0604020202020204" pitchFamily="34" charset="0"/>
              <a:buChar char="•"/>
            </a:pPr>
            <a:r>
              <a:rPr lang="da-DK" sz="1600" b="0" i="0" dirty="0">
                <a:solidFill>
                  <a:srgbClr val="333333"/>
                </a:solidFill>
                <a:effectLst/>
                <a:latin typeface="Lato" panose="020F0502020204030203" pitchFamily="34" charset="0"/>
              </a:rPr>
              <a:t>Forlade straffeboks for tidligt</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Charging</a:t>
            </a:r>
            <a:r>
              <a:rPr lang="da-DK" sz="1600" b="0" i="0" dirty="0">
                <a:solidFill>
                  <a:srgbClr val="333333"/>
                </a:solidFill>
                <a:effectLst/>
                <a:latin typeface="Lato" panose="020F0502020204030203" pitchFamily="34" charset="0"/>
              </a:rPr>
              <a:t>: Tackling med tilløb</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Checking</a:t>
            </a:r>
            <a:r>
              <a:rPr lang="da-DK" sz="1600" b="0" i="0" dirty="0">
                <a:solidFill>
                  <a:srgbClr val="333333"/>
                </a:solidFill>
                <a:effectLst/>
                <a:latin typeface="Lato" panose="020F0502020204030203" pitchFamily="34" charset="0"/>
              </a:rPr>
              <a:t>: Tackling mod hoved/hals/ryg</a:t>
            </a:r>
          </a:p>
          <a:p>
            <a:pPr algn="l">
              <a:buFont typeface="Arial" panose="020B0604020202020204" pitchFamily="34" charset="0"/>
              <a:buChar char="•"/>
            </a:pPr>
            <a:r>
              <a:rPr lang="da-DK" sz="1600" b="0" i="0" dirty="0">
                <a:solidFill>
                  <a:srgbClr val="333333"/>
                </a:solidFill>
                <a:effectLst/>
                <a:latin typeface="Lato" panose="020F0502020204030203" pitchFamily="34" charset="0"/>
              </a:rPr>
              <a:t>Boarding: Tackling ved banden</a:t>
            </a:r>
          </a:p>
          <a:p>
            <a:pPr algn="l">
              <a:buFont typeface="Arial" panose="020B0604020202020204" pitchFamily="34" charset="0"/>
              <a:buChar char="•"/>
            </a:pPr>
            <a:r>
              <a:rPr lang="da-DK" sz="1600" b="0" i="0" dirty="0">
                <a:solidFill>
                  <a:srgbClr val="333333"/>
                </a:solidFill>
                <a:effectLst/>
                <a:latin typeface="Lato" panose="020F0502020204030203" pitchFamily="34" charset="0"/>
              </a:rPr>
              <a:t>Elbowing: Tackling med albue</a:t>
            </a:r>
          </a:p>
          <a:p>
            <a:pPr algn="l">
              <a:buFont typeface="Arial" panose="020B0604020202020204" pitchFamily="34" charset="0"/>
              <a:buChar char="•"/>
            </a:pPr>
            <a:r>
              <a:rPr lang="da-DK" sz="1600" b="0" i="0" dirty="0">
                <a:solidFill>
                  <a:srgbClr val="333333"/>
                </a:solidFill>
                <a:effectLst/>
                <a:latin typeface="Lato" panose="020F0502020204030203" pitchFamily="34" charset="0"/>
              </a:rPr>
              <a:t>Tripping: Benspænd</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Kneeing</a:t>
            </a:r>
            <a:r>
              <a:rPr lang="da-DK" sz="1600" b="0" i="0" dirty="0">
                <a:solidFill>
                  <a:srgbClr val="333333"/>
                </a:solidFill>
                <a:effectLst/>
                <a:latin typeface="Lato" panose="020F0502020204030203" pitchFamily="34" charset="0"/>
              </a:rPr>
              <a:t>: Tackling med knæ</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Roughing</a:t>
            </a:r>
            <a:r>
              <a:rPr lang="da-DK" sz="1600" b="0" i="0" dirty="0">
                <a:solidFill>
                  <a:srgbClr val="333333"/>
                </a:solidFill>
                <a:effectLst/>
                <a:latin typeface="Lato" panose="020F0502020204030203" pitchFamily="34" charset="0"/>
              </a:rPr>
              <a:t>: Slagsmål</a:t>
            </a:r>
          </a:p>
          <a:p>
            <a:pPr algn="l">
              <a:buFont typeface="Arial" panose="020B0604020202020204" pitchFamily="34" charset="0"/>
              <a:buChar char="•"/>
            </a:pPr>
            <a:r>
              <a:rPr lang="da-DK" sz="1600" b="0" i="0" dirty="0">
                <a:solidFill>
                  <a:srgbClr val="333333"/>
                </a:solidFill>
                <a:effectLst/>
                <a:latin typeface="Lato" panose="020F0502020204030203" pitchFamily="34" charset="0"/>
              </a:rPr>
              <a:t>Kicking: Spark</a:t>
            </a:r>
          </a:p>
          <a:p>
            <a:pPr algn="l">
              <a:buFont typeface="Arial" panose="020B0604020202020204" pitchFamily="34" charset="0"/>
              <a:buChar char="•"/>
            </a:pPr>
            <a:r>
              <a:rPr lang="da-DK" sz="1600" b="0" i="0" dirty="0" err="1">
                <a:solidFill>
                  <a:srgbClr val="333333"/>
                </a:solidFill>
                <a:effectLst/>
                <a:latin typeface="Lato" panose="020F0502020204030203" pitchFamily="34" charset="0"/>
              </a:rPr>
              <a:t>Slew-footing</a:t>
            </a:r>
            <a:r>
              <a:rPr lang="da-DK" sz="1600" b="0" i="0" dirty="0">
                <a:solidFill>
                  <a:srgbClr val="333333"/>
                </a:solidFill>
                <a:effectLst/>
                <a:latin typeface="Lato" panose="020F0502020204030203" pitchFamily="34" charset="0"/>
              </a:rPr>
              <a:t>: Spark modstanderens ben væk</a:t>
            </a:r>
          </a:p>
        </p:txBody>
      </p:sp>
      <p:sp>
        <p:nvSpPr>
          <p:cNvPr id="4" name="Tekstfelt 3">
            <a:extLst>
              <a:ext uri="{FF2B5EF4-FFF2-40B4-BE49-F238E27FC236}">
                <a16:creationId xmlns:a16="http://schemas.microsoft.com/office/drawing/2014/main" id="{C82B9BA7-A0CC-4C0D-8A84-0DF111F635C1}"/>
              </a:ext>
            </a:extLst>
          </p:cNvPr>
          <p:cNvSpPr txBox="1"/>
          <p:nvPr/>
        </p:nvSpPr>
        <p:spPr>
          <a:xfrm>
            <a:off x="665019" y="5926973"/>
            <a:ext cx="6924501" cy="1200329"/>
          </a:xfrm>
          <a:prstGeom prst="rect">
            <a:avLst/>
          </a:prstGeom>
          <a:noFill/>
        </p:spPr>
        <p:txBody>
          <a:bodyPr wrap="square" rtlCol="0">
            <a:spAutoFit/>
          </a:bodyPr>
          <a:lstStyle/>
          <a:p>
            <a:r>
              <a:rPr lang="da-DK" sz="1800" b="0" i="0" dirty="0">
                <a:solidFill>
                  <a:srgbClr val="333333"/>
                </a:solidFill>
                <a:effectLst/>
                <a:latin typeface="Lato" panose="020F0502020204030203" pitchFamily="34" charset="0"/>
              </a:rPr>
              <a:t>Hvis holdet i powerplay scorer under en 2-minutters udvisning, annulleres straffen, og modstanderholdet må sætte spilleren ind igen. Dette gælder ikke ved 5- og 10-minuttersudvisninger. </a:t>
            </a:r>
          </a:p>
          <a:p>
            <a:endParaRPr lang="da-DK" dirty="0"/>
          </a:p>
        </p:txBody>
      </p:sp>
      <p:pic>
        <p:nvPicPr>
          <p:cNvPr id="1028" name="Picture 4" descr="Dommertegn">
            <a:extLst>
              <a:ext uri="{FF2B5EF4-FFF2-40B4-BE49-F238E27FC236}">
                <a16:creationId xmlns:a16="http://schemas.microsoft.com/office/drawing/2014/main" id="{511BC458-9C9E-458C-A4A0-09C8639CD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855" y="8313"/>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55123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537</TotalTime>
  <Words>618</Words>
  <Application>Microsoft Office PowerPoint</Application>
  <PresentationFormat>Widescreen</PresentationFormat>
  <Paragraphs>112</Paragraphs>
  <Slides>12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12</vt:i4>
      </vt:variant>
    </vt:vector>
  </HeadingPairs>
  <TitlesOfParts>
    <vt:vector size="17" baseType="lpstr">
      <vt:lpstr>Arial</vt:lpstr>
      <vt:lpstr>Calibri</vt:lpstr>
      <vt:lpstr>Calibri Light</vt:lpstr>
      <vt:lpstr>Lato</vt:lpstr>
      <vt:lpstr>Office-tema</vt:lpstr>
      <vt:lpstr>Brug af uret i hal 1   Indsæt strømstik og netværkskabel til stik i væggen  Uret tændes på knappen til venstre, der går lige et par sekunder før skærmen ses.  Man kan taste på både skærm og ved brug af knapperne.  De næste par sider beskriver de mest anvendte funktioner i uret      Oplever du fejl og mangler så skriv til bluhmem@gmail.com så opdaterer jeg vejledningen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Morten Bluhme Pedersen</dc:creator>
  <cp:lastModifiedBy>Morten Bluhme Pedersen</cp:lastModifiedBy>
  <cp:revision>2</cp:revision>
  <dcterms:created xsi:type="dcterms:W3CDTF">2021-11-22T07:55:32Z</dcterms:created>
  <dcterms:modified xsi:type="dcterms:W3CDTF">2022-02-19T10:41:24Z</dcterms:modified>
</cp:coreProperties>
</file>