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BB91-7469-4704-989E-D2FCCB75AE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D6FC7-7C9A-4C17-9ACF-8FA117664A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25D5D-582F-4664-B0B6-4166548C1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217F-0B5E-4604-8278-5A9549847464}" type="datetimeFigureOut">
              <a:rPr lang="en-DK" smtClean="0"/>
              <a:t>05/05/2021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7E624-BCF0-493A-B920-39283FA9B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96AAF-53DD-47A2-93A8-58D426530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19CE-FCEB-42F7-ACCE-E334A6F7D0D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800011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192E0-F8FC-40B8-961E-0988CD74E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606D-1B54-43C0-B454-9D7FAD486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DB968-0BEF-4784-85E7-2C23D1771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217F-0B5E-4604-8278-5A9549847464}" type="datetimeFigureOut">
              <a:rPr lang="en-DK" smtClean="0"/>
              <a:t>05/05/2021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69580-DA33-4E36-9711-4C0FE6E16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22E6F-8D83-4C71-95EF-CC9CA2BFE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19CE-FCEB-42F7-ACCE-E334A6F7D0D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35123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1942E-E24C-425A-84B0-A0E04FAA4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93D322-DC43-4567-8207-36C45ECB8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8DA26-7B6C-4D96-9AC6-CEF763825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217F-0B5E-4604-8278-5A9549847464}" type="datetimeFigureOut">
              <a:rPr lang="en-DK" smtClean="0"/>
              <a:t>05/05/2021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CB0BC-C739-4A80-B823-2CC7B5978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A5758-C003-4317-AE71-432ABB457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19CE-FCEB-42F7-ACCE-E334A6F7D0D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857342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60958-6E40-471B-A460-9FF42510C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E7F3E-C4F0-4A73-B1EB-F800546D94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7AEECB-1037-49C3-B6EA-D51280F1E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95C1DA-AFEE-4BE8-B08C-D544FEDB4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217F-0B5E-4604-8278-5A9549847464}" type="datetimeFigureOut">
              <a:rPr lang="en-DK" smtClean="0"/>
              <a:t>05/05/2021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ABB7A3-EFFF-4975-9405-01D5103C1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D79347-C9F2-454A-A7FC-38A41352B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19CE-FCEB-42F7-ACCE-E334A6F7D0D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501132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5F73-9117-433F-9E4C-A6DFC286C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AC5D99-66D6-4289-9CFA-8AA6393F0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88B0D5-A377-4F26-ABFB-FE846D0F3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9660DD-6111-4FC4-B86C-53EAB79E80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1D1EFE-56C5-4455-AD43-430C527AF3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40A71C-5138-4604-93F5-82F312353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217F-0B5E-4604-8278-5A9549847464}" type="datetimeFigureOut">
              <a:rPr lang="en-DK" smtClean="0"/>
              <a:t>05/05/2021</a:t>
            </a:fld>
            <a:endParaRPr lang="en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A5977D-A2F0-421D-AB64-B718E2018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31A91-AF7B-4B1D-B502-56C6D4BD9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19CE-FCEB-42F7-ACCE-E334A6F7D0D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976243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BDFAA-7963-4AC1-AE90-459224A03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84E3E-78EA-4C9D-AE4F-5C99B597A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217F-0B5E-4604-8278-5A9549847464}" type="datetimeFigureOut">
              <a:rPr lang="en-DK" smtClean="0"/>
              <a:t>05/05/2021</a:t>
            </a:fld>
            <a:endParaRPr lang="en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5AB291-3D39-43E0-B116-FACC0613A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3A9BC4-A6CE-4EEC-9FD7-3E0E992BD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19CE-FCEB-42F7-ACCE-E334A6F7D0D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049225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D3BE78-8F51-4C00-AC65-8CFCECAC7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217F-0B5E-4604-8278-5A9549847464}" type="datetimeFigureOut">
              <a:rPr lang="en-DK" smtClean="0"/>
              <a:t>05/05/2021</a:t>
            </a:fld>
            <a:endParaRPr lang="en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B1BBE0-2618-4ED8-9A11-51E2E8688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7AE34E-F97D-4ECB-B5BF-2DC239CA4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19CE-FCEB-42F7-ACCE-E334A6F7D0D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560131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3FDEB-8DC0-404F-A57C-4C9111388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C1F65-A347-429B-AE56-FD3C32E04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BDF68-2BF1-46F6-A338-DE4A617CF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E52729-F8BC-4685-932E-8F5A564C4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217F-0B5E-4604-8278-5A9549847464}" type="datetimeFigureOut">
              <a:rPr lang="en-DK" smtClean="0"/>
              <a:t>05/05/2021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69E3D2-105F-446D-9675-5CB16930D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73D4F1-EE01-4CDE-9D46-D0FA6DD1C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19CE-FCEB-42F7-ACCE-E334A6F7D0D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401048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72C97-03AB-4855-A718-D3A45E10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1F9FE5-2554-43E8-8BC1-0D310537AE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245C5-C192-458B-913B-776360886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B6EA85-6692-486B-AB1B-1308641FA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217F-0B5E-4604-8278-5A9549847464}" type="datetimeFigureOut">
              <a:rPr lang="en-DK" smtClean="0"/>
              <a:t>05/05/2021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0182F-40A9-411A-9943-83FEA2498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0AAA4B-2E27-426A-B5CC-837C9B75F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19CE-FCEB-42F7-ACCE-E334A6F7D0D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31665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8EE84-E841-4E7B-A306-10A3AF5BE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1205BE-3A8A-4C8B-8FC9-A8ADD9508F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C7605-614B-4580-BABE-C6D6FA778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217F-0B5E-4604-8278-5A9549847464}" type="datetimeFigureOut">
              <a:rPr lang="en-DK" smtClean="0"/>
              <a:t>05/05/2021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4E28B-AB16-4647-9E22-9AF380B6B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87D23-2C27-4772-838A-42999FA46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19CE-FCEB-42F7-ACCE-E334A6F7D0D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863450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DA7793-98F1-4B0D-A5B1-5F2CC582A3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5116D9-E68A-47B4-9EC8-EAB591DD0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D806D-1B51-41B7-8779-5275FA310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217F-0B5E-4604-8278-5A9549847464}" type="datetimeFigureOut">
              <a:rPr lang="en-DK" smtClean="0"/>
              <a:t>05/05/2021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A318B-9207-45C2-9696-0721DDF86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AC081-3A57-4841-A17C-DAB77E51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19CE-FCEB-42F7-ACCE-E334A6F7D0D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789039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E2719E-8290-4AE6-BC9A-98D24FE65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ECCB6-B347-421F-8FCC-49C1F408C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803EE-AC9F-490B-B0B5-1DAA19C85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5217F-0B5E-4604-8278-5A9549847464}" type="datetimeFigureOut">
              <a:rPr lang="en-DK" smtClean="0"/>
              <a:t>05/05/2021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FF5EB-AF48-4FC0-B7D2-CBC0F869FD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922BCF-E7BE-4102-B51F-5947CBC06A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419CE-FCEB-42F7-ACCE-E334A6F7D0D3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99127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D30EAB0-B00F-4BFD-BDF2-D765CFE4D4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376" y="670561"/>
            <a:ext cx="11350752" cy="5254749"/>
          </a:xfrm>
        </p:spPr>
        <p:txBody>
          <a:bodyPr/>
          <a:lstStyle/>
          <a:p>
            <a:r>
              <a:rPr kumimoji="0" lang="da-DK" altLang="en-DK" sz="2400" b="0" i="0" u="none" strike="noStrike" cap="none" normalizeH="0" baseline="0" dirty="0">
                <a:ln>
                  <a:noFill/>
                </a:ln>
                <a:solidFill>
                  <a:srgbClr val="322929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Badminton spillets succes blev grundlagt i regnvejr. Den kom, fordi nogle voksne kedede sig s</a:t>
            </a:r>
            <a:r>
              <a:rPr kumimoji="0" lang="da-DK" altLang="en-DK" sz="2400" b="0" i="0" u="none" strike="noStrike" cap="none" normalizeH="0" baseline="0" dirty="0">
                <a:ln>
                  <a:noFill/>
                </a:ln>
                <a:solidFill>
                  <a:srgbClr val="3229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å</a:t>
            </a:r>
            <a:r>
              <a:rPr kumimoji="0" lang="da-DK" altLang="en-DK" sz="2400" b="0" i="0" u="none" strike="noStrike" cap="none" normalizeH="0" baseline="0" dirty="0">
                <a:ln>
                  <a:noFill/>
                </a:ln>
                <a:solidFill>
                  <a:srgbClr val="322929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meget, at de tog fat i b</a:t>
            </a:r>
            <a:r>
              <a:rPr kumimoji="0" lang="da-DK" altLang="en-DK" sz="2400" b="0" i="0" u="none" strike="noStrike" cap="none" normalizeH="0" baseline="0" dirty="0">
                <a:ln>
                  <a:noFill/>
                </a:ln>
                <a:solidFill>
                  <a:srgbClr val="3229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ø</a:t>
            </a:r>
            <a:r>
              <a:rPr lang="da-DK" altLang="en-DK" dirty="0">
                <a:solidFill>
                  <a:srgbClr val="322929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rn</a:t>
            </a:r>
            <a:r>
              <a:rPr kumimoji="0" lang="da-DK" altLang="en-DK" sz="2400" b="0" i="0" u="none" strike="noStrike" cap="none" normalizeH="0" baseline="0" dirty="0">
                <a:ln>
                  <a:noFill/>
                </a:ln>
                <a:solidFill>
                  <a:srgbClr val="322929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enes leget</a:t>
            </a:r>
            <a:r>
              <a:rPr kumimoji="0" lang="da-DK" altLang="en-DK" sz="2400" b="0" i="0" u="none" strike="noStrike" cap="none" normalizeH="0" baseline="0" dirty="0">
                <a:ln>
                  <a:noFill/>
                </a:ln>
                <a:solidFill>
                  <a:srgbClr val="3229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ø</a:t>
            </a:r>
            <a:r>
              <a:rPr kumimoji="0" lang="da-DK" altLang="en-DK" sz="2400" b="0" i="0" u="none" strike="noStrike" cap="none" normalizeH="0" baseline="0" dirty="0">
                <a:ln>
                  <a:noFill/>
                </a:ln>
                <a:solidFill>
                  <a:srgbClr val="322929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 for at fordrive tiden.</a:t>
            </a:r>
            <a:endParaRPr kumimoji="0" lang="da-DK" altLang="en-DK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endParaRPr lang="en-DK" dirty="0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5B80465E-4D09-4102-8D52-F3B0F9C98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952" y="2054351"/>
            <a:ext cx="5376672" cy="441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80ED3231-BDB0-49D4-93C1-FACAB7510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717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917030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50"/>
    </mc:Choice>
    <mc:Fallback>
      <p:transition spd="slow" advTm="645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09EFFBE0-2161-4819-AF1D-D4AAD18C03CC}"/>
              </a:ext>
            </a:extLst>
          </p:cNvPr>
          <p:cNvSpPr txBox="1">
            <a:spLocks/>
          </p:cNvSpPr>
          <p:nvPr/>
        </p:nvSpPr>
        <p:spPr>
          <a:xfrm>
            <a:off x="341376" y="670561"/>
            <a:ext cx="11350752" cy="5254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2400" dirty="0">
                <a:solidFill>
                  <a:srgbClr val="32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 ideen med at putte fjer i en stump kork </a:t>
            </a:r>
            <a:r>
              <a:rPr lang="da-DK" sz="2400" dirty="0" err="1">
                <a:solidFill>
                  <a:srgbClr val="32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opstopd</a:t>
            </a:r>
            <a:r>
              <a:rPr lang="da-DK" sz="2400" dirty="0">
                <a:solidFill>
                  <a:srgbClr val="32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måske en dag, da en skriver blev så rasende på de gåsefjer, han skrev med og som stod fint sået ned i en stump kork, at han forsøgte at kyle det langt væk og opdagede, at det kunne noget andet end at skrive? </a:t>
            </a:r>
            <a:endParaRPr lang="en-DK" sz="2400" dirty="0">
              <a:solidFill>
                <a:srgbClr val="3229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DK" dirty="0"/>
          </a:p>
        </p:txBody>
      </p:sp>
      <p:pic>
        <p:nvPicPr>
          <p:cNvPr id="5" name="Picture 4" descr="A picture containing indoor, table, wooden, close&#10;&#10;Description automatically generated">
            <a:extLst>
              <a:ext uri="{FF2B5EF4-FFF2-40B4-BE49-F238E27FC236}">
                <a16:creationId xmlns:a16="http://schemas.microsoft.com/office/drawing/2014/main" id="{D3E9E6CE-F24C-468A-A892-06D4D86082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542982" y="2312668"/>
            <a:ext cx="5405946" cy="417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732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115"/>
    </mc:Choice>
    <mc:Fallback>
      <p:transition spd="slow" advTm="1111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brush, wall, cat, tool&#10;&#10;Description automatically generated">
            <a:extLst>
              <a:ext uri="{FF2B5EF4-FFF2-40B4-BE49-F238E27FC236}">
                <a16:creationId xmlns:a16="http://schemas.microsoft.com/office/drawing/2014/main" id="{72BFE876-913F-4ADB-BA88-AEA7246C26C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224" y="97536"/>
            <a:ext cx="5299128" cy="6662928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06966C9F-D72E-4023-9915-416DAAE8799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022592" y="97536"/>
            <a:ext cx="4901184" cy="666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3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58"/>
    </mc:Choice>
    <mc:Fallback>
      <p:transition spd="slow" advTm="665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417BF-59A5-46F6-B55B-1F6EDAE71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992" y="207264"/>
            <a:ext cx="11448288" cy="64008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Danmark</a:t>
            </a:r>
            <a:r>
              <a:rPr lang="en-US" dirty="0"/>
              <a:t> har </a:t>
            </a:r>
            <a:r>
              <a:rPr lang="en-US" dirty="0" err="1"/>
              <a:t>spillet</a:t>
            </a:r>
            <a:r>
              <a:rPr lang="en-US" dirty="0"/>
              <a:t> Badminton </a:t>
            </a:r>
            <a:r>
              <a:rPr lang="en-US" dirty="0" err="1"/>
              <a:t>meget</a:t>
            </a:r>
            <a:r>
              <a:rPr lang="en-US" dirty="0"/>
              <a:t> </a:t>
            </a:r>
            <a:r>
              <a:rPr lang="en-US" dirty="0" err="1"/>
              <a:t>længde</a:t>
            </a:r>
            <a:r>
              <a:rPr lang="en-US" dirty="0"/>
              <a:t>:</a:t>
            </a:r>
            <a:endParaRPr lang="en-DK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43348B-31D0-4002-9780-BA0DBC189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400" y="739902"/>
            <a:ext cx="1704975" cy="2476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28E0A2-27D4-48C4-AD7A-9BFA1860D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783" y="794766"/>
            <a:ext cx="2000250" cy="19716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DED4DC-6A66-46F9-820E-63C5BD980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1323" y="794766"/>
            <a:ext cx="2404350" cy="16558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5ECEAB-E067-4833-9024-C02B1F6499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5673" y="794766"/>
            <a:ext cx="2162175" cy="1485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DC15FCC-6AC4-4DA7-832B-BEBD378CE8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3258" y="800862"/>
            <a:ext cx="2571750" cy="19716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06504B0-D839-46CD-AB13-BCE73FF57C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3258" y="2766441"/>
            <a:ext cx="2421451" cy="169583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33A53C5-1B41-44C4-BBF4-FA4F21A482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265" y="3281552"/>
            <a:ext cx="2944946" cy="212521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32BC4F2-0547-497A-861B-CBF8443A6B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79768" y="4552950"/>
            <a:ext cx="2266950" cy="18669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247A371-8160-42A0-BB5F-08405C2654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36897" y="3435097"/>
            <a:ext cx="3055011" cy="197167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7F363E5-B3BC-4E38-BD28-65C8D76743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87464" y="2404301"/>
            <a:ext cx="2543175" cy="193357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54C6356-49FE-4781-B97C-920DD010F55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7464" y="4364736"/>
            <a:ext cx="2628900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33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76"/>
    </mc:Choice>
    <mc:Fallback>
      <p:transition spd="slow" advTm="7876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97</Words>
  <Application>Microsoft Office PowerPoint</Application>
  <PresentationFormat>Widescreen</PresentationFormat>
  <Paragraphs>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futadm</dc:creator>
  <cp:lastModifiedBy>futadm</cp:lastModifiedBy>
  <cp:revision>4</cp:revision>
  <dcterms:created xsi:type="dcterms:W3CDTF">2021-05-05T18:10:04Z</dcterms:created>
  <dcterms:modified xsi:type="dcterms:W3CDTF">2021-05-05T20:59:29Z</dcterms:modified>
</cp:coreProperties>
</file>