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8" r:id="rId6"/>
    <p:sldId id="259" r:id="rId7"/>
    <p:sldId id="260" r:id="rId8"/>
    <p:sldId id="261" r:id="rId9"/>
    <p:sldId id="262" r:id="rId10"/>
    <p:sldId id="264" r:id="rId11"/>
    <p:sldId id="263" r:id="rId12"/>
    <p:sldId id="265" r:id="rId13"/>
    <p:sldId id="266" r:id="rId14"/>
  </p:sldIdLst>
  <p:sldSz cx="12192000" cy="6858000"/>
  <p:notesSz cx="6858000" cy="9144000"/>
  <p:defaultTex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1" autoAdjust="0"/>
    <p:restoredTop sz="94660"/>
  </p:normalViewPr>
  <p:slideViewPr>
    <p:cSldViewPr snapToGrid="0">
      <p:cViewPr varScale="1">
        <p:scale>
          <a:sx n="68" d="100"/>
          <a:sy n="68" d="100"/>
        </p:scale>
        <p:origin x="91" y="59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slid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4AB3D0F-C215-46AB-B403-A6AE375F75AB}"/>
              </a:ext>
            </a:extLst>
          </p:cNvPr>
          <p:cNvSpPr>
            <a:spLocks noGrp="1"/>
          </p:cNvSpPr>
          <p:nvPr>
            <p:ph type="ctrTitle"/>
          </p:nvPr>
        </p:nvSpPr>
        <p:spPr>
          <a:xfrm>
            <a:off x="1524000" y="1122363"/>
            <a:ext cx="9144000" cy="2387600"/>
          </a:xfrm>
        </p:spPr>
        <p:txBody>
          <a:bodyPr anchor="b"/>
          <a:lstStyle>
            <a:lvl1pPr algn="ctr">
              <a:defRPr sz="6000"/>
            </a:lvl1pPr>
          </a:lstStyle>
          <a:p>
            <a:r>
              <a:rPr lang="da-DK"/>
              <a:t>Klik for at redigere titeltypografien i masteren</a:t>
            </a:r>
          </a:p>
        </p:txBody>
      </p:sp>
      <p:sp>
        <p:nvSpPr>
          <p:cNvPr id="3" name="Undertitel 2">
            <a:extLst>
              <a:ext uri="{FF2B5EF4-FFF2-40B4-BE49-F238E27FC236}">
                <a16:creationId xmlns:a16="http://schemas.microsoft.com/office/drawing/2014/main" id="{383F630F-D573-458D-B889-BC1024AF069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a-DK"/>
              <a:t>Klik for at redigere undertiteltypografien i masteren</a:t>
            </a:r>
          </a:p>
        </p:txBody>
      </p:sp>
      <p:sp>
        <p:nvSpPr>
          <p:cNvPr id="4" name="Pladsholder til dato 3">
            <a:extLst>
              <a:ext uri="{FF2B5EF4-FFF2-40B4-BE49-F238E27FC236}">
                <a16:creationId xmlns:a16="http://schemas.microsoft.com/office/drawing/2014/main" id="{5F9C447F-644A-4443-B650-991C27409176}"/>
              </a:ext>
            </a:extLst>
          </p:cNvPr>
          <p:cNvSpPr>
            <a:spLocks noGrp="1"/>
          </p:cNvSpPr>
          <p:nvPr>
            <p:ph type="dt" sz="half" idx="10"/>
          </p:nvPr>
        </p:nvSpPr>
        <p:spPr/>
        <p:txBody>
          <a:bodyPr/>
          <a:lstStyle/>
          <a:p>
            <a:fld id="{A158435C-DB0B-42FE-A7FB-10C6D21A791B}" type="datetimeFigureOut">
              <a:rPr lang="da-DK" smtClean="0"/>
              <a:t>02-11-2021</a:t>
            </a:fld>
            <a:endParaRPr lang="da-DK"/>
          </a:p>
        </p:txBody>
      </p:sp>
      <p:sp>
        <p:nvSpPr>
          <p:cNvPr id="5" name="Pladsholder til sidefod 4">
            <a:extLst>
              <a:ext uri="{FF2B5EF4-FFF2-40B4-BE49-F238E27FC236}">
                <a16:creationId xmlns:a16="http://schemas.microsoft.com/office/drawing/2014/main" id="{2841719F-22E3-434C-A503-FA830815BB61}"/>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6CCA6A8C-ED3D-4D6A-9436-8FFBB2155CE5}"/>
              </a:ext>
            </a:extLst>
          </p:cNvPr>
          <p:cNvSpPr>
            <a:spLocks noGrp="1"/>
          </p:cNvSpPr>
          <p:nvPr>
            <p:ph type="sldNum" sz="quarter" idx="12"/>
          </p:nvPr>
        </p:nvSpPr>
        <p:spPr/>
        <p:txBody>
          <a:bodyPr/>
          <a:lstStyle/>
          <a:p>
            <a:fld id="{D0ED3F9F-5F0D-49D8-85AC-EBB4AF101FB1}" type="slidenum">
              <a:rPr lang="da-DK" smtClean="0"/>
              <a:t>‹nr.›</a:t>
            </a:fld>
            <a:endParaRPr lang="da-DK"/>
          </a:p>
        </p:txBody>
      </p:sp>
    </p:spTree>
    <p:extLst>
      <p:ext uri="{BB962C8B-B14F-4D97-AF65-F5344CB8AC3E}">
        <p14:creationId xmlns:p14="http://schemas.microsoft.com/office/powerpoint/2010/main" val="36419417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BE1517F-1645-47D2-8BD3-2A0797386921}"/>
              </a:ext>
            </a:extLst>
          </p:cNvPr>
          <p:cNvSpPr>
            <a:spLocks noGrp="1"/>
          </p:cNvSpPr>
          <p:nvPr>
            <p:ph type="title"/>
          </p:nvPr>
        </p:nvSpPr>
        <p:spPr/>
        <p:txBody>
          <a:bodyPr/>
          <a:lstStyle/>
          <a:p>
            <a:r>
              <a:rPr lang="da-DK"/>
              <a:t>Klik for at redigere titeltypografien i masteren</a:t>
            </a:r>
          </a:p>
        </p:txBody>
      </p:sp>
      <p:sp>
        <p:nvSpPr>
          <p:cNvPr id="3" name="Pladsholder til indhold 2">
            <a:extLst>
              <a:ext uri="{FF2B5EF4-FFF2-40B4-BE49-F238E27FC236}">
                <a16:creationId xmlns:a16="http://schemas.microsoft.com/office/drawing/2014/main" id="{1B912BFF-8916-4873-8707-C0E9F42683A1}"/>
              </a:ext>
            </a:extLst>
          </p:cNvPr>
          <p:cNvSpPr>
            <a:spLocks noGrp="1"/>
          </p:cNvSpPr>
          <p:nvPr>
            <p:ph idx="1"/>
          </p:nvPr>
        </p:nvSpPr>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C0A228C9-0A0C-4850-92AC-79444AAE8D89}"/>
              </a:ext>
            </a:extLst>
          </p:cNvPr>
          <p:cNvSpPr>
            <a:spLocks noGrp="1"/>
          </p:cNvSpPr>
          <p:nvPr>
            <p:ph type="dt" sz="half" idx="10"/>
          </p:nvPr>
        </p:nvSpPr>
        <p:spPr/>
        <p:txBody>
          <a:bodyPr/>
          <a:lstStyle/>
          <a:p>
            <a:fld id="{A158435C-DB0B-42FE-A7FB-10C6D21A791B}" type="datetimeFigureOut">
              <a:rPr lang="da-DK" smtClean="0"/>
              <a:t>02-11-2021</a:t>
            </a:fld>
            <a:endParaRPr lang="da-DK"/>
          </a:p>
        </p:txBody>
      </p:sp>
      <p:sp>
        <p:nvSpPr>
          <p:cNvPr id="5" name="Pladsholder til sidefod 4">
            <a:extLst>
              <a:ext uri="{FF2B5EF4-FFF2-40B4-BE49-F238E27FC236}">
                <a16:creationId xmlns:a16="http://schemas.microsoft.com/office/drawing/2014/main" id="{9966F63A-5946-4EFC-8553-632C29EDFAB1}"/>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C445098E-DE52-4C7D-AC6D-7CBE57AC24F2}"/>
              </a:ext>
            </a:extLst>
          </p:cNvPr>
          <p:cNvSpPr>
            <a:spLocks noGrp="1"/>
          </p:cNvSpPr>
          <p:nvPr>
            <p:ph type="sldNum" sz="quarter" idx="12"/>
          </p:nvPr>
        </p:nvSpPr>
        <p:spPr/>
        <p:txBody>
          <a:bodyPr/>
          <a:lstStyle/>
          <a:p>
            <a:fld id="{D0ED3F9F-5F0D-49D8-85AC-EBB4AF101FB1}" type="slidenum">
              <a:rPr lang="da-DK" smtClean="0"/>
              <a:t>‹nr.›</a:t>
            </a:fld>
            <a:endParaRPr lang="da-DK"/>
          </a:p>
        </p:txBody>
      </p:sp>
    </p:spTree>
    <p:extLst>
      <p:ext uri="{BB962C8B-B14F-4D97-AF65-F5344CB8AC3E}">
        <p14:creationId xmlns:p14="http://schemas.microsoft.com/office/powerpoint/2010/main" val="2436428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E498670-6E24-4007-8938-21490D04AEF3}"/>
              </a:ext>
            </a:extLst>
          </p:cNvPr>
          <p:cNvSpPr>
            <a:spLocks noGrp="1"/>
          </p:cNvSpPr>
          <p:nvPr>
            <p:ph type="title"/>
          </p:nvPr>
        </p:nvSpPr>
        <p:spPr>
          <a:xfrm>
            <a:off x="831850" y="1709738"/>
            <a:ext cx="10515600" cy="2852737"/>
          </a:xfrm>
        </p:spPr>
        <p:txBody>
          <a:bodyPr anchor="b"/>
          <a:lstStyle>
            <a:lvl1pPr>
              <a:defRPr sz="6000"/>
            </a:lvl1pPr>
          </a:lstStyle>
          <a:p>
            <a:r>
              <a:rPr lang="da-DK"/>
              <a:t>Klik for at redigere titeltypografien i masteren</a:t>
            </a:r>
          </a:p>
        </p:txBody>
      </p:sp>
      <p:sp>
        <p:nvSpPr>
          <p:cNvPr id="3" name="Pladsholder til tekst 2">
            <a:extLst>
              <a:ext uri="{FF2B5EF4-FFF2-40B4-BE49-F238E27FC236}">
                <a16:creationId xmlns:a16="http://schemas.microsoft.com/office/drawing/2014/main" id="{9EA3F86B-30CB-4C7E-954C-8DA80E0254A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a-DK"/>
              <a:t>Klik for at redigere teksttypografierne i masteren</a:t>
            </a:r>
          </a:p>
        </p:txBody>
      </p:sp>
      <p:sp>
        <p:nvSpPr>
          <p:cNvPr id="4" name="Pladsholder til dato 3">
            <a:extLst>
              <a:ext uri="{FF2B5EF4-FFF2-40B4-BE49-F238E27FC236}">
                <a16:creationId xmlns:a16="http://schemas.microsoft.com/office/drawing/2014/main" id="{42030534-C8E6-4936-A149-A8063DEE059C}"/>
              </a:ext>
            </a:extLst>
          </p:cNvPr>
          <p:cNvSpPr>
            <a:spLocks noGrp="1"/>
          </p:cNvSpPr>
          <p:nvPr>
            <p:ph type="dt" sz="half" idx="10"/>
          </p:nvPr>
        </p:nvSpPr>
        <p:spPr/>
        <p:txBody>
          <a:bodyPr/>
          <a:lstStyle/>
          <a:p>
            <a:fld id="{A158435C-DB0B-42FE-A7FB-10C6D21A791B}" type="datetimeFigureOut">
              <a:rPr lang="da-DK" smtClean="0"/>
              <a:t>02-11-2021</a:t>
            </a:fld>
            <a:endParaRPr lang="da-DK"/>
          </a:p>
        </p:txBody>
      </p:sp>
      <p:sp>
        <p:nvSpPr>
          <p:cNvPr id="5" name="Pladsholder til sidefod 4">
            <a:extLst>
              <a:ext uri="{FF2B5EF4-FFF2-40B4-BE49-F238E27FC236}">
                <a16:creationId xmlns:a16="http://schemas.microsoft.com/office/drawing/2014/main" id="{2BD2AB9A-16AC-4E18-A944-84B15E305ECC}"/>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0BF9B12B-766F-460C-A286-759339CFCC62}"/>
              </a:ext>
            </a:extLst>
          </p:cNvPr>
          <p:cNvSpPr>
            <a:spLocks noGrp="1"/>
          </p:cNvSpPr>
          <p:nvPr>
            <p:ph type="sldNum" sz="quarter" idx="12"/>
          </p:nvPr>
        </p:nvSpPr>
        <p:spPr/>
        <p:txBody>
          <a:bodyPr/>
          <a:lstStyle/>
          <a:p>
            <a:fld id="{D0ED3F9F-5F0D-49D8-85AC-EBB4AF101FB1}" type="slidenum">
              <a:rPr lang="da-DK" smtClean="0"/>
              <a:t>‹nr.›</a:t>
            </a:fld>
            <a:endParaRPr lang="da-DK"/>
          </a:p>
        </p:txBody>
      </p:sp>
    </p:spTree>
    <p:extLst>
      <p:ext uri="{BB962C8B-B14F-4D97-AF65-F5344CB8AC3E}">
        <p14:creationId xmlns:p14="http://schemas.microsoft.com/office/powerpoint/2010/main" val="15546092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F173931-D692-48F6-A8B1-D1928E2EAF18}"/>
              </a:ext>
            </a:extLst>
          </p:cNvPr>
          <p:cNvSpPr>
            <a:spLocks noGrp="1"/>
          </p:cNvSpPr>
          <p:nvPr>
            <p:ph type="title"/>
          </p:nvPr>
        </p:nvSpPr>
        <p:spPr/>
        <p:txBody>
          <a:bodyPr/>
          <a:lstStyle/>
          <a:p>
            <a:r>
              <a:rPr lang="da-DK"/>
              <a:t>Klik for at redigere titeltypografien i masteren</a:t>
            </a:r>
          </a:p>
        </p:txBody>
      </p:sp>
      <p:sp>
        <p:nvSpPr>
          <p:cNvPr id="3" name="Pladsholder til indhold 2">
            <a:extLst>
              <a:ext uri="{FF2B5EF4-FFF2-40B4-BE49-F238E27FC236}">
                <a16:creationId xmlns:a16="http://schemas.microsoft.com/office/drawing/2014/main" id="{56B8E661-66C8-4BB9-ADB3-BE5F20A5D931}"/>
              </a:ext>
            </a:extLst>
          </p:cNvPr>
          <p:cNvSpPr>
            <a:spLocks noGrp="1"/>
          </p:cNvSpPr>
          <p:nvPr>
            <p:ph sz="half" idx="1"/>
          </p:nvPr>
        </p:nvSpPr>
        <p:spPr>
          <a:xfrm>
            <a:off x="838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indhold 3">
            <a:extLst>
              <a:ext uri="{FF2B5EF4-FFF2-40B4-BE49-F238E27FC236}">
                <a16:creationId xmlns:a16="http://schemas.microsoft.com/office/drawing/2014/main" id="{80624FF0-B7CA-4CFA-B091-08BCF720FD5C}"/>
              </a:ext>
            </a:extLst>
          </p:cNvPr>
          <p:cNvSpPr>
            <a:spLocks noGrp="1"/>
          </p:cNvSpPr>
          <p:nvPr>
            <p:ph sz="half" idx="2"/>
          </p:nvPr>
        </p:nvSpPr>
        <p:spPr>
          <a:xfrm>
            <a:off x="6172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5" name="Pladsholder til dato 4">
            <a:extLst>
              <a:ext uri="{FF2B5EF4-FFF2-40B4-BE49-F238E27FC236}">
                <a16:creationId xmlns:a16="http://schemas.microsoft.com/office/drawing/2014/main" id="{D8B65F36-7EDB-48E9-A9A8-A8A732DB2C4F}"/>
              </a:ext>
            </a:extLst>
          </p:cNvPr>
          <p:cNvSpPr>
            <a:spLocks noGrp="1"/>
          </p:cNvSpPr>
          <p:nvPr>
            <p:ph type="dt" sz="half" idx="10"/>
          </p:nvPr>
        </p:nvSpPr>
        <p:spPr/>
        <p:txBody>
          <a:bodyPr/>
          <a:lstStyle/>
          <a:p>
            <a:fld id="{A158435C-DB0B-42FE-A7FB-10C6D21A791B}" type="datetimeFigureOut">
              <a:rPr lang="da-DK" smtClean="0"/>
              <a:t>02-11-2021</a:t>
            </a:fld>
            <a:endParaRPr lang="da-DK"/>
          </a:p>
        </p:txBody>
      </p:sp>
      <p:sp>
        <p:nvSpPr>
          <p:cNvPr id="6" name="Pladsholder til sidefod 5">
            <a:extLst>
              <a:ext uri="{FF2B5EF4-FFF2-40B4-BE49-F238E27FC236}">
                <a16:creationId xmlns:a16="http://schemas.microsoft.com/office/drawing/2014/main" id="{2138D86D-FDF5-43E6-B36E-30BB3468617C}"/>
              </a:ext>
            </a:extLst>
          </p:cNvPr>
          <p:cNvSpPr>
            <a:spLocks noGrp="1"/>
          </p:cNvSpPr>
          <p:nvPr>
            <p:ph type="ftr" sz="quarter" idx="11"/>
          </p:nvPr>
        </p:nvSpPr>
        <p:spPr/>
        <p:txBody>
          <a:bodyPr/>
          <a:lstStyle/>
          <a:p>
            <a:endParaRPr lang="da-DK"/>
          </a:p>
        </p:txBody>
      </p:sp>
      <p:sp>
        <p:nvSpPr>
          <p:cNvPr id="7" name="Pladsholder til slidenummer 6">
            <a:extLst>
              <a:ext uri="{FF2B5EF4-FFF2-40B4-BE49-F238E27FC236}">
                <a16:creationId xmlns:a16="http://schemas.microsoft.com/office/drawing/2014/main" id="{78DDBC99-FB71-420C-9F7E-77E7EE568E75}"/>
              </a:ext>
            </a:extLst>
          </p:cNvPr>
          <p:cNvSpPr>
            <a:spLocks noGrp="1"/>
          </p:cNvSpPr>
          <p:nvPr>
            <p:ph type="sldNum" sz="quarter" idx="12"/>
          </p:nvPr>
        </p:nvSpPr>
        <p:spPr/>
        <p:txBody>
          <a:bodyPr/>
          <a:lstStyle/>
          <a:p>
            <a:fld id="{D0ED3F9F-5F0D-49D8-85AC-EBB4AF101FB1}" type="slidenum">
              <a:rPr lang="da-DK" smtClean="0"/>
              <a:t>‹nr.›</a:t>
            </a:fld>
            <a:endParaRPr lang="da-DK"/>
          </a:p>
        </p:txBody>
      </p:sp>
    </p:spTree>
    <p:extLst>
      <p:ext uri="{BB962C8B-B14F-4D97-AF65-F5344CB8AC3E}">
        <p14:creationId xmlns:p14="http://schemas.microsoft.com/office/powerpoint/2010/main" val="31737985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1ECCFC1-E371-4CB7-B7E1-E010A6708845}"/>
              </a:ext>
            </a:extLst>
          </p:cNvPr>
          <p:cNvSpPr>
            <a:spLocks noGrp="1"/>
          </p:cNvSpPr>
          <p:nvPr>
            <p:ph type="title"/>
          </p:nvPr>
        </p:nvSpPr>
        <p:spPr>
          <a:xfrm>
            <a:off x="839788" y="365125"/>
            <a:ext cx="10515600" cy="1325563"/>
          </a:xfrm>
        </p:spPr>
        <p:txBody>
          <a:bodyPr/>
          <a:lstStyle/>
          <a:p>
            <a:r>
              <a:rPr lang="da-DK"/>
              <a:t>Klik for at redigere titeltypografien i masteren</a:t>
            </a:r>
          </a:p>
        </p:txBody>
      </p:sp>
      <p:sp>
        <p:nvSpPr>
          <p:cNvPr id="3" name="Pladsholder til tekst 2">
            <a:extLst>
              <a:ext uri="{FF2B5EF4-FFF2-40B4-BE49-F238E27FC236}">
                <a16:creationId xmlns:a16="http://schemas.microsoft.com/office/drawing/2014/main" id="{BFC59257-48A5-4737-85CF-3258B42409C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4" name="Pladsholder til indhold 3">
            <a:extLst>
              <a:ext uri="{FF2B5EF4-FFF2-40B4-BE49-F238E27FC236}">
                <a16:creationId xmlns:a16="http://schemas.microsoft.com/office/drawing/2014/main" id="{A94E9ED8-5574-48E1-90E2-5851B59B0037}"/>
              </a:ext>
            </a:extLst>
          </p:cNvPr>
          <p:cNvSpPr>
            <a:spLocks noGrp="1"/>
          </p:cNvSpPr>
          <p:nvPr>
            <p:ph sz="half" idx="2"/>
          </p:nvPr>
        </p:nvSpPr>
        <p:spPr>
          <a:xfrm>
            <a:off x="839788" y="2505075"/>
            <a:ext cx="5157787"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5" name="Pladsholder til tekst 4">
            <a:extLst>
              <a:ext uri="{FF2B5EF4-FFF2-40B4-BE49-F238E27FC236}">
                <a16:creationId xmlns:a16="http://schemas.microsoft.com/office/drawing/2014/main" id="{5267FD77-ACAE-43FC-97F2-563B457D7C5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6" name="Pladsholder til indhold 5">
            <a:extLst>
              <a:ext uri="{FF2B5EF4-FFF2-40B4-BE49-F238E27FC236}">
                <a16:creationId xmlns:a16="http://schemas.microsoft.com/office/drawing/2014/main" id="{FBE5F70E-D05B-469C-A963-09D9675CC7A4}"/>
              </a:ext>
            </a:extLst>
          </p:cNvPr>
          <p:cNvSpPr>
            <a:spLocks noGrp="1"/>
          </p:cNvSpPr>
          <p:nvPr>
            <p:ph sz="quarter" idx="4"/>
          </p:nvPr>
        </p:nvSpPr>
        <p:spPr>
          <a:xfrm>
            <a:off x="6172200" y="2505075"/>
            <a:ext cx="5183188"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7" name="Pladsholder til dato 6">
            <a:extLst>
              <a:ext uri="{FF2B5EF4-FFF2-40B4-BE49-F238E27FC236}">
                <a16:creationId xmlns:a16="http://schemas.microsoft.com/office/drawing/2014/main" id="{8F53AA4E-409C-4A29-B32B-A86B262C68D2}"/>
              </a:ext>
            </a:extLst>
          </p:cNvPr>
          <p:cNvSpPr>
            <a:spLocks noGrp="1"/>
          </p:cNvSpPr>
          <p:nvPr>
            <p:ph type="dt" sz="half" idx="10"/>
          </p:nvPr>
        </p:nvSpPr>
        <p:spPr/>
        <p:txBody>
          <a:bodyPr/>
          <a:lstStyle/>
          <a:p>
            <a:fld id="{A158435C-DB0B-42FE-A7FB-10C6D21A791B}" type="datetimeFigureOut">
              <a:rPr lang="da-DK" smtClean="0"/>
              <a:t>02-11-2021</a:t>
            </a:fld>
            <a:endParaRPr lang="da-DK"/>
          </a:p>
        </p:txBody>
      </p:sp>
      <p:sp>
        <p:nvSpPr>
          <p:cNvPr id="8" name="Pladsholder til sidefod 7">
            <a:extLst>
              <a:ext uri="{FF2B5EF4-FFF2-40B4-BE49-F238E27FC236}">
                <a16:creationId xmlns:a16="http://schemas.microsoft.com/office/drawing/2014/main" id="{650EA2DD-4609-41B1-B259-14DF4450AC29}"/>
              </a:ext>
            </a:extLst>
          </p:cNvPr>
          <p:cNvSpPr>
            <a:spLocks noGrp="1"/>
          </p:cNvSpPr>
          <p:nvPr>
            <p:ph type="ftr" sz="quarter" idx="11"/>
          </p:nvPr>
        </p:nvSpPr>
        <p:spPr/>
        <p:txBody>
          <a:bodyPr/>
          <a:lstStyle/>
          <a:p>
            <a:endParaRPr lang="da-DK"/>
          </a:p>
        </p:txBody>
      </p:sp>
      <p:sp>
        <p:nvSpPr>
          <p:cNvPr id="9" name="Pladsholder til slidenummer 8">
            <a:extLst>
              <a:ext uri="{FF2B5EF4-FFF2-40B4-BE49-F238E27FC236}">
                <a16:creationId xmlns:a16="http://schemas.microsoft.com/office/drawing/2014/main" id="{3894E94B-A733-4086-BFB5-BFCBB77BD864}"/>
              </a:ext>
            </a:extLst>
          </p:cNvPr>
          <p:cNvSpPr>
            <a:spLocks noGrp="1"/>
          </p:cNvSpPr>
          <p:nvPr>
            <p:ph type="sldNum" sz="quarter" idx="12"/>
          </p:nvPr>
        </p:nvSpPr>
        <p:spPr/>
        <p:txBody>
          <a:bodyPr/>
          <a:lstStyle/>
          <a:p>
            <a:fld id="{D0ED3F9F-5F0D-49D8-85AC-EBB4AF101FB1}" type="slidenum">
              <a:rPr lang="da-DK" smtClean="0"/>
              <a:t>‹nr.›</a:t>
            </a:fld>
            <a:endParaRPr lang="da-DK"/>
          </a:p>
        </p:txBody>
      </p:sp>
    </p:spTree>
    <p:extLst>
      <p:ext uri="{BB962C8B-B14F-4D97-AF65-F5344CB8AC3E}">
        <p14:creationId xmlns:p14="http://schemas.microsoft.com/office/powerpoint/2010/main" val="13265478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2232227-A606-47B5-ACEA-3A7104D1EE90}"/>
              </a:ext>
            </a:extLst>
          </p:cNvPr>
          <p:cNvSpPr>
            <a:spLocks noGrp="1"/>
          </p:cNvSpPr>
          <p:nvPr>
            <p:ph type="title"/>
          </p:nvPr>
        </p:nvSpPr>
        <p:spPr/>
        <p:txBody>
          <a:bodyPr/>
          <a:lstStyle/>
          <a:p>
            <a:r>
              <a:rPr lang="da-DK"/>
              <a:t>Klik for at redigere titeltypografien i masteren</a:t>
            </a:r>
          </a:p>
        </p:txBody>
      </p:sp>
      <p:sp>
        <p:nvSpPr>
          <p:cNvPr id="3" name="Pladsholder til dato 2">
            <a:extLst>
              <a:ext uri="{FF2B5EF4-FFF2-40B4-BE49-F238E27FC236}">
                <a16:creationId xmlns:a16="http://schemas.microsoft.com/office/drawing/2014/main" id="{DC077594-1505-4ECF-B18F-426873348322}"/>
              </a:ext>
            </a:extLst>
          </p:cNvPr>
          <p:cNvSpPr>
            <a:spLocks noGrp="1"/>
          </p:cNvSpPr>
          <p:nvPr>
            <p:ph type="dt" sz="half" idx="10"/>
          </p:nvPr>
        </p:nvSpPr>
        <p:spPr/>
        <p:txBody>
          <a:bodyPr/>
          <a:lstStyle/>
          <a:p>
            <a:fld id="{A158435C-DB0B-42FE-A7FB-10C6D21A791B}" type="datetimeFigureOut">
              <a:rPr lang="da-DK" smtClean="0"/>
              <a:t>02-11-2021</a:t>
            </a:fld>
            <a:endParaRPr lang="da-DK"/>
          </a:p>
        </p:txBody>
      </p:sp>
      <p:sp>
        <p:nvSpPr>
          <p:cNvPr id="4" name="Pladsholder til sidefod 3">
            <a:extLst>
              <a:ext uri="{FF2B5EF4-FFF2-40B4-BE49-F238E27FC236}">
                <a16:creationId xmlns:a16="http://schemas.microsoft.com/office/drawing/2014/main" id="{7583715E-696C-4F6B-BE7A-B03B514BA3B5}"/>
              </a:ext>
            </a:extLst>
          </p:cNvPr>
          <p:cNvSpPr>
            <a:spLocks noGrp="1"/>
          </p:cNvSpPr>
          <p:nvPr>
            <p:ph type="ftr" sz="quarter" idx="11"/>
          </p:nvPr>
        </p:nvSpPr>
        <p:spPr/>
        <p:txBody>
          <a:bodyPr/>
          <a:lstStyle/>
          <a:p>
            <a:endParaRPr lang="da-DK"/>
          </a:p>
        </p:txBody>
      </p:sp>
      <p:sp>
        <p:nvSpPr>
          <p:cNvPr id="5" name="Pladsholder til slidenummer 4">
            <a:extLst>
              <a:ext uri="{FF2B5EF4-FFF2-40B4-BE49-F238E27FC236}">
                <a16:creationId xmlns:a16="http://schemas.microsoft.com/office/drawing/2014/main" id="{8200EE8B-C85D-4D17-BCE2-2527E99665EE}"/>
              </a:ext>
            </a:extLst>
          </p:cNvPr>
          <p:cNvSpPr>
            <a:spLocks noGrp="1"/>
          </p:cNvSpPr>
          <p:nvPr>
            <p:ph type="sldNum" sz="quarter" idx="12"/>
          </p:nvPr>
        </p:nvSpPr>
        <p:spPr/>
        <p:txBody>
          <a:bodyPr/>
          <a:lstStyle/>
          <a:p>
            <a:fld id="{D0ED3F9F-5F0D-49D8-85AC-EBB4AF101FB1}" type="slidenum">
              <a:rPr lang="da-DK" smtClean="0"/>
              <a:t>‹nr.›</a:t>
            </a:fld>
            <a:endParaRPr lang="da-DK"/>
          </a:p>
        </p:txBody>
      </p:sp>
    </p:spTree>
    <p:extLst>
      <p:ext uri="{BB962C8B-B14F-4D97-AF65-F5344CB8AC3E}">
        <p14:creationId xmlns:p14="http://schemas.microsoft.com/office/powerpoint/2010/main" val="216770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dsholder til dato 1">
            <a:extLst>
              <a:ext uri="{FF2B5EF4-FFF2-40B4-BE49-F238E27FC236}">
                <a16:creationId xmlns:a16="http://schemas.microsoft.com/office/drawing/2014/main" id="{936CEB41-5F99-4C1F-AFA8-B833D1C387F6}"/>
              </a:ext>
            </a:extLst>
          </p:cNvPr>
          <p:cNvSpPr>
            <a:spLocks noGrp="1"/>
          </p:cNvSpPr>
          <p:nvPr>
            <p:ph type="dt" sz="half" idx="10"/>
          </p:nvPr>
        </p:nvSpPr>
        <p:spPr/>
        <p:txBody>
          <a:bodyPr/>
          <a:lstStyle/>
          <a:p>
            <a:fld id="{A158435C-DB0B-42FE-A7FB-10C6D21A791B}" type="datetimeFigureOut">
              <a:rPr lang="da-DK" smtClean="0"/>
              <a:t>02-11-2021</a:t>
            </a:fld>
            <a:endParaRPr lang="da-DK"/>
          </a:p>
        </p:txBody>
      </p:sp>
      <p:sp>
        <p:nvSpPr>
          <p:cNvPr id="3" name="Pladsholder til sidefod 2">
            <a:extLst>
              <a:ext uri="{FF2B5EF4-FFF2-40B4-BE49-F238E27FC236}">
                <a16:creationId xmlns:a16="http://schemas.microsoft.com/office/drawing/2014/main" id="{BDFCB691-0F3A-45A3-A85B-72F1ADE29C21}"/>
              </a:ext>
            </a:extLst>
          </p:cNvPr>
          <p:cNvSpPr>
            <a:spLocks noGrp="1"/>
          </p:cNvSpPr>
          <p:nvPr>
            <p:ph type="ftr" sz="quarter" idx="11"/>
          </p:nvPr>
        </p:nvSpPr>
        <p:spPr/>
        <p:txBody>
          <a:bodyPr/>
          <a:lstStyle/>
          <a:p>
            <a:endParaRPr lang="da-DK"/>
          </a:p>
        </p:txBody>
      </p:sp>
      <p:sp>
        <p:nvSpPr>
          <p:cNvPr id="4" name="Pladsholder til slidenummer 3">
            <a:extLst>
              <a:ext uri="{FF2B5EF4-FFF2-40B4-BE49-F238E27FC236}">
                <a16:creationId xmlns:a16="http://schemas.microsoft.com/office/drawing/2014/main" id="{3732A9A9-1115-401A-B74D-6F376AA929F9}"/>
              </a:ext>
            </a:extLst>
          </p:cNvPr>
          <p:cNvSpPr>
            <a:spLocks noGrp="1"/>
          </p:cNvSpPr>
          <p:nvPr>
            <p:ph type="sldNum" sz="quarter" idx="12"/>
          </p:nvPr>
        </p:nvSpPr>
        <p:spPr/>
        <p:txBody>
          <a:bodyPr/>
          <a:lstStyle/>
          <a:p>
            <a:fld id="{D0ED3F9F-5F0D-49D8-85AC-EBB4AF101FB1}" type="slidenum">
              <a:rPr lang="da-DK" smtClean="0"/>
              <a:t>‹nr.›</a:t>
            </a:fld>
            <a:endParaRPr lang="da-DK"/>
          </a:p>
        </p:txBody>
      </p:sp>
    </p:spTree>
    <p:extLst>
      <p:ext uri="{BB962C8B-B14F-4D97-AF65-F5344CB8AC3E}">
        <p14:creationId xmlns:p14="http://schemas.microsoft.com/office/powerpoint/2010/main" val="20639105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2AE5630-72A9-4793-BD60-CD63D9015D46}"/>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p>
        </p:txBody>
      </p:sp>
      <p:sp>
        <p:nvSpPr>
          <p:cNvPr id="3" name="Pladsholder til indhold 2">
            <a:extLst>
              <a:ext uri="{FF2B5EF4-FFF2-40B4-BE49-F238E27FC236}">
                <a16:creationId xmlns:a16="http://schemas.microsoft.com/office/drawing/2014/main" id="{39B20C4E-E85A-4599-ADE0-9DCBBB8000C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tekst 3">
            <a:extLst>
              <a:ext uri="{FF2B5EF4-FFF2-40B4-BE49-F238E27FC236}">
                <a16:creationId xmlns:a16="http://schemas.microsoft.com/office/drawing/2014/main" id="{57CA9C98-A738-41F3-80AF-5A43BF25F0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6452A624-9155-4857-A6C6-2D7DE1074EF4}"/>
              </a:ext>
            </a:extLst>
          </p:cNvPr>
          <p:cNvSpPr>
            <a:spLocks noGrp="1"/>
          </p:cNvSpPr>
          <p:nvPr>
            <p:ph type="dt" sz="half" idx="10"/>
          </p:nvPr>
        </p:nvSpPr>
        <p:spPr/>
        <p:txBody>
          <a:bodyPr/>
          <a:lstStyle/>
          <a:p>
            <a:fld id="{A158435C-DB0B-42FE-A7FB-10C6D21A791B}" type="datetimeFigureOut">
              <a:rPr lang="da-DK" smtClean="0"/>
              <a:t>02-11-2021</a:t>
            </a:fld>
            <a:endParaRPr lang="da-DK"/>
          </a:p>
        </p:txBody>
      </p:sp>
      <p:sp>
        <p:nvSpPr>
          <p:cNvPr id="6" name="Pladsholder til sidefod 5">
            <a:extLst>
              <a:ext uri="{FF2B5EF4-FFF2-40B4-BE49-F238E27FC236}">
                <a16:creationId xmlns:a16="http://schemas.microsoft.com/office/drawing/2014/main" id="{7B1B3575-A101-4D4C-ACC9-3342F40B7457}"/>
              </a:ext>
            </a:extLst>
          </p:cNvPr>
          <p:cNvSpPr>
            <a:spLocks noGrp="1"/>
          </p:cNvSpPr>
          <p:nvPr>
            <p:ph type="ftr" sz="quarter" idx="11"/>
          </p:nvPr>
        </p:nvSpPr>
        <p:spPr/>
        <p:txBody>
          <a:bodyPr/>
          <a:lstStyle/>
          <a:p>
            <a:endParaRPr lang="da-DK"/>
          </a:p>
        </p:txBody>
      </p:sp>
      <p:sp>
        <p:nvSpPr>
          <p:cNvPr id="7" name="Pladsholder til slidenummer 6">
            <a:extLst>
              <a:ext uri="{FF2B5EF4-FFF2-40B4-BE49-F238E27FC236}">
                <a16:creationId xmlns:a16="http://schemas.microsoft.com/office/drawing/2014/main" id="{EA5ACA75-C473-4B27-B972-66CD59810872}"/>
              </a:ext>
            </a:extLst>
          </p:cNvPr>
          <p:cNvSpPr>
            <a:spLocks noGrp="1"/>
          </p:cNvSpPr>
          <p:nvPr>
            <p:ph type="sldNum" sz="quarter" idx="12"/>
          </p:nvPr>
        </p:nvSpPr>
        <p:spPr/>
        <p:txBody>
          <a:bodyPr/>
          <a:lstStyle/>
          <a:p>
            <a:fld id="{D0ED3F9F-5F0D-49D8-85AC-EBB4AF101FB1}" type="slidenum">
              <a:rPr lang="da-DK" smtClean="0"/>
              <a:t>‹nr.›</a:t>
            </a:fld>
            <a:endParaRPr lang="da-DK"/>
          </a:p>
        </p:txBody>
      </p:sp>
    </p:spTree>
    <p:extLst>
      <p:ext uri="{BB962C8B-B14F-4D97-AF65-F5344CB8AC3E}">
        <p14:creationId xmlns:p14="http://schemas.microsoft.com/office/powerpoint/2010/main" val="37420508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BDB684B-0D6C-422D-9A91-FB5B5B5D4022}"/>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p>
        </p:txBody>
      </p:sp>
      <p:sp>
        <p:nvSpPr>
          <p:cNvPr id="3" name="Pladsholder til billede 2">
            <a:extLst>
              <a:ext uri="{FF2B5EF4-FFF2-40B4-BE49-F238E27FC236}">
                <a16:creationId xmlns:a16="http://schemas.microsoft.com/office/drawing/2014/main" id="{8ED09C54-EBE8-48E0-80D1-F671FE78AF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a-DK"/>
          </a:p>
        </p:txBody>
      </p:sp>
      <p:sp>
        <p:nvSpPr>
          <p:cNvPr id="4" name="Pladsholder til tekst 3">
            <a:extLst>
              <a:ext uri="{FF2B5EF4-FFF2-40B4-BE49-F238E27FC236}">
                <a16:creationId xmlns:a16="http://schemas.microsoft.com/office/drawing/2014/main" id="{B3F85125-E3DB-46D4-BE91-4A3322260D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214C2B78-1E62-4E16-BF8A-7A07239527C4}"/>
              </a:ext>
            </a:extLst>
          </p:cNvPr>
          <p:cNvSpPr>
            <a:spLocks noGrp="1"/>
          </p:cNvSpPr>
          <p:nvPr>
            <p:ph type="dt" sz="half" idx="10"/>
          </p:nvPr>
        </p:nvSpPr>
        <p:spPr/>
        <p:txBody>
          <a:bodyPr/>
          <a:lstStyle/>
          <a:p>
            <a:fld id="{A158435C-DB0B-42FE-A7FB-10C6D21A791B}" type="datetimeFigureOut">
              <a:rPr lang="da-DK" smtClean="0"/>
              <a:t>02-11-2021</a:t>
            </a:fld>
            <a:endParaRPr lang="da-DK"/>
          </a:p>
        </p:txBody>
      </p:sp>
      <p:sp>
        <p:nvSpPr>
          <p:cNvPr id="6" name="Pladsholder til sidefod 5">
            <a:extLst>
              <a:ext uri="{FF2B5EF4-FFF2-40B4-BE49-F238E27FC236}">
                <a16:creationId xmlns:a16="http://schemas.microsoft.com/office/drawing/2014/main" id="{5351E2CD-95AE-4617-B603-7614E417A6DC}"/>
              </a:ext>
            </a:extLst>
          </p:cNvPr>
          <p:cNvSpPr>
            <a:spLocks noGrp="1"/>
          </p:cNvSpPr>
          <p:nvPr>
            <p:ph type="ftr" sz="quarter" idx="11"/>
          </p:nvPr>
        </p:nvSpPr>
        <p:spPr/>
        <p:txBody>
          <a:bodyPr/>
          <a:lstStyle/>
          <a:p>
            <a:endParaRPr lang="da-DK"/>
          </a:p>
        </p:txBody>
      </p:sp>
      <p:sp>
        <p:nvSpPr>
          <p:cNvPr id="7" name="Pladsholder til slidenummer 6">
            <a:extLst>
              <a:ext uri="{FF2B5EF4-FFF2-40B4-BE49-F238E27FC236}">
                <a16:creationId xmlns:a16="http://schemas.microsoft.com/office/drawing/2014/main" id="{EB97C85D-57F5-4E3C-BF89-915AD6D7905E}"/>
              </a:ext>
            </a:extLst>
          </p:cNvPr>
          <p:cNvSpPr>
            <a:spLocks noGrp="1"/>
          </p:cNvSpPr>
          <p:nvPr>
            <p:ph type="sldNum" sz="quarter" idx="12"/>
          </p:nvPr>
        </p:nvSpPr>
        <p:spPr/>
        <p:txBody>
          <a:bodyPr/>
          <a:lstStyle/>
          <a:p>
            <a:fld id="{D0ED3F9F-5F0D-49D8-85AC-EBB4AF101FB1}" type="slidenum">
              <a:rPr lang="da-DK" smtClean="0"/>
              <a:t>‹nr.›</a:t>
            </a:fld>
            <a:endParaRPr lang="da-DK"/>
          </a:p>
        </p:txBody>
      </p:sp>
    </p:spTree>
    <p:extLst>
      <p:ext uri="{BB962C8B-B14F-4D97-AF65-F5344CB8AC3E}">
        <p14:creationId xmlns:p14="http://schemas.microsoft.com/office/powerpoint/2010/main" val="18195548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243D8F-BBB6-4EDD-BE8A-311ABF22B68F}"/>
              </a:ext>
            </a:extLst>
          </p:cNvPr>
          <p:cNvSpPr>
            <a:spLocks noGrp="1"/>
          </p:cNvSpPr>
          <p:nvPr>
            <p:ph type="title"/>
          </p:nvPr>
        </p:nvSpPr>
        <p:spPr/>
        <p:txBody>
          <a:bodyPr/>
          <a:lstStyle/>
          <a:p>
            <a:r>
              <a:rPr lang="da-DK"/>
              <a:t>Klik for at redigere titeltypografien i masteren</a:t>
            </a:r>
          </a:p>
        </p:txBody>
      </p:sp>
      <p:sp>
        <p:nvSpPr>
          <p:cNvPr id="3" name="Pladsholder til lodret titel 2">
            <a:extLst>
              <a:ext uri="{FF2B5EF4-FFF2-40B4-BE49-F238E27FC236}">
                <a16:creationId xmlns:a16="http://schemas.microsoft.com/office/drawing/2014/main" id="{DB0B0FB1-F925-4C81-9A4B-46881CED912E}"/>
              </a:ext>
            </a:extLst>
          </p:cNvPr>
          <p:cNvSpPr>
            <a:spLocks noGrp="1"/>
          </p:cNvSpPr>
          <p:nvPr>
            <p:ph type="body" orient="vert" idx="1"/>
          </p:nvPr>
        </p:nvSpPr>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FC5A777D-563F-4184-A924-D2D7BF258FE7}"/>
              </a:ext>
            </a:extLst>
          </p:cNvPr>
          <p:cNvSpPr>
            <a:spLocks noGrp="1"/>
          </p:cNvSpPr>
          <p:nvPr>
            <p:ph type="dt" sz="half" idx="10"/>
          </p:nvPr>
        </p:nvSpPr>
        <p:spPr/>
        <p:txBody>
          <a:bodyPr/>
          <a:lstStyle/>
          <a:p>
            <a:fld id="{A158435C-DB0B-42FE-A7FB-10C6D21A791B}" type="datetimeFigureOut">
              <a:rPr lang="da-DK" smtClean="0"/>
              <a:t>02-11-2021</a:t>
            </a:fld>
            <a:endParaRPr lang="da-DK"/>
          </a:p>
        </p:txBody>
      </p:sp>
      <p:sp>
        <p:nvSpPr>
          <p:cNvPr id="5" name="Pladsholder til sidefod 4">
            <a:extLst>
              <a:ext uri="{FF2B5EF4-FFF2-40B4-BE49-F238E27FC236}">
                <a16:creationId xmlns:a16="http://schemas.microsoft.com/office/drawing/2014/main" id="{4F8848E8-3E75-447C-BF1B-E1672688DDF3}"/>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678DD4D8-68EA-4414-A470-39A05D226EF2}"/>
              </a:ext>
            </a:extLst>
          </p:cNvPr>
          <p:cNvSpPr>
            <a:spLocks noGrp="1"/>
          </p:cNvSpPr>
          <p:nvPr>
            <p:ph type="sldNum" sz="quarter" idx="12"/>
          </p:nvPr>
        </p:nvSpPr>
        <p:spPr/>
        <p:txBody>
          <a:bodyPr/>
          <a:lstStyle/>
          <a:p>
            <a:fld id="{D0ED3F9F-5F0D-49D8-85AC-EBB4AF101FB1}" type="slidenum">
              <a:rPr lang="da-DK" smtClean="0"/>
              <a:t>‹nr.›</a:t>
            </a:fld>
            <a:endParaRPr lang="da-DK"/>
          </a:p>
        </p:txBody>
      </p:sp>
    </p:spTree>
    <p:extLst>
      <p:ext uri="{BB962C8B-B14F-4D97-AF65-F5344CB8AC3E}">
        <p14:creationId xmlns:p14="http://schemas.microsoft.com/office/powerpoint/2010/main" val="3657518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a:extLst>
              <a:ext uri="{FF2B5EF4-FFF2-40B4-BE49-F238E27FC236}">
                <a16:creationId xmlns:a16="http://schemas.microsoft.com/office/drawing/2014/main" id="{A70886F8-9FB6-41E5-88FA-A6BC9230A9C8}"/>
              </a:ext>
            </a:extLst>
          </p:cNvPr>
          <p:cNvSpPr>
            <a:spLocks noGrp="1"/>
          </p:cNvSpPr>
          <p:nvPr>
            <p:ph type="title" orient="vert"/>
          </p:nvPr>
        </p:nvSpPr>
        <p:spPr>
          <a:xfrm>
            <a:off x="8724900" y="365125"/>
            <a:ext cx="2628900" cy="5811838"/>
          </a:xfrm>
        </p:spPr>
        <p:txBody>
          <a:bodyPr vert="eaVert"/>
          <a:lstStyle/>
          <a:p>
            <a:r>
              <a:rPr lang="da-DK"/>
              <a:t>Klik for at redigere titeltypografien i masteren</a:t>
            </a:r>
          </a:p>
        </p:txBody>
      </p:sp>
      <p:sp>
        <p:nvSpPr>
          <p:cNvPr id="3" name="Pladsholder til lodret titel 2">
            <a:extLst>
              <a:ext uri="{FF2B5EF4-FFF2-40B4-BE49-F238E27FC236}">
                <a16:creationId xmlns:a16="http://schemas.microsoft.com/office/drawing/2014/main" id="{A4280D76-F47E-413B-B41D-AAE89139ED79}"/>
              </a:ext>
            </a:extLst>
          </p:cNvPr>
          <p:cNvSpPr>
            <a:spLocks noGrp="1"/>
          </p:cNvSpPr>
          <p:nvPr>
            <p:ph type="body" orient="vert" idx="1"/>
          </p:nvPr>
        </p:nvSpPr>
        <p:spPr>
          <a:xfrm>
            <a:off x="838200" y="365125"/>
            <a:ext cx="7734300" cy="5811838"/>
          </a:xfrm>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F7BE221A-F58F-4186-B228-F60EF3D64863}"/>
              </a:ext>
            </a:extLst>
          </p:cNvPr>
          <p:cNvSpPr>
            <a:spLocks noGrp="1"/>
          </p:cNvSpPr>
          <p:nvPr>
            <p:ph type="dt" sz="half" idx="10"/>
          </p:nvPr>
        </p:nvSpPr>
        <p:spPr/>
        <p:txBody>
          <a:bodyPr/>
          <a:lstStyle/>
          <a:p>
            <a:fld id="{A158435C-DB0B-42FE-A7FB-10C6D21A791B}" type="datetimeFigureOut">
              <a:rPr lang="da-DK" smtClean="0"/>
              <a:t>02-11-2021</a:t>
            </a:fld>
            <a:endParaRPr lang="da-DK"/>
          </a:p>
        </p:txBody>
      </p:sp>
      <p:sp>
        <p:nvSpPr>
          <p:cNvPr id="5" name="Pladsholder til sidefod 4">
            <a:extLst>
              <a:ext uri="{FF2B5EF4-FFF2-40B4-BE49-F238E27FC236}">
                <a16:creationId xmlns:a16="http://schemas.microsoft.com/office/drawing/2014/main" id="{5824E921-74AA-417E-B622-06C2C31F2092}"/>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38FA6A2A-44AD-4E60-A594-06897D578750}"/>
              </a:ext>
            </a:extLst>
          </p:cNvPr>
          <p:cNvSpPr>
            <a:spLocks noGrp="1"/>
          </p:cNvSpPr>
          <p:nvPr>
            <p:ph type="sldNum" sz="quarter" idx="12"/>
          </p:nvPr>
        </p:nvSpPr>
        <p:spPr/>
        <p:txBody>
          <a:bodyPr/>
          <a:lstStyle/>
          <a:p>
            <a:fld id="{D0ED3F9F-5F0D-49D8-85AC-EBB4AF101FB1}" type="slidenum">
              <a:rPr lang="da-DK" smtClean="0"/>
              <a:t>‹nr.›</a:t>
            </a:fld>
            <a:endParaRPr lang="da-DK"/>
          </a:p>
        </p:txBody>
      </p:sp>
    </p:spTree>
    <p:extLst>
      <p:ext uri="{BB962C8B-B14F-4D97-AF65-F5344CB8AC3E}">
        <p14:creationId xmlns:p14="http://schemas.microsoft.com/office/powerpoint/2010/main" val="11149167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titel 1">
            <a:extLst>
              <a:ext uri="{FF2B5EF4-FFF2-40B4-BE49-F238E27FC236}">
                <a16:creationId xmlns:a16="http://schemas.microsoft.com/office/drawing/2014/main" id="{97167DE1-271D-4DF3-9AE7-C60F405762C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a-DK"/>
              <a:t>Klik for at redigere titeltypografien i masteren</a:t>
            </a:r>
          </a:p>
        </p:txBody>
      </p:sp>
      <p:sp>
        <p:nvSpPr>
          <p:cNvPr id="3" name="Pladsholder til tekst 2">
            <a:extLst>
              <a:ext uri="{FF2B5EF4-FFF2-40B4-BE49-F238E27FC236}">
                <a16:creationId xmlns:a16="http://schemas.microsoft.com/office/drawing/2014/main" id="{2423955D-0946-46B1-9E16-C6A18BA054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2CBBDA70-797F-4957-8F40-30C6C15DD85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58435C-DB0B-42FE-A7FB-10C6D21A791B}" type="datetimeFigureOut">
              <a:rPr lang="da-DK" smtClean="0"/>
              <a:t>02-11-2021</a:t>
            </a:fld>
            <a:endParaRPr lang="da-DK"/>
          </a:p>
        </p:txBody>
      </p:sp>
      <p:sp>
        <p:nvSpPr>
          <p:cNvPr id="5" name="Pladsholder til sidefod 4">
            <a:extLst>
              <a:ext uri="{FF2B5EF4-FFF2-40B4-BE49-F238E27FC236}">
                <a16:creationId xmlns:a16="http://schemas.microsoft.com/office/drawing/2014/main" id="{443DDDAE-6D73-477C-B6F8-2CF5BEB540A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a-DK"/>
          </a:p>
        </p:txBody>
      </p:sp>
      <p:sp>
        <p:nvSpPr>
          <p:cNvPr id="6" name="Pladsholder til slidenummer 5">
            <a:extLst>
              <a:ext uri="{FF2B5EF4-FFF2-40B4-BE49-F238E27FC236}">
                <a16:creationId xmlns:a16="http://schemas.microsoft.com/office/drawing/2014/main" id="{F5C91A50-3D0C-4A11-BA92-34E4196A6D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ED3F9F-5F0D-49D8-85AC-EBB4AF101FB1}" type="slidenum">
              <a:rPr lang="da-DK" smtClean="0"/>
              <a:t>‹nr.›</a:t>
            </a:fld>
            <a:endParaRPr lang="da-DK"/>
          </a:p>
        </p:txBody>
      </p:sp>
    </p:spTree>
    <p:extLst>
      <p:ext uri="{BB962C8B-B14F-4D97-AF65-F5344CB8AC3E}">
        <p14:creationId xmlns:p14="http://schemas.microsoft.com/office/powerpoint/2010/main" val="13066980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8631004-79B7-41CB-BB97-B947A6FBDACD}"/>
              </a:ext>
            </a:extLst>
          </p:cNvPr>
          <p:cNvSpPr>
            <a:spLocks noGrp="1"/>
          </p:cNvSpPr>
          <p:nvPr>
            <p:ph type="ctrTitle"/>
          </p:nvPr>
        </p:nvSpPr>
        <p:spPr/>
        <p:txBody>
          <a:bodyPr/>
          <a:lstStyle/>
          <a:p>
            <a:r>
              <a:rPr lang="da-DK" dirty="0"/>
              <a:t>Rosenhøj BK</a:t>
            </a:r>
          </a:p>
        </p:txBody>
      </p:sp>
      <p:sp>
        <p:nvSpPr>
          <p:cNvPr id="3" name="Undertitel 2">
            <a:extLst>
              <a:ext uri="{FF2B5EF4-FFF2-40B4-BE49-F238E27FC236}">
                <a16:creationId xmlns:a16="http://schemas.microsoft.com/office/drawing/2014/main" id="{F7935D7D-137E-4F9D-8A38-505F3A950B7F}"/>
              </a:ext>
            </a:extLst>
          </p:cNvPr>
          <p:cNvSpPr>
            <a:spLocks noGrp="1"/>
          </p:cNvSpPr>
          <p:nvPr>
            <p:ph type="subTitle" idx="1"/>
          </p:nvPr>
        </p:nvSpPr>
        <p:spPr/>
        <p:txBody>
          <a:bodyPr/>
          <a:lstStyle/>
          <a:p>
            <a:r>
              <a:rPr lang="da-DK" dirty="0"/>
              <a:t>Book ressourcer (baner) i Holdsport</a:t>
            </a:r>
          </a:p>
        </p:txBody>
      </p:sp>
    </p:spTree>
    <p:extLst>
      <p:ext uri="{BB962C8B-B14F-4D97-AF65-F5344CB8AC3E}">
        <p14:creationId xmlns:p14="http://schemas.microsoft.com/office/powerpoint/2010/main" val="19695385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5CAB16B-67A3-436D-AAFE-FC33B6BD584B}"/>
              </a:ext>
            </a:extLst>
          </p:cNvPr>
          <p:cNvSpPr>
            <a:spLocks noGrp="1"/>
          </p:cNvSpPr>
          <p:nvPr>
            <p:ph type="title"/>
          </p:nvPr>
        </p:nvSpPr>
        <p:spPr/>
        <p:txBody>
          <a:bodyPr/>
          <a:lstStyle/>
          <a:p>
            <a:r>
              <a:rPr lang="da-DK" dirty="0"/>
              <a:t>Find ledig tid</a:t>
            </a:r>
          </a:p>
        </p:txBody>
      </p:sp>
      <p:sp>
        <p:nvSpPr>
          <p:cNvPr id="4" name="Pladsholder til tekst 3">
            <a:extLst>
              <a:ext uri="{FF2B5EF4-FFF2-40B4-BE49-F238E27FC236}">
                <a16:creationId xmlns:a16="http://schemas.microsoft.com/office/drawing/2014/main" id="{EA192446-AFDF-4F04-939D-B4C41DCB1861}"/>
              </a:ext>
            </a:extLst>
          </p:cNvPr>
          <p:cNvSpPr>
            <a:spLocks noGrp="1"/>
          </p:cNvSpPr>
          <p:nvPr>
            <p:ph type="body" sz="half" idx="2"/>
          </p:nvPr>
        </p:nvSpPr>
        <p:spPr>
          <a:xfrm>
            <a:off x="839788" y="2057400"/>
            <a:ext cx="3377393" cy="3811588"/>
          </a:xfrm>
        </p:spPr>
        <p:txBody>
          <a:bodyPr/>
          <a:lstStyle/>
          <a:p>
            <a:pPr marL="342900" indent="-342900">
              <a:buAutoNum type="arabicPeriod"/>
            </a:pPr>
            <a:r>
              <a:rPr lang="da-DK" dirty="0"/>
              <a:t>Vælg Kalender og Frie ressourcer</a:t>
            </a:r>
          </a:p>
          <a:p>
            <a:pPr marL="342900" indent="-342900">
              <a:buAutoNum type="arabicPeriod"/>
            </a:pPr>
            <a:r>
              <a:rPr lang="da-DK" dirty="0"/>
              <a:t>Vælg hvilken bane du vil se</a:t>
            </a:r>
          </a:p>
          <a:p>
            <a:pPr marL="342900" indent="-342900">
              <a:buAutoNum type="arabicPeriod"/>
            </a:pPr>
            <a:r>
              <a:rPr lang="da-DK" dirty="0"/>
              <a:t>Find et tidspunkt der er ledigt</a:t>
            </a:r>
          </a:p>
          <a:p>
            <a:endParaRPr lang="da-DK" dirty="0"/>
          </a:p>
          <a:p>
            <a:endParaRPr lang="da-DK" dirty="0"/>
          </a:p>
        </p:txBody>
      </p:sp>
      <p:pic>
        <p:nvPicPr>
          <p:cNvPr id="13" name="Pladsholder til indhold 12">
            <a:extLst>
              <a:ext uri="{FF2B5EF4-FFF2-40B4-BE49-F238E27FC236}">
                <a16:creationId xmlns:a16="http://schemas.microsoft.com/office/drawing/2014/main" id="{72095FC9-4B31-4DCA-B2D3-D381AD9B36A8}"/>
              </a:ext>
            </a:extLst>
          </p:cNvPr>
          <p:cNvPicPr>
            <a:picLocks noGrp="1" noChangeAspect="1"/>
          </p:cNvPicPr>
          <p:nvPr>
            <p:ph idx="1"/>
          </p:nvPr>
        </p:nvPicPr>
        <p:blipFill>
          <a:blip r:embed="rId2"/>
          <a:stretch>
            <a:fillRect/>
          </a:stretch>
        </p:blipFill>
        <p:spPr>
          <a:xfrm>
            <a:off x="4217181" y="457200"/>
            <a:ext cx="7885961" cy="5774267"/>
          </a:xfrm>
        </p:spPr>
      </p:pic>
    </p:spTree>
    <p:extLst>
      <p:ext uri="{BB962C8B-B14F-4D97-AF65-F5344CB8AC3E}">
        <p14:creationId xmlns:p14="http://schemas.microsoft.com/office/powerpoint/2010/main" val="36685131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5CAB16B-67A3-436D-AAFE-FC33B6BD584B}"/>
              </a:ext>
            </a:extLst>
          </p:cNvPr>
          <p:cNvSpPr>
            <a:spLocks noGrp="1"/>
          </p:cNvSpPr>
          <p:nvPr>
            <p:ph type="title"/>
          </p:nvPr>
        </p:nvSpPr>
        <p:spPr/>
        <p:txBody>
          <a:bodyPr/>
          <a:lstStyle/>
          <a:p>
            <a:r>
              <a:rPr lang="da-DK" dirty="0"/>
              <a:t>Opret aktivitet</a:t>
            </a:r>
          </a:p>
        </p:txBody>
      </p:sp>
      <p:sp>
        <p:nvSpPr>
          <p:cNvPr id="4" name="Pladsholder til tekst 3">
            <a:extLst>
              <a:ext uri="{FF2B5EF4-FFF2-40B4-BE49-F238E27FC236}">
                <a16:creationId xmlns:a16="http://schemas.microsoft.com/office/drawing/2014/main" id="{EA192446-AFDF-4F04-939D-B4C41DCB1861}"/>
              </a:ext>
            </a:extLst>
          </p:cNvPr>
          <p:cNvSpPr>
            <a:spLocks noGrp="1"/>
          </p:cNvSpPr>
          <p:nvPr>
            <p:ph type="body" sz="half" idx="2"/>
          </p:nvPr>
        </p:nvSpPr>
        <p:spPr>
          <a:xfrm>
            <a:off x="839788" y="2057400"/>
            <a:ext cx="3377393" cy="3811588"/>
          </a:xfrm>
        </p:spPr>
        <p:txBody>
          <a:bodyPr/>
          <a:lstStyle/>
          <a:p>
            <a:pPr marL="342900" indent="-342900">
              <a:buAutoNum type="arabicPeriod"/>
            </a:pPr>
            <a:r>
              <a:rPr lang="da-DK" dirty="0"/>
              <a:t>Vælg Kommende </a:t>
            </a:r>
            <a:r>
              <a:rPr lang="da-DK" dirty="0" err="1"/>
              <a:t>Aktiviter</a:t>
            </a:r>
            <a:endParaRPr lang="da-DK" dirty="0"/>
          </a:p>
          <a:p>
            <a:pPr marL="342900" indent="-342900">
              <a:buAutoNum type="arabicPeriod"/>
            </a:pPr>
            <a:r>
              <a:rPr lang="da-DK" dirty="0"/>
              <a:t>Vælg Opret aktivitet</a:t>
            </a:r>
          </a:p>
          <a:p>
            <a:pPr marL="342900" indent="-342900">
              <a:buAutoNum type="arabicPeriod"/>
            </a:pPr>
            <a:r>
              <a:rPr lang="da-DK" dirty="0"/>
              <a:t>Vælg Opret aktivitet</a:t>
            </a:r>
          </a:p>
          <a:p>
            <a:pPr marL="342900" indent="-342900">
              <a:buAutoNum type="arabicPeriod"/>
            </a:pPr>
            <a:endParaRPr lang="da-DK" dirty="0"/>
          </a:p>
          <a:p>
            <a:endParaRPr lang="da-DK" dirty="0"/>
          </a:p>
          <a:p>
            <a:endParaRPr lang="da-DK" dirty="0"/>
          </a:p>
        </p:txBody>
      </p:sp>
      <p:pic>
        <p:nvPicPr>
          <p:cNvPr id="13" name="Pladsholder til indhold 12">
            <a:extLst>
              <a:ext uri="{FF2B5EF4-FFF2-40B4-BE49-F238E27FC236}">
                <a16:creationId xmlns:a16="http://schemas.microsoft.com/office/drawing/2014/main" id="{72095FC9-4B31-4DCA-B2D3-D381AD9B36A8}"/>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a:off x="5136444" y="366888"/>
            <a:ext cx="6736100" cy="6267928"/>
          </a:xfrm>
        </p:spPr>
      </p:pic>
    </p:spTree>
    <p:extLst>
      <p:ext uri="{BB962C8B-B14F-4D97-AF65-F5344CB8AC3E}">
        <p14:creationId xmlns:p14="http://schemas.microsoft.com/office/powerpoint/2010/main" val="17998262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5CAB16B-67A3-436D-AAFE-FC33B6BD584B}"/>
              </a:ext>
            </a:extLst>
          </p:cNvPr>
          <p:cNvSpPr>
            <a:spLocks noGrp="1"/>
          </p:cNvSpPr>
          <p:nvPr>
            <p:ph type="title"/>
          </p:nvPr>
        </p:nvSpPr>
        <p:spPr/>
        <p:txBody>
          <a:bodyPr/>
          <a:lstStyle/>
          <a:p>
            <a:r>
              <a:rPr lang="da-DK" dirty="0"/>
              <a:t>Reserver ressourcer</a:t>
            </a:r>
          </a:p>
        </p:txBody>
      </p:sp>
      <p:sp>
        <p:nvSpPr>
          <p:cNvPr id="4" name="Pladsholder til tekst 3">
            <a:extLst>
              <a:ext uri="{FF2B5EF4-FFF2-40B4-BE49-F238E27FC236}">
                <a16:creationId xmlns:a16="http://schemas.microsoft.com/office/drawing/2014/main" id="{EA192446-AFDF-4F04-939D-B4C41DCB1861}"/>
              </a:ext>
            </a:extLst>
          </p:cNvPr>
          <p:cNvSpPr>
            <a:spLocks noGrp="1"/>
          </p:cNvSpPr>
          <p:nvPr>
            <p:ph type="body" sz="half" idx="2"/>
          </p:nvPr>
        </p:nvSpPr>
        <p:spPr>
          <a:xfrm>
            <a:off x="839788" y="2057400"/>
            <a:ext cx="3377393" cy="3811588"/>
          </a:xfrm>
        </p:spPr>
        <p:txBody>
          <a:bodyPr/>
          <a:lstStyle/>
          <a:p>
            <a:r>
              <a:rPr lang="da-DK" dirty="0"/>
              <a:t>Udfyld aktiviteten som du plejer indtil side 3.</a:t>
            </a:r>
          </a:p>
          <a:p>
            <a:pPr marL="342900" indent="-342900">
              <a:buAutoNum type="arabicPeriod"/>
            </a:pPr>
            <a:r>
              <a:rPr lang="da-DK" dirty="0"/>
              <a:t>Sæt flueben i Reserver ressource</a:t>
            </a:r>
          </a:p>
          <a:p>
            <a:pPr marL="342900" indent="-342900">
              <a:buAutoNum type="arabicPeriod"/>
            </a:pPr>
            <a:r>
              <a:rPr lang="da-DK" dirty="0"/>
              <a:t>Klik Opret</a:t>
            </a:r>
          </a:p>
          <a:p>
            <a:endParaRPr lang="da-DK" dirty="0"/>
          </a:p>
          <a:p>
            <a:endParaRPr lang="da-DK" dirty="0"/>
          </a:p>
        </p:txBody>
      </p:sp>
      <p:pic>
        <p:nvPicPr>
          <p:cNvPr id="13" name="Pladsholder til indhold 12">
            <a:extLst>
              <a:ext uri="{FF2B5EF4-FFF2-40B4-BE49-F238E27FC236}">
                <a16:creationId xmlns:a16="http://schemas.microsoft.com/office/drawing/2014/main" id="{72095FC9-4B31-4DCA-B2D3-D381AD9B36A8}"/>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a:off x="5370530" y="366888"/>
            <a:ext cx="6267928" cy="6267928"/>
          </a:xfrm>
        </p:spPr>
      </p:pic>
    </p:spTree>
    <p:extLst>
      <p:ext uri="{BB962C8B-B14F-4D97-AF65-F5344CB8AC3E}">
        <p14:creationId xmlns:p14="http://schemas.microsoft.com/office/powerpoint/2010/main" val="4509895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5CAB16B-67A3-436D-AAFE-FC33B6BD584B}"/>
              </a:ext>
            </a:extLst>
          </p:cNvPr>
          <p:cNvSpPr>
            <a:spLocks noGrp="1"/>
          </p:cNvSpPr>
          <p:nvPr>
            <p:ph type="title"/>
          </p:nvPr>
        </p:nvSpPr>
        <p:spPr/>
        <p:txBody>
          <a:bodyPr/>
          <a:lstStyle/>
          <a:p>
            <a:r>
              <a:rPr lang="da-DK" dirty="0"/>
              <a:t>Tildel reservation</a:t>
            </a:r>
          </a:p>
        </p:txBody>
      </p:sp>
      <p:sp>
        <p:nvSpPr>
          <p:cNvPr id="4" name="Pladsholder til tekst 3">
            <a:extLst>
              <a:ext uri="{FF2B5EF4-FFF2-40B4-BE49-F238E27FC236}">
                <a16:creationId xmlns:a16="http://schemas.microsoft.com/office/drawing/2014/main" id="{EA192446-AFDF-4F04-939D-B4C41DCB1861}"/>
              </a:ext>
            </a:extLst>
          </p:cNvPr>
          <p:cNvSpPr>
            <a:spLocks noGrp="1"/>
          </p:cNvSpPr>
          <p:nvPr>
            <p:ph type="body" sz="half" idx="2"/>
          </p:nvPr>
        </p:nvSpPr>
        <p:spPr>
          <a:xfrm>
            <a:off x="839788" y="2057400"/>
            <a:ext cx="3377393" cy="3811588"/>
          </a:xfrm>
        </p:spPr>
        <p:txBody>
          <a:bodyPr/>
          <a:lstStyle/>
          <a:p>
            <a:endParaRPr lang="da-DK" dirty="0"/>
          </a:p>
          <a:p>
            <a:pPr marL="342900" indent="-342900">
              <a:buAutoNum type="arabicPeriod"/>
            </a:pPr>
            <a:r>
              <a:rPr lang="da-DK" dirty="0"/>
              <a:t>Vælg banen du skal bruge. Vær venlig kun at booke hele banen hvis du skal bruge hele banen. 5M og 8M kampe skal bruge en halv bane, så er der plads til dine træner kollegaer også.</a:t>
            </a:r>
          </a:p>
          <a:p>
            <a:endParaRPr lang="da-DK" dirty="0"/>
          </a:p>
          <a:p>
            <a:endParaRPr lang="da-DK" dirty="0"/>
          </a:p>
        </p:txBody>
      </p:sp>
      <p:pic>
        <p:nvPicPr>
          <p:cNvPr id="13" name="Pladsholder til indhold 12">
            <a:extLst>
              <a:ext uri="{FF2B5EF4-FFF2-40B4-BE49-F238E27FC236}">
                <a16:creationId xmlns:a16="http://schemas.microsoft.com/office/drawing/2014/main" id="{72095FC9-4B31-4DCA-B2D3-D381AD9B36A8}"/>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a:off x="5370530" y="1182431"/>
            <a:ext cx="6267928" cy="4636842"/>
          </a:xfrm>
        </p:spPr>
      </p:pic>
    </p:spTree>
    <p:extLst>
      <p:ext uri="{BB962C8B-B14F-4D97-AF65-F5344CB8AC3E}">
        <p14:creationId xmlns:p14="http://schemas.microsoft.com/office/powerpoint/2010/main" val="20881512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5CAB16B-67A3-436D-AAFE-FC33B6BD584B}"/>
              </a:ext>
            </a:extLst>
          </p:cNvPr>
          <p:cNvSpPr>
            <a:spLocks noGrp="1"/>
          </p:cNvSpPr>
          <p:nvPr>
            <p:ph type="title"/>
          </p:nvPr>
        </p:nvSpPr>
        <p:spPr/>
        <p:txBody>
          <a:bodyPr/>
          <a:lstStyle/>
          <a:p>
            <a:r>
              <a:rPr lang="da-DK" dirty="0"/>
              <a:t>Tildel reservation</a:t>
            </a:r>
          </a:p>
        </p:txBody>
      </p:sp>
      <p:sp>
        <p:nvSpPr>
          <p:cNvPr id="4" name="Pladsholder til tekst 3">
            <a:extLst>
              <a:ext uri="{FF2B5EF4-FFF2-40B4-BE49-F238E27FC236}">
                <a16:creationId xmlns:a16="http://schemas.microsoft.com/office/drawing/2014/main" id="{EA192446-AFDF-4F04-939D-B4C41DCB1861}"/>
              </a:ext>
            </a:extLst>
          </p:cNvPr>
          <p:cNvSpPr>
            <a:spLocks noGrp="1"/>
          </p:cNvSpPr>
          <p:nvPr>
            <p:ph type="body" sz="half" idx="2"/>
          </p:nvPr>
        </p:nvSpPr>
        <p:spPr>
          <a:xfrm>
            <a:off x="839788" y="2057400"/>
            <a:ext cx="3377393" cy="3811588"/>
          </a:xfrm>
        </p:spPr>
        <p:txBody>
          <a:bodyPr/>
          <a:lstStyle/>
          <a:p>
            <a:pPr marL="342900" indent="-342900">
              <a:buAutoNum type="arabicPeriod"/>
            </a:pPr>
            <a:r>
              <a:rPr lang="da-DK" dirty="0"/>
              <a:t>Kontrollér banevalg og tidspunktet er korrekt.</a:t>
            </a:r>
          </a:p>
          <a:p>
            <a:pPr marL="342900" indent="-342900">
              <a:buAutoNum type="arabicPeriod"/>
            </a:pPr>
            <a:r>
              <a:rPr lang="da-DK" dirty="0"/>
              <a:t>Tryk Gem</a:t>
            </a:r>
          </a:p>
          <a:p>
            <a:endParaRPr lang="da-DK" dirty="0"/>
          </a:p>
        </p:txBody>
      </p:sp>
      <p:pic>
        <p:nvPicPr>
          <p:cNvPr id="13" name="Pladsholder til indhold 12">
            <a:extLst>
              <a:ext uri="{FF2B5EF4-FFF2-40B4-BE49-F238E27FC236}">
                <a16:creationId xmlns:a16="http://schemas.microsoft.com/office/drawing/2014/main" id="{72095FC9-4B31-4DCA-B2D3-D381AD9B36A8}"/>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a:off x="5370530" y="1182577"/>
            <a:ext cx="6267928" cy="4636549"/>
          </a:xfrm>
        </p:spPr>
      </p:pic>
    </p:spTree>
    <p:extLst>
      <p:ext uri="{BB962C8B-B14F-4D97-AF65-F5344CB8AC3E}">
        <p14:creationId xmlns:p14="http://schemas.microsoft.com/office/powerpoint/2010/main" val="27597795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5CAB16B-67A3-436D-AAFE-FC33B6BD584B}"/>
              </a:ext>
            </a:extLst>
          </p:cNvPr>
          <p:cNvSpPr>
            <a:spLocks noGrp="1"/>
          </p:cNvSpPr>
          <p:nvPr>
            <p:ph type="title"/>
          </p:nvPr>
        </p:nvSpPr>
        <p:spPr/>
        <p:txBody>
          <a:bodyPr/>
          <a:lstStyle/>
          <a:p>
            <a:r>
              <a:rPr lang="da-DK" dirty="0"/>
              <a:t>Kontroller reservation</a:t>
            </a:r>
          </a:p>
        </p:txBody>
      </p:sp>
      <p:sp>
        <p:nvSpPr>
          <p:cNvPr id="4" name="Pladsholder til tekst 3">
            <a:extLst>
              <a:ext uri="{FF2B5EF4-FFF2-40B4-BE49-F238E27FC236}">
                <a16:creationId xmlns:a16="http://schemas.microsoft.com/office/drawing/2014/main" id="{EA192446-AFDF-4F04-939D-B4C41DCB1861}"/>
              </a:ext>
            </a:extLst>
          </p:cNvPr>
          <p:cNvSpPr>
            <a:spLocks noGrp="1"/>
          </p:cNvSpPr>
          <p:nvPr>
            <p:ph type="body" sz="half" idx="2"/>
          </p:nvPr>
        </p:nvSpPr>
        <p:spPr>
          <a:xfrm>
            <a:off x="839788" y="2057400"/>
            <a:ext cx="3377393" cy="3811588"/>
          </a:xfrm>
        </p:spPr>
        <p:txBody>
          <a:bodyPr/>
          <a:lstStyle/>
          <a:p>
            <a:r>
              <a:rPr lang="da-DK" dirty="0"/>
              <a:t>Du kan nu kontrollere at banen er reserveret i det tidsrum.</a:t>
            </a:r>
          </a:p>
          <a:p>
            <a:pPr marL="342900" indent="-342900">
              <a:buAutoNum type="arabicPeriod"/>
            </a:pPr>
            <a:r>
              <a:rPr lang="da-DK" dirty="0"/>
              <a:t>Gå til Frie Ressourcer</a:t>
            </a:r>
          </a:p>
          <a:p>
            <a:pPr marL="342900" indent="-342900">
              <a:buAutoNum type="arabicPeriod"/>
            </a:pPr>
            <a:r>
              <a:rPr lang="da-DK" dirty="0"/>
              <a:t>Vælg banen</a:t>
            </a:r>
          </a:p>
          <a:p>
            <a:pPr marL="342900" indent="-342900">
              <a:buAutoNum type="arabicPeriod"/>
            </a:pPr>
            <a:r>
              <a:rPr lang="da-DK" dirty="0"/>
              <a:t>Bane reservationen viser at banen er reserveret til aktivitetens navn og hvilket hold den er reserveret til.</a:t>
            </a:r>
          </a:p>
        </p:txBody>
      </p:sp>
      <p:pic>
        <p:nvPicPr>
          <p:cNvPr id="13" name="Pladsholder til indhold 12">
            <a:extLst>
              <a:ext uri="{FF2B5EF4-FFF2-40B4-BE49-F238E27FC236}">
                <a16:creationId xmlns:a16="http://schemas.microsoft.com/office/drawing/2014/main" id="{72095FC9-4B31-4DCA-B2D3-D381AD9B36A8}"/>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a:off x="4561502" y="457201"/>
            <a:ext cx="7582822" cy="5853288"/>
          </a:xfrm>
        </p:spPr>
      </p:pic>
    </p:spTree>
    <p:extLst>
      <p:ext uri="{BB962C8B-B14F-4D97-AF65-F5344CB8AC3E}">
        <p14:creationId xmlns:p14="http://schemas.microsoft.com/office/powerpoint/2010/main" val="7734746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5CAB16B-67A3-436D-AAFE-FC33B6BD584B}"/>
              </a:ext>
            </a:extLst>
          </p:cNvPr>
          <p:cNvSpPr>
            <a:spLocks noGrp="1"/>
          </p:cNvSpPr>
          <p:nvPr>
            <p:ph type="title"/>
          </p:nvPr>
        </p:nvSpPr>
        <p:spPr/>
        <p:txBody>
          <a:bodyPr/>
          <a:lstStyle/>
          <a:p>
            <a:r>
              <a:rPr lang="da-DK" dirty="0"/>
              <a:t>Opret reservation til eksisterende aktivitet</a:t>
            </a:r>
          </a:p>
        </p:txBody>
      </p:sp>
      <p:sp>
        <p:nvSpPr>
          <p:cNvPr id="4" name="Pladsholder til tekst 3">
            <a:extLst>
              <a:ext uri="{FF2B5EF4-FFF2-40B4-BE49-F238E27FC236}">
                <a16:creationId xmlns:a16="http://schemas.microsoft.com/office/drawing/2014/main" id="{EA192446-AFDF-4F04-939D-B4C41DCB1861}"/>
              </a:ext>
            </a:extLst>
          </p:cNvPr>
          <p:cNvSpPr>
            <a:spLocks noGrp="1"/>
          </p:cNvSpPr>
          <p:nvPr>
            <p:ph type="body" sz="half" idx="2"/>
          </p:nvPr>
        </p:nvSpPr>
        <p:spPr>
          <a:xfrm>
            <a:off x="839788" y="2057400"/>
            <a:ext cx="3377393" cy="3811588"/>
          </a:xfrm>
        </p:spPr>
        <p:txBody>
          <a:bodyPr/>
          <a:lstStyle/>
          <a:p>
            <a:r>
              <a:rPr lang="da-DK" dirty="0"/>
              <a:t>Hvis du allerede har oprettet aktiviteten, skal du ikke slette den og starte forfra. Gå ind i aktiviteten.</a:t>
            </a:r>
          </a:p>
          <a:p>
            <a:pPr marL="342900" indent="-342900">
              <a:buAutoNum type="arabicPeriod"/>
            </a:pPr>
            <a:r>
              <a:rPr lang="da-DK" dirty="0"/>
              <a:t>Vælg mere.</a:t>
            </a:r>
          </a:p>
          <a:p>
            <a:pPr marL="342900" indent="-342900">
              <a:buAutoNum type="arabicPeriod"/>
            </a:pPr>
            <a:r>
              <a:rPr lang="da-DK" dirty="0"/>
              <a:t>Vælg Opret reservation</a:t>
            </a:r>
          </a:p>
        </p:txBody>
      </p:sp>
      <p:pic>
        <p:nvPicPr>
          <p:cNvPr id="13" name="Pladsholder til indhold 12">
            <a:extLst>
              <a:ext uri="{FF2B5EF4-FFF2-40B4-BE49-F238E27FC236}">
                <a16:creationId xmlns:a16="http://schemas.microsoft.com/office/drawing/2014/main" id="{72095FC9-4B31-4DCA-B2D3-D381AD9B36A8}"/>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a:off x="5256870" y="457200"/>
            <a:ext cx="6418990" cy="6067778"/>
          </a:xfrm>
        </p:spPr>
      </p:pic>
    </p:spTree>
    <p:extLst>
      <p:ext uri="{BB962C8B-B14F-4D97-AF65-F5344CB8AC3E}">
        <p14:creationId xmlns:p14="http://schemas.microsoft.com/office/powerpoint/2010/main" val="9240501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5CAB16B-67A3-436D-AAFE-FC33B6BD584B}"/>
              </a:ext>
            </a:extLst>
          </p:cNvPr>
          <p:cNvSpPr>
            <a:spLocks noGrp="1"/>
          </p:cNvSpPr>
          <p:nvPr>
            <p:ph type="title"/>
          </p:nvPr>
        </p:nvSpPr>
        <p:spPr/>
        <p:txBody>
          <a:bodyPr/>
          <a:lstStyle/>
          <a:p>
            <a:r>
              <a:rPr lang="da-DK" dirty="0"/>
              <a:t>Tildel reservation til aktivitet</a:t>
            </a:r>
          </a:p>
        </p:txBody>
      </p:sp>
      <p:sp>
        <p:nvSpPr>
          <p:cNvPr id="4" name="Pladsholder til tekst 3">
            <a:extLst>
              <a:ext uri="{FF2B5EF4-FFF2-40B4-BE49-F238E27FC236}">
                <a16:creationId xmlns:a16="http://schemas.microsoft.com/office/drawing/2014/main" id="{EA192446-AFDF-4F04-939D-B4C41DCB1861}"/>
              </a:ext>
            </a:extLst>
          </p:cNvPr>
          <p:cNvSpPr>
            <a:spLocks noGrp="1"/>
          </p:cNvSpPr>
          <p:nvPr>
            <p:ph type="body" sz="half" idx="2"/>
          </p:nvPr>
        </p:nvSpPr>
        <p:spPr>
          <a:xfrm>
            <a:off x="839788" y="2057400"/>
            <a:ext cx="3377393" cy="3811588"/>
          </a:xfrm>
        </p:spPr>
        <p:txBody>
          <a:bodyPr/>
          <a:lstStyle/>
          <a:p>
            <a:pPr marL="342900" indent="-342900">
              <a:buAutoNum type="arabicPeriod"/>
            </a:pPr>
            <a:r>
              <a:rPr lang="da-DK" dirty="0"/>
              <a:t>Vælg en ledig bane</a:t>
            </a:r>
          </a:p>
          <a:p>
            <a:pPr marL="342900" indent="-342900">
              <a:buAutoNum type="arabicPeriod"/>
            </a:pPr>
            <a:r>
              <a:rPr lang="da-DK" dirty="0"/>
              <a:t>Tryk gem</a:t>
            </a:r>
          </a:p>
        </p:txBody>
      </p:sp>
      <p:pic>
        <p:nvPicPr>
          <p:cNvPr id="13" name="Pladsholder til indhold 12">
            <a:extLst>
              <a:ext uri="{FF2B5EF4-FFF2-40B4-BE49-F238E27FC236}">
                <a16:creationId xmlns:a16="http://schemas.microsoft.com/office/drawing/2014/main" id="{72095FC9-4B31-4DCA-B2D3-D381AD9B36A8}"/>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a:off x="4187081" y="1907822"/>
            <a:ext cx="7898157" cy="2667050"/>
          </a:xfrm>
        </p:spPr>
      </p:pic>
    </p:spTree>
    <p:extLst>
      <p:ext uri="{BB962C8B-B14F-4D97-AF65-F5344CB8AC3E}">
        <p14:creationId xmlns:p14="http://schemas.microsoft.com/office/powerpoint/2010/main" val="34986973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5CAB16B-67A3-436D-AAFE-FC33B6BD584B}"/>
              </a:ext>
            </a:extLst>
          </p:cNvPr>
          <p:cNvSpPr>
            <a:spLocks noGrp="1"/>
          </p:cNvSpPr>
          <p:nvPr>
            <p:ph type="title"/>
          </p:nvPr>
        </p:nvSpPr>
        <p:spPr/>
        <p:txBody>
          <a:bodyPr/>
          <a:lstStyle/>
          <a:p>
            <a:r>
              <a:rPr lang="da-DK" dirty="0"/>
              <a:t>Kontroller reservation</a:t>
            </a:r>
          </a:p>
        </p:txBody>
      </p:sp>
      <p:sp>
        <p:nvSpPr>
          <p:cNvPr id="4" name="Pladsholder til tekst 3">
            <a:extLst>
              <a:ext uri="{FF2B5EF4-FFF2-40B4-BE49-F238E27FC236}">
                <a16:creationId xmlns:a16="http://schemas.microsoft.com/office/drawing/2014/main" id="{EA192446-AFDF-4F04-939D-B4C41DCB1861}"/>
              </a:ext>
            </a:extLst>
          </p:cNvPr>
          <p:cNvSpPr>
            <a:spLocks noGrp="1"/>
          </p:cNvSpPr>
          <p:nvPr>
            <p:ph type="body" sz="half" idx="2"/>
          </p:nvPr>
        </p:nvSpPr>
        <p:spPr>
          <a:xfrm>
            <a:off x="839788" y="2057400"/>
            <a:ext cx="3377393" cy="3811588"/>
          </a:xfrm>
        </p:spPr>
        <p:txBody>
          <a:bodyPr/>
          <a:lstStyle/>
          <a:p>
            <a:r>
              <a:rPr lang="da-DK" dirty="0"/>
              <a:t>Du kan nu kontrollere at banen er reserveret i det tidsrum.</a:t>
            </a:r>
          </a:p>
          <a:p>
            <a:pPr marL="342900" indent="-342900">
              <a:buAutoNum type="arabicPeriod"/>
            </a:pPr>
            <a:r>
              <a:rPr lang="da-DK" dirty="0"/>
              <a:t>Gå til Frie Ressourcer</a:t>
            </a:r>
          </a:p>
          <a:p>
            <a:pPr marL="342900" indent="-342900">
              <a:buAutoNum type="arabicPeriod"/>
            </a:pPr>
            <a:r>
              <a:rPr lang="da-DK" dirty="0"/>
              <a:t>Vælg banen</a:t>
            </a:r>
          </a:p>
          <a:p>
            <a:pPr marL="342900" indent="-342900">
              <a:buAutoNum type="arabicPeriod"/>
            </a:pPr>
            <a:r>
              <a:rPr lang="da-DK" dirty="0"/>
              <a:t>Bane reservationen viser at banen er reserveret til aktivitetens navn og hvilket hold den er reserveret til.</a:t>
            </a:r>
          </a:p>
        </p:txBody>
      </p:sp>
      <p:pic>
        <p:nvPicPr>
          <p:cNvPr id="13" name="Pladsholder til indhold 12">
            <a:extLst>
              <a:ext uri="{FF2B5EF4-FFF2-40B4-BE49-F238E27FC236}">
                <a16:creationId xmlns:a16="http://schemas.microsoft.com/office/drawing/2014/main" id="{72095FC9-4B31-4DCA-B2D3-D381AD9B36A8}"/>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a:off x="4564875" y="1025189"/>
            <a:ext cx="7582822" cy="4721513"/>
          </a:xfrm>
        </p:spPr>
      </p:pic>
    </p:spTree>
    <p:extLst>
      <p:ext uri="{BB962C8B-B14F-4D97-AF65-F5344CB8AC3E}">
        <p14:creationId xmlns:p14="http://schemas.microsoft.com/office/powerpoint/2010/main" val="2569730801"/>
      </p:ext>
    </p:extLst>
  </p:cSld>
  <p:clrMapOvr>
    <a:masterClrMapping/>
  </p:clrMapOvr>
</p:sld>
</file>

<file path=ppt/theme/theme1.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04C5C90FD8FA649884EF47B78F58F64" ma:contentTypeVersion="2" ma:contentTypeDescription="Create a new document." ma:contentTypeScope="" ma:versionID="32473a5defa2a909f2e66d2f857fd843">
  <xsd:schema xmlns:xsd="http://www.w3.org/2001/XMLSchema" xmlns:xs="http://www.w3.org/2001/XMLSchema" xmlns:p="http://schemas.microsoft.com/office/2006/metadata/properties" xmlns:ns2="55c91b03-3e33-4410-b690-a12f12fb63c8" targetNamespace="http://schemas.microsoft.com/office/2006/metadata/properties" ma:root="true" ma:fieldsID="65e24d86c8f7d3bbb20dd32ef1473c5e" ns2:_="">
    <xsd:import namespace="55c91b03-3e33-4410-b690-a12f12fb63c8"/>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5c91b03-3e33-4410-b690-a12f12fb63c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4BA7C87-1ADD-404A-B4A7-EFDAC565D879}"/>
</file>

<file path=customXml/itemProps2.xml><?xml version="1.0" encoding="utf-8"?>
<ds:datastoreItem xmlns:ds="http://schemas.openxmlformats.org/officeDocument/2006/customXml" ds:itemID="{0B550D0C-7C24-412C-AD22-BD73EFC78EB5}">
  <ds:schemaRefs>
    <ds:schemaRef ds:uri="http://schemas.microsoft.com/sharepoint/v3/contenttype/forms"/>
  </ds:schemaRefs>
</ds:datastoreItem>
</file>

<file path=customXml/itemProps3.xml><?xml version="1.0" encoding="utf-8"?>
<ds:datastoreItem xmlns:ds="http://schemas.openxmlformats.org/officeDocument/2006/customXml" ds:itemID="{D4921BFC-95F9-433F-8FD6-90F510708B72}">
  <ds:schemaRefs>
    <ds:schemaRef ds:uri="http://schemas.microsoft.com/office/2006/documentManagement/types"/>
    <ds:schemaRef ds:uri="http://purl.org/dc/dcmitype/"/>
    <ds:schemaRef ds:uri="http://www.w3.org/XML/1998/namespace"/>
    <ds:schemaRef ds:uri="http://schemas.microsoft.com/office/2006/metadata/properties"/>
    <ds:schemaRef ds:uri="http://purl.org/dc/elements/1.1/"/>
    <ds:schemaRef ds:uri="55c91b03-3e33-4410-b690-a12f12fb63c8"/>
    <ds:schemaRef ds:uri="http://schemas.microsoft.com/office/infopath/2007/PartnerControls"/>
    <ds:schemaRef ds:uri="http://schemas.openxmlformats.org/package/2006/metadata/core-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48</TotalTime>
  <Words>229</Words>
  <Application>Microsoft Office PowerPoint</Application>
  <PresentationFormat>Widescreen</PresentationFormat>
  <Paragraphs>38</Paragraphs>
  <Slides>10</Slides>
  <Notes>0</Notes>
  <HiddenSlides>0</HiddenSlides>
  <MMClips>0</MMClips>
  <ScaleCrop>false</ScaleCrop>
  <HeadingPairs>
    <vt:vector size="6" baseType="variant">
      <vt:variant>
        <vt:lpstr>Benyttede skrifttyper</vt:lpstr>
      </vt:variant>
      <vt:variant>
        <vt:i4>3</vt:i4>
      </vt:variant>
      <vt:variant>
        <vt:lpstr>Tema</vt:lpstr>
      </vt:variant>
      <vt:variant>
        <vt:i4>1</vt:i4>
      </vt:variant>
      <vt:variant>
        <vt:lpstr>Slidetitler</vt:lpstr>
      </vt:variant>
      <vt:variant>
        <vt:i4>10</vt:i4>
      </vt:variant>
    </vt:vector>
  </HeadingPairs>
  <TitlesOfParts>
    <vt:vector size="14" baseType="lpstr">
      <vt:lpstr>Arial</vt:lpstr>
      <vt:lpstr>Calibri</vt:lpstr>
      <vt:lpstr>Calibri Light</vt:lpstr>
      <vt:lpstr>Office-tema</vt:lpstr>
      <vt:lpstr>Rosenhøj BK</vt:lpstr>
      <vt:lpstr>Find ledig tid</vt:lpstr>
      <vt:lpstr>Opret aktivitet</vt:lpstr>
      <vt:lpstr>Reserver ressourcer</vt:lpstr>
      <vt:lpstr>Tildel reservation</vt:lpstr>
      <vt:lpstr>Tildel reservation</vt:lpstr>
      <vt:lpstr>Kontroller reservation</vt:lpstr>
      <vt:lpstr>Opret reservation til eksisterende aktivitet</vt:lpstr>
      <vt:lpstr>Tildel reservation til aktivitet</vt:lpstr>
      <vt:lpstr>Kontroller reservation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Rosenhøj BK</dc:title>
  <dc:creator>Kenneth Meyer-Lassen</dc:creator>
  <cp:lastModifiedBy>Kenneth Meyer-Lassen</cp:lastModifiedBy>
  <cp:revision>1</cp:revision>
  <dcterms:created xsi:type="dcterms:W3CDTF">2021-11-02T08:25:32Z</dcterms:created>
  <dcterms:modified xsi:type="dcterms:W3CDTF">2021-11-02T09:13:58Z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0x010100D04C5C90FD8FA649884EF47B78F58F64</vt:lpwstr>
  </property>
</Properties>
</file>