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88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e Borgbjerg" userId="d43fcc45-f626-49e9-a3ea-3db6333d5036" providerId="ADAL" clId="{DADC5B8D-42B6-4BAB-973D-BD516B7D2C63}"/>
    <pc:docChg chg="addSld delSld modSld addMainMaster delMainMaster modMainMaster">
      <pc:chgData name="Lene Borgbjerg" userId="d43fcc45-f626-49e9-a3ea-3db6333d5036" providerId="ADAL" clId="{DADC5B8D-42B6-4BAB-973D-BD516B7D2C63}" dt="2021-09-21T08:38:40.473" v="6" actId="20578"/>
      <pc:docMkLst>
        <pc:docMk/>
      </pc:docMkLst>
      <pc:sldChg chg="new del">
        <pc:chgData name="Lene Borgbjerg" userId="d43fcc45-f626-49e9-a3ea-3db6333d5036" providerId="ADAL" clId="{DADC5B8D-42B6-4BAB-973D-BD516B7D2C63}" dt="2021-09-21T08:37:49.013" v="3" actId="2696"/>
        <pc:sldMkLst>
          <pc:docMk/>
          <pc:sldMk cId="2150860907" sldId="256"/>
        </pc:sldMkLst>
      </pc:sldChg>
      <pc:sldChg chg="modSp add mod">
        <pc:chgData name="Lene Borgbjerg" userId="d43fcc45-f626-49e9-a3ea-3db6333d5036" providerId="ADAL" clId="{DADC5B8D-42B6-4BAB-973D-BD516B7D2C63}" dt="2021-09-21T08:38:40.473" v="6" actId="20578"/>
        <pc:sldMkLst>
          <pc:docMk/>
          <pc:sldMk cId="3992304741" sldId="257"/>
        </pc:sldMkLst>
        <pc:graphicFrameChg chg="mod modGraphic">
          <ac:chgData name="Lene Borgbjerg" userId="d43fcc45-f626-49e9-a3ea-3db6333d5036" providerId="ADAL" clId="{DADC5B8D-42B6-4BAB-973D-BD516B7D2C63}" dt="2021-09-21T08:38:40.473" v="6" actId="20578"/>
          <ac:graphicFrameMkLst>
            <pc:docMk/>
            <pc:sldMk cId="3992304741" sldId="257"/>
            <ac:graphicFrameMk id="4" creationId="{378CFD32-6F92-4A15-ADDF-69FF51FF63DB}"/>
          </ac:graphicFrameMkLst>
        </pc:graphicFrameChg>
      </pc:sldChg>
      <pc:sldMasterChg chg="add addSldLayout">
        <pc:chgData name="Lene Borgbjerg" userId="d43fcc45-f626-49e9-a3ea-3db6333d5036" providerId="ADAL" clId="{DADC5B8D-42B6-4BAB-973D-BD516B7D2C63}" dt="2021-09-21T08:37:12.342" v="1" actId="27028"/>
        <pc:sldMasterMkLst>
          <pc:docMk/>
          <pc:sldMasterMk cId="3037708334" sldId="2147483648"/>
        </pc:sldMasterMkLst>
        <pc:sldLayoutChg chg="add">
          <pc:chgData name="Lene Borgbjerg" userId="d43fcc45-f626-49e9-a3ea-3db6333d5036" providerId="ADAL" clId="{DADC5B8D-42B6-4BAB-973D-BD516B7D2C63}" dt="2021-09-21T08:37:12.342" v="1" actId="27028"/>
          <pc:sldLayoutMkLst>
            <pc:docMk/>
            <pc:sldMasterMk cId="3037708334" sldId="2147483648"/>
            <pc:sldLayoutMk cId="2623532369" sldId="2147483650"/>
          </pc:sldLayoutMkLst>
        </pc:sldLayoutChg>
      </pc:sldMasterChg>
      <pc:sldMasterChg chg="del replId delSldLayout modSldLayout">
        <pc:chgData name="Lene Borgbjerg" userId="d43fcc45-f626-49e9-a3ea-3db6333d5036" providerId="ADAL" clId="{DADC5B8D-42B6-4BAB-973D-BD516B7D2C63}" dt="2021-09-21T08:37:49.013" v="3" actId="2696"/>
        <pc:sldMasterMkLst>
          <pc:docMk/>
          <pc:sldMasterMk cId="3925594966" sldId="2147483660"/>
        </pc:sldMasterMkLst>
        <pc:sldLayoutChg chg="del">
          <pc:chgData name="Lene Borgbjerg" userId="d43fcc45-f626-49e9-a3ea-3db6333d5036" providerId="ADAL" clId="{DADC5B8D-42B6-4BAB-973D-BD516B7D2C63}" dt="2021-09-21T08:37:49.013" v="3" actId="2696"/>
          <pc:sldLayoutMkLst>
            <pc:docMk/>
            <pc:sldMasterMk cId="3925594966" sldId="2147483660"/>
            <pc:sldLayoutMk cId="2606161761" sldId="2147483649"/>
          </pc:sldLayoutMkLst>
        </pc:sldLayoutChg>
        <pc:sldLayoutChg chg="del">
          <pc:chgData name="Lene Borgbjerg" userId="d43fcc45-f626-49e9-a3ea-3db6333d5036" providerId="ADAL" clId="{DADC5B8D-42B6-4BAB-973D-BD516B7D2C63}" dt="2021-09-21T08:37:49.013" v="3" actId="2696"/>
          <pc:sldLayoutMkLst>
            <pc:docMk/>
            <pc:sldMasterMk cId="3925594966" sldId="2147483660"/>
            <pc:sldLayoutMk cId="2230373771" sldId="2147483651"/>
          </pc:sldLayoutMkLst>
        </pc:sldLayoutChg>
        <pc:sldLayoutChg chg="del">
          <pc:chgData name="Lene Borgbjerg" userId="d43fcc45-f626-49e9-a3ea-3db6333d5036" providerId="ADAL" clId="{DADC5B8D-42B6-4BAB-973D-BD516B7D2C63}" dt="2021-09-21T08:37:49.013" v="3" actId="2696"/>
          <pc:sldLayoutMkLst>
            <pc:docMk/>
            <pc:sldMasterMk cId="3925594966" sldId="2147483660"/>
            <pc:sldLayoutMk cId="2322483048" sldId="2147483652"/>
          </pc:sldLayoutMkLst>
        </pc:sldLayoutChg>
        <pc:sldLayoutChg chg="del">
          <pc:chgData name="Lene Borgbjerg" userId="d43fcc45-f626-49e9-a3ea-3db6333d5036" providerId="ADAL" clId="{DADC5B8D-42B6-4BAB-973D-BD516B7D2C63}" dt="2021-09-21T08:37:49.013" v="3" actId="2696"/>
          <pc:sldLayoutMkLst>
            <pc:docMk/>
            <pc:sldMasterMk cId="3925594966" sldId="2147483660"/>
            <pc:sldLayoutMk cId="2383143630" sldId="2147483653"/>
          </pc:sldLayoutMkLst>
        </pc:sldLayoutChg>
        <pc:sldLayoutChg chg="del">
          <pc:chgData name="Lene Borgbjerg" userId="d43fcc45-f626-49e9-a3ea-3db6333d5036" providerId="ADAL" clId="{DADC5B8D-42B6-4BAB-973D-BD516B7D2C63}" dt="2021-09-21T08:37:49.013" v="3" actId="2696"/>
          <pc:sldLayoutMkLst>
            <pc:docMk/>
            <pc:sldMasterMk cId="3925594966" sldId="2147483660"/>
            <pc:sldLayoutMk cId="4012712502" sldId="2147483654"/>
          </pc:sldLayoutMkLst>
        </pc:sldLayoutChg>
        <pc:sldLayoutChg chg="del">
          <pc:chgData name="Lene Borgbjerg" userId="d43fcc45-f626-49e9-a3ea-3db6333d5036" providerId="ADAL" clId="{DADC5B8D-42B6-4BAB-973D-BD516B7D2C63}" dt="2021-09-21T08:37:49.013" v="3" actId="2696"/>
          <pc:sldLayoutMkLst>
            <pc:docMk/>
            <pc:sldMasterMk cId="3925594966" sldId="2147483660"/>
            <pc:sldLayoutMk cId="440736416" sldId="2147483655"/>
          </pc:sldLayoutMkLst>
        </pc:sldLayoutChg>
        <pc:sldLayoutChg chg="del">
          <pc:chgData name="Lene Borgbjerg" userId="d43fcc45-f626-49e9-a3ea-3db6333d5036" providerId="ADAL" clId="{DADC5B8D-42B6-4BAB-973D-BD516B7D2C63}" dt="2021-09-21T08:37:49.013" v="3" actId="2696"/>
          <pc:sldLayoutMkLst>
            <pc:docMk/>
            <pc:sldMasterMk cId="3925594966" sldId="2147483660"/>
            <pc:sldLayoutMk cId="1491368062" sldId="2147483656"/>
          </pc:sldLayoutMkLst>
        </pc:sldLayoutChg>
        <pc:sldLayoutChg chg="del">
          <pc:chgData name="Lene Borgbjerg" userId="d43fcc45-f626-49e9-a3ea-3db6333d5036" providerId="ADAL" clId="{DADC5B8D-42B6-4BAB-973D-BD516B7D2C63}" dt="2021-09-21T08:37:49.013" v="3" actId="2696"/>
          <pc:sldLayoutMkLst>
            <pc:docMk/>
            <pc:sldMasterMk cId="3925594966" sldId="2147483660"/>
            <pc:sldLayoutMk cId="2063350604" sldId="2147483657"/>
          </pc:sldLayoutMkLst>
        </pc:sldLayoutChg>
        <pc:sldLayoutChg chg="del">
          <pc:chgData name="Lene Borgbjerg" userId="d43fcc45-f626-49e9-a3ea-3db6333d5036" providerId="ADAL" clId="{DADC5B8D-42B6-4BAB-973D-BD516B7D2C63}" dt="2021-09-21T08:37:49.013" v="3" actId="2696"/>
          <pc:sldLayoutMkLst>
            <pc:docMk/>
            <pc:sldMasterMk cId="3925594966" sldId="2147483660"/>
            <pc:sldLayoutMk cId="1696184987" sldId="2147483658"/>
          </pc:sldLayoutMkLst>
        </pc:sldLayoutChg>
        <pc:sldLayoutChg chg="del">
          <pc:chgData name="Lene Borgbjerg" userId="d43fcc45-f626-49e9-a3ea-3db6333d5036" providerId="ADAL" clId="{DADC5B8D-42B6-4BAB-973D-BD516B7D2C63}" dt="2021-09-21T08:37:49.013" v="3" actId="2696"/>
          <pc:sldLayoutMkLst>
            <pc:docMk/>
            <pc:sldMasterMk cId="3925594966" sldId="2147483660"/>
            <pc:sldLayoutMk cId="2432205028" sldId="2147483659"/>
          </pc:sldLayoutMkLst>
        </pc:sldLayoutChg>
        <pc:sldLayoutChg chg="del replId">
          <pc:chgData name="Lene Borgbjerg" userId="d43fcc45-f626-49e9-a3ea-3db6333d5036" providerId="ADAL" clId="{DADC5B8D-42B6-4BAB-973D-BD516B7D2C63}" dt="2021-09-21T08:37:49.013" v="3" actId="2696"/>
          <pc:sldLayoutMkLst>
            <pc:docMk/>
            <pc:sldMasterMk cId="3925594966" sldId="2147483660"/>
            <pc:sldLayoutMk cId="4224282865" sldId="214748366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F9FE93-0D60-4E15-8E0D-0BB44FCE6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A84853-2C29-496B-B0E3-23D588A1F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54C334F-1432-45E8-965C-9E8254FBB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65235-D094-4FAA-A00D-9A4A15295772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BD2333F-2AB2-461C-9482-BEFF7C4B0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A144A25-D303-442D-88DA-9AB17E05A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6E2D-25DD-4221-930E-C0D1B8E8A5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3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015FC44-2585-4A12-B00D-14FFAE1F4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6D55C6D-064D-4AF9-BF5F-B62C4E4B3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90A5A2A-DA23-459B-90F3-DC2F1AD1DB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65235-D094-4FAA-A00D-9A4A15295772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D57C07E-8187-4C4A-ACBE-550653D1D1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4496C1A-E098-462F-8A6F-5F096DB42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66E2D-25DD-4221-930E-C0D1B8E8A5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70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FC1CDE-29F1-46D0-8C82-D3ADE9047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Bestyrelsens opgaver</a:t>
            </a:r>
            <a:endParaRPr lang="en-US" b="1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378CFD32-6F92-4A15-ADDF-69FF51FF63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741719"/>
              </p:ext>
            </p:extLst>
          </p:nvPr>
        </p:nvGraphicFramePr>
        <p:xfrm>
          <a:off x="946951" y="1362214"/>
          <a:ext cx="10298098" cy="5212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74129">
                  <a:extLst>
                    <a:ext uri="{9D8B030D-6E8A-4147-A177-3AD203B41FA5}">
                      <a16:colId xmlns:a16="http://schemas.microsoft.com/office/drawing/2014/main" val="1231601422"/>
                    </a:ext>
                  </a:extLst>
                </a:gridCol>
                <a:gridCol w="1837677">
                  <a:extLst>
                    <a:ext uri="{9D8B030D-6E8A-4147-A177-3AD203B41FA5}">
                      <a16:colId xmlns:a16="http://schemas.microsoft.com/office/drawing/2014/main" val="1405958654"/>
                    </a:ext>
                  </a:extLst>
                </a:gridCol>
                <a:gridCol w="3163149">
                  <a:extLst>
                    <a:ext uri="{9D8B030D-6E8A-4147-A177-3AD203B41FA5}">
                      <a16:colId xmlns:a16="http://schemas.microsoft.com/office/drawing/2014/main" val="2257257462"/>
                    </a:ext>
                  </a:extLst>
                </a:gridCol>
                <a:gridCol w="1823143">
                  <a:extLst>
                    <a:ext uri="{9D8B030D-6E8A-4147-A177-3AD203B41FA5}">
                      <a16:colId xmlns:a16="http://schemas.microsoft.com/office/drawing/2014/main" val="13732712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da-DK" dirty="0"/>
                        <a:t>Opgaver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Ansvarlige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Opgaver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Ansvarlige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391071"/>
                  </a:ext>
                </a:extLst>
              </a:tr>
              <a:tr h="336464">
                <a:tc>
                  <a:txBody>
                    <a:bodyPr/>
                    <a:lstStyle/>
                    <a:p>
                      <a:r>
                        <a:rPr lang="da-DK" b="0" dirty="0"/>
                        <a:t>Holdsport, hjemmeside og FB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Lene, Michael og Rikke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Webshop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Kirstine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343212"/>
                  </a:ext>
                </a:extLst>
              </a:tr>
              <a:tr h="3364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b="0" dirty="0"/>
                        <a:t>Børneattester</a:t>
                      </a:r>
                      <a:endParaRPr lang="en-US" b="0" dirty="0"/>
                    </a:p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Kirstine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Støtteaktiviteter</a:t>
                      </a:r>
                    </a:p>
                    <a:p>
                      <a:r>
                        <a:rPr lang="da-DK" dirty="0"/>
                        <a:t>- fx Loppehuset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Jette m.fl.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086079"/>
                  </a:ext>
                </a:extLst>
              </a:tr>
              <a:tr h="336464">
                <a:tc>
                  <a:txBody>
                    <a:bodyPr/>
                    <a:lstStyle/>
                    <a:p>
                      <a:r>
                        <a:rPr lang="da-DK" b="0" dirty="0"/>
                        <a:t>Træningsplanlægning </a:t>
                      </a:r>
                    </a:p>
                    <a:p>
                      <a:r>
                        <a:rPr lang="da-DK" b="0" dirty="0"/>
                        <a:t>- inkl. halreservation og trænere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Anders, Sebastian og Ole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Sociale arrangementer </a:t>
                      </a:r>
                    </a:p>
                    <a:p>
                      <a:r>
                        <a:rPr lang="da-DK" dirty="0"/>
                        <a:t>- fx sommerafslutning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Sofie og Rikke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529752"/>
                  </a:ext>
                </a:extLst>
              </a:tr>
              <a:tr h="336464">
                <a:tc>
                  <a:txBody>
                    <a:bodyPr/>
                    <a:lstStyle/>
                    <a:p>
                      <a:r>
                        <a:rPr lang="da-DK" b="0" dirty="0"/>
                        <a:t>Regnskab</a:t>
                      </a:r>
                    </a:p>
                    <a:p>
                      <a:r>
                        <a:rPr lang="da-DK" b="0" dirty="0"/>
                        <a:t>- Fakturaer og aktivitetsstøtte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Jette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DGI samarbejde</a:t>
                      </a:r>
                    </a:p>
                    <a:p>
                      <a:r>
                        <a:rPr lang="da-DK" dirty="0"/>
                        <a:t>- fx håndboldskoler og kurser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Jette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002260"/>
                  </a:ext>
                </a:extLst>
              </a:tr>
              <a:tr h="336464">
                <a:tc>
                  <a:txBody>
                    <a:bodyPr/>
                    <a:lstStyle/>
                    <a:p>
                      <a:r>
                        <a:rPr lang="da-DK" b="0" dirty="0"/>
                        <a:t>Udstyr </a:t>
                      </a:r>
                    </a:p>
                    <a:p>
                      <a:r>
                        <a:rPr lang="da-DK" b="0" dirty="0"/>
                        <a:t>- inkl. spillertøj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Jette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Repræsentant i Lyseng Fonden  </a:t>
                      </a:r>
                    </a:p>
                    <a:p>
                      <a:r>
                        <a:rPr lang="da-DK" dirty="0"/>
                        <a:t>- fx Lys1 projektet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Claus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071645"/>
                  </a:ext>
                </a:extLst>
              </a:tr>
              <a:tr h="336464">
                <a:tc>
                  <a:txBody>
                    <a:bodyPr/>
                    <a:lstStyle/>
                    <a:p>
                      <a:r>
                        <a:rPr lang="da-DK" b="0" dirty="0"/>
                        <a:t>Nøgler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Jette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Trænersamarbejde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Rikke, Sofie og Jette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846224"/>
                  </a:ext>
                </a:extLst>
              </a:tr>
              <a:tr h="336464">
                <a:tc>
                  <a:txBody>
                    <a:bodyPr/>
                    <a:lstStyle/>
                    <a:p>
                      <a:r>
                        <a:rPr lang="da-DK" b="0" dirty="0"/>
                        <a:t>Sponsorer og tilskud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Rune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Strategi og udvikling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Claus, Rune og Sebastian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479767"/>
                  </a:ext>
                </a:extLst>
              </a:tr>
              <a:tr h="336464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52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2304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98</Words>
  <Application>Microsoft Office PowerPoint</Application>
  <PresentationFormat>Widescreen</PresentationFormat>
  <Paragraphs>40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Bestyrelsens opgaver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Bestyrelsens opgaver</dc:title>
  <dc:creator>Lene Borgbjerg</dc:creator>
  <cp:lastModifiedBy>Lene Borgbjerg</cp:lastModifiedBy>
  <cp:revision>1</cp:revision>
  <dcterms:created xsi:type="dcterms:W3CDTF">2021-09-21T08:36:31Z</dcterms:created>
  <dcterms:modified xsi:type="dcterms:W3CDTF">2021-09-21T08:38:51Z</dcterms:modified>
</cp:coreProperties>
</file>