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318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319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921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94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667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937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585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539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064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034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975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C5F3C-3528-44DD-96ED-9C48C507564D}" type="datetimeFigureOut">
              <a:rPr lang="es-CO" smtClean="0"/>
              <a:t>08/05/2021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1CD59-6D3A-4DC4-BD04-53DECF71AAE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524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554"/>
            <a:ext cx="9144000" cy="52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7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282"/>
            <a:ext cx="9144000" cy="531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6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554"/>
            <a:ext cx="9144000" cy="52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5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554"/>
            <a:ext cx="9144000" cy="52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4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554"/>
            <a:ext cx="9144000" cy="52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85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2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011"/>
            <a:ext cx="9144000" cy="539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56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Presentación en pantalla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Acer</dc:creator>
  <cp:lastModifiedBy>Acer</cp:lastModifiedBy>
  <cp:revision>2</cp:revision>
  <dcterms:created xsi:type="dcterms:W3CDTF">2021-05-08T23:34:31Z</dcterms:created>
  <dcterms:modified xsi:type="dcterms:W3CDTF">2021-05-08T23:46:00Z</dcterms:modified>
</cp:coreProperties>
</file>