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929"/>
    <a:srgbClr val="F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Jensen" userId="f471ad0adfdbf71a" providerId="LiveId" clId="{99E8EDD2-8146-4ACF-BE7F-4AC2CEB4FD7A}"/>
    <pc:docChg chg="undo custSel addSld delSld modSld modMainMaster">
      <pc:chgData name="Michael Jensen" userId="f471ad0adfdbf71a" providerId="LiveId" clId="{99E8EDD2-8146-4ACF-BE7F-4AC2CEB4FD7A}" dt="2021-03-14T13:16:32.461" v="170" actId="1036"/>
      <pc:docMkLst>
        <pc:docMk/>
      </pc:docMkLst>
      <pc:sldChg chg="delSp del mod">
        <pc:chgData name="Michael Jensen" userId="f471ad0adfdbf71a" providerId="LiveId" clId="{99E8EDD2-8146-4ACF-BE7F-4AC2CEB4FD7A}" dt="2021-03-14T13:08:24.164" v="2" actId="47"/>
        <pc:sldMkLst>
          <pc:docMk/>
          <pc:sldMk cId="712042607" sldId="256"/>
        </pc:sldMkLst>
        <pc:spChg chg="del">
          <ac:chgData name="Michael Jensen" userId="f471ad0adfdbf71a" providerId="LiveId" clId="{99E8EDD2-8146-4ACF-BE7F-4AC2CEB4FD7A}" dt="2021-03-14T13:07:57.687" v="0" actId="478"/>
          <ac:spMkLst>
            <pc:docMk/>
            <pc:sldMk cId="712042607" sldId="256"/>
            <ac:spMk id="2" creationId="{0D92D79D-4000-4D00-A278-297E4E2B9BF6}"/>
          </ac:spMkLst>
        </pc:spChg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4044729145" sldId="257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3152337016" sldId="258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101317129" sldId="259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313186327" sldId="260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1060424378" sldId="261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425992941" sldId="262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3090415222" sldId="263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2150136781" sldId="264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2430466830" sldId="265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1146831051" sldId="266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3222036766" sldId="267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3152663941" sldId="268"/>
        </pc:sldMkLst>
      </pc:sldChg>
      <pc:sldChg chg="del">
        <pc:chgData name="Michael Jensen" userId="f471ad0adfdbf71a" providerId="LiveId" clId="{99E8EDD2-8146-4ACF-BE7F-4AC2CEB4FD7A}" dt="2021-03-14T13:08:24.164" v="2" actId="47"/>
        <pc:sldMkLst>
          <pc:docMk/>
          <pc:sldMk cId="2501975006" sldId="269"/>
        </pc:sldMkLst>
      </pc:sldChg>
      <pc:sldChg chg="new">
        <pc:chgData name="Michael Jensen" userId="f471ad0adfdbf71a" providerId="LiveId" clId="{99E8EDD2-8146-4ACF-BE7F-4AC2CEB4FD7A}" dt="2021-03-14T13:08:08.323" v="1" actId="680"/>
        <pc:sldMkLst>
          <pc:docMk/>
          <pc:sldMk cId="4200907704" sldId="270"/>
        </pc:sldMkLst>
      </pc:sldChg>
      <pc:sldMasterChg chg="delSp modSp mod">
        <pc:chgData name="Michael Jensen" userId="f471ad0adfdbf71a" providerId="LiveId" clId="{99E8EDD2-8146-4ACF-BE7F-4AC2CEB4FD7A}" dt="2021-03-14T13:16:32.461" v="170" actId="1036"/>
        <pc:sldMasterMkLst>
          <pc:docMk/>
          <pc:sldMasterMk cId="2666847233" sldId="2147483648"/>
        </pc:sldMasterMkLst>
        <pc:spChg chg="mod">
          <ac:chgData name="Michael Jensen" userId="f471ad0adfdbf71a" providerId="LiveId" clId="{99E8EDD2-8146-4ACF-BE7F-4AC2CEB4FD7A}" dt="2021-03-14T13:16:27.101" v="169" actId="12788"/>
          <ac:spMkLst>
            <pc:docMk/>
            <pc:sldMasterMk cId="2666847233" sldId="2147483648"/>
            <ac:spMk id="7" creationId="{FD454A4D-0C8A-4B2D-A6A2-1CA49D5919C7}"/>
          </ac:spMkLst>
        </pc:spChg>
        <pc:spChg chg="del mod">
          <ac:chgData name="Michael Jensen" userId="f471ad0adfdbf71a" providerId="LiveId" clId="{99E8EDD2-8146-4ACF-BE7F-4AC2CEB4FD7A}" dt="2021-03-14T13:10:30.676" v="85" actId="478"/>
          <ac:spMkLst>
            <pc:docMk/>
            <pc:sldMasterMk cId="2666847233" sldId="2147483648"/>
            <ac:spMk id="10" creationId="{69AAEA6F-45DB-4FBE-B3ED-BFAE6953042B}"/>
          </ac:spMkLst>
        </pc:spChg>
        <pc:picChg chg="mod">
          <ac:chgData name="Michael Jensen" userId="f471ad0adfdbf71a" providerId="LiveId" clId="{99E8EDD2-8146-4ACF-BE7F-4AC2CEB4FD7A}" dt="2021-03-14T13:16:32.461" v="170" actId="1036"/>
          <ac:picMkLst>
            <pc:docMk/>
            <pc:sldMasterMk cId="2666847233" sldId="2147483648"/>
            <ac:picMk id="11" creationId="{7FE7B394-335F-419B-ADC4-49305BFF0BC5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4713F-D2DB-47FC-B33B-0870A98F6A3A}" type="datetimeFigureOut">
              <a:rPr lang="da-DK" smtClean="0"/>
              <a:t>14-03-2021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87E65-CB89-4E13-BF60-997FB217C0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7839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41417-A9BA-427F-A8D9-161ACF1FC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95074B5-934A-430D-AF41-66D67D90F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826752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366407-FA3C-4C3D-91F7-7EEBD8F40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771F8C-3BC2-4679-9BDB-9D5B85A12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777324-030F-42D8-8427-BF838941BE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49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1BC2AECB-4BB3-40DD-B51C-EF4998A50827}" type="datetime1">
              <a:rPr lang="da-DK" smtClean="0"/>
              <a:t>14-03-2021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BB51FD-A1C1-476A-ACD0-2A20C53C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651F23-CED2-4853-B9D5-E156BE767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20C703F0-0F17-43F5-B3AB-AE05CDD53857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31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AC7356-A12B-4189-B18B-B46D6602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0809C25-B3D8-4228-86B8-58E9FB2E6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717278-93A9-46B7-9079-6D93B445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3A76639A-D2F7-484C-90C4-BEAB95DF4E07}" type="datetime1">
              <a:rPr lang="da-DK" smtClean="0"/>
              <a:t>14-03-2021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572F5B-4721-4865-9AC0-C95F334A4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AA9F13-17C9-4BE4-B3BB-7518F119E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20C703F0-0F17-43F5-B3AB-AE05CDD53857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237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B4156-D8F4-49DD-8A1D-94CFA207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D13409-64EB-44BC-8D6D-051416FD0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8C32F6-6275-4441-9464-67DF65439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8F421D8-01A0-41C5-9EE5-A1B07C9685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B219A72F-1FE4-4D30-9706-6C3589750159}" type="datetime1">
              <a:rPr lang="da-DK" smtClean="0"/>
              <a:t>14-03-2021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CE0AB2-8A62-4E57-B333-9FE4E359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C161DA7-C942-413C-9D3C-5D6B0A792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20C703F0-0F17-43F5-B3AB-AE05CDD53857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090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3DF330-0559-4847-97A7-40044582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7E6FA33-CD4F-4E94-921D-0B4B81E85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C107665-EAB7-4C1D-A910-099FEBA18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20771F1-E13E-45D9-8620-A4A0B12EE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75D4553-123F-4DA3-AC8A-667A9F664A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C64962F-4724-4238-9B54-C018680F4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8A6ACE7C-5E54-4CA2-82BE-115D2565F8C2}" type="datetime1">
              <a:rPr lang="da-DK" smtClean="0"/>
              <a:t>14-03-2021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11503B8-A419-4E52-8007-78AEC7111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CC044FF-1328-4F05-98C2-AD67EA286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20C703F0-0F17-43F5-B3AB-AE05CDD53857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048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D95854-9B0C-41E5-8BA4-C810358AC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033678C-6F5D-41A2-853D-4CD9984C7F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8CF8080E-CA1B-48D7-9EAE-8E47C0EE9619}" type="datetime1">
              <a:rPr lang="da-DK" smtClean="0"/>
              <a:t>14-03-2021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286C93C-D1FD-4A0D-A9EB-1932AC66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353637A-29E1-440F-B842-631E8F65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03F0-0F17-43F5-B3AB-AE05CDD53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725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66C62EA-4D2D-499D-9EA8-DBE061B43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74438A00-0131-4E88-A488-BCB322B93E4C}" type="datetime1">
              <a:rPr lang="da-DK" smtClean="0"/>
              <a:t>14-03-2021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963669C-B17A-42D3-B594-1FF15E4C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147A399-394E-4AFB-954F-1F260D7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03F0-0F17-43F5-B3AB-AE05CDD53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222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EAA585-6141-4E07-9135-8A153E538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0ADD44-3F01-481B-8B44-C600B7D3F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766574-6E9C-4DAD-895C-14155BDAD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D4C6F21-C222-4D09-A79C-88F8075912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803F6674-E870-4A34-B449-F86206098ABC}" type="datetime1">
              <a:rPr lang="da-DK" smtClean="0"/>
              <a:t>14-03-2021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BC604B0-3FC7-417E-A098-8A561B71F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241B1E6-EB24-4ACE-979B-100B818C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03F0-0F17-43F5-B3AB-AE05CDD53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299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8CA51-78C6-452C-90CC-4CB438106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9EADF3D-31D6-4A8F-BE2F-FC3940E6CA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14C2AF6-3696-4AB2-A61A-EFA3ABB60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3290D98-F29C-4BCD-A528-2C01CE659B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95282AB1-263F-4852-88D6-EBCCAB02F756}" type="datetime1">
              <a:rPr lang="da-DK" smtClean="0"/>
              <a:t>14-03-2021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13CB438-C822-42ED-90EA-A5C676660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CA7A61F-0B61-4F53-BAD0-3EF44BC23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03F0-0F17-43F5-B3AB-AE05CDD53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629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3ACAEF-2F02-4BC9-9668-B40EDC3B6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73213E0-51BD-411D-BCF7-E0095EFBB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84FF70A-1346-4E56-A09C-5432EAEF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F7317FC0-FC36-4024-81F2-EAA7614E3DD4}" type="datetime1">
              <a:rPr lang="da-DK" smtClean="0"/>
              <a:t>14-03-2021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22629F-0A0B-44C5-9217-372BC055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B84A3A-D6F0-42F7-9C97-3707E5A6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03F0-0F17-43F5-B3AB-AE05CDD53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839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1FD4661-37D4-4F3B-8918-7B51B9E76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5C00352-69A2-4D9C-96D7-DD753FD4A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23562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7A7957-4E89-4B44-AA07-F982BA3B8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55D5841C-F1A6-4D97-A309-F96CEA209F9B}" type="datetime1">
              <a:rPr lang="da-DK" smtClean="0"/>
              <a:t>14-03-2021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42EDD3-C6D9-4C6C-9AC4-B6819B40A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www.lystrup-if.dk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AA50CF-5A0F-4632-A55C-B0C3EACFF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03F0-0F17-43F5-B3AB-AE05CDD53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018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32B3B9D-5D0F-4EFF-9FE0-87ED74910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9008C9-3F4B-4DDB-AEC8-D08CB4DC8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0526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C10D54-30D6-423D-AFCC-1CC8CFE87B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1C681D78-161C-4D1E-83C3-32D875565ED3}" type="datetime1">
              <a:rPr lang="da-DK" smtClean="0"/>
              <a:t>14-03-2021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2A8BF1-9C64-41DB-BB80-924B387EF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www.lystrup-if.dk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1BF0FA-5CA3-4105-AC08-E166E92CE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20C703F0-0F17-43F5-B3AB-AE05CDD53857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D454A4D-0C8A-4B2D-A6A2-1CA49D5919C7}"/>
              </a:ext>
            </a:extLst>
          </p:cNvPr>
          <p:cNvSpPr/>
          <p:nvPr userDrawn="1"/>
        </p:nvSpPr>
        <p:spPr>
          <a:xfrm>
            <a:off x="11472426" y="5739739"/>
            <a:ext cx="720000" cy="11321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7FE7B394-335F-419B-ADC4-49305BFF0BC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426" y="6255727"/>
            <a:ext cx="540000" cy="54000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6BA52FB-F60E-47CB-9EEE-5CE713363A61}"/>
              </a:ext>
            </a:extLst>
          </p:cNvPr>
          <p:cNvSpPr/>
          <p:nvPr userDrawn="1"/>
        </p:nvSpPr>
        <p:spPr>
          <a:xfrm rot="16200000">
            <a:off x="8736426" y="2729632"/>
            <a:ext cx="6192000" cy="720000"/>
          </a:xfrm>
          <a:prstGeom prst="rect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80000">
                <a:srgbClr val="C00000"/>
              </a:gs>
              <a:gs pos="20000">
                <a:srgbClr val="C00000"/>
              </a:gs>
              <a:gs pos="100000">
                <a:srgbClr val="FF0000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i="1" dirty="0">
                <a:latin typeface="+mj-lt"/>
              </a:rPr>
              <a:t>Aktivitet – Bevægelse – Samvær</a:t>
            </a:r>
          </a:p>
        </p:txBody>
      </p:sp>
    </p:spTree>
    <p:extLst>
      <p:ext uri="{BB962C8B-B14F-4D97-AF65-F5344CB8AC3E}">
        <p14:creationId xmlns:p14="http://schemas.microsoft.com/office/powerpoint/2010/main" val="266684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E1F44-C701-4C18-A469-93EFD6546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C42782-8FC7-4689-8779-A0627C3DC1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0907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Michael Jensen</dc:creator>
  <cp:lastModifiedBy>Michael Jensen</cp:lastModifiedBy>
  <cp:revision>15</cp:revision>
  <dcterms:created xsi:type="dcterms:W3CDTF">2021-01-31T10:09:30Z</dcterms:created>
  <dcterms:modified xsi:type="dcterms:W3CDTF">2021-03-14T13:16:37Z</dcterms:modified>
</cp:coreProperties>
</file>