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906000" type="A4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3174" y="9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29743-EF12-4CED-977D-2CF510CA484A}" type="datetimeFigureOut">
              <a:rPr lang="da-DK" smtClean="0"/>
              <a:t>01-02-2019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DA29-5150-4E5B-9789-289B3554ECB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29743-EF12-4CED-977D-2CF510CA484A}" type="datetimeFigureOut">
              <a:rPr lang="da-DK" smtClean="0"/>
              <a:t>01-02-2019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DA29-5150-4E5B-9789-289B3554ECB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29743-EF12-4CED-977D-2CF510CA484A}" type="datetimeFigureOut">
              <a:rPr lang="da-DK" smtClean="0"/>
              <a:t>01-02-2019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DA29-5150-4E5B-9789-289B3554ECB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29743-EF12-4CED-977D-2CF510CA484A}" type="datetimeFigureOut">
              <a:rPr lang="da-DK" smtClean="0"/>
              <a:t>01-02-2019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DA29-5150-4E5B-9789-289B3554ECB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29743-EF12-4CED-977D-2CF510CA484A}" type="datetimeFigureOut">
              <a:rPr lang="da-DK" smtClean="0"/>
              <a:t>01-02-2019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DA29-5150-4E5B-9789-289B3554ECB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29743-EF12-4CED-977D-2CF510CA484A}" type="datetimeFigureOut">
              <a:rPr lang="da-DK" smtClean="0"/>
              <a:t>01-02-2019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DA29-5150-4E5B-9789-289B3554ECB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29743-EF12-4CED-977D-2CF510CA484A}" type="datetimeFigureOut">
              <a:rPr lang="da-DK" smtClean="0"/>
              <a:t>01-02-2019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DA29-5150-4E5B-9789-289B3554ECB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29743-EF12-4CED-977D-2CF510CA484A}" type="datetimeFigureOut">
              <a:rPr lang="da-DK" smtClean="0"/>
              <a:t>01-02-2019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DA29-5150-4E5B-9789-289B3554ECB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29743-EF12-4CED-977D-2CF510CA484A}" type="datetimeFigureOut">
              <a:rPr lang="da-DK" smtClean="0"/>
              <a:t>01-02-2019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DA29-5150-4E5B-9789-289B3554ECB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29743-EF12-4CED-977D-2CF510CA484A}" type="datetimeFigureOut">
              <a:rPr lang="da-DK" smtClean="0"/>
              <a:t>01-02-2019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DA29-5150-4E5B-9789-289B3554ECB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29743-EF12-4CED-977D-2CF510CA484A}" type="datetimeFigureOut">
              <a:rPr lang="da-DK" smtClean="0"/>
              <a:t>01-02-2019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DA29-5150-4E5B-9789-289B3554ECB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29743-EF12-4CED-977D-2CF510CA484A}" type="datetimeFigureOut">
              <a:rPr lang="da-DK" smtClean="0"/>
              <a:t>01-02-2019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0DA29-5150-4E5B-9789-289B3554ECB5}" type="slidenum">
              <a:rPr lang="da-DK" smtClean="0"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32656" y="974558"/>
            <a:ext cx="6172200" cy="7873771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da-DK" sz="4400" b="1" dirty="0"/>
              <a:t>General forsamling</a:t>
            </a:r>
          </a:p>
          <a:p>
            <a:pPr algn="ctr">
              <a:buNone/>
            </a:pPr>
            <a:r>
              <a:rPr lang="da-DK" sz="3600" b="1" dirty="0"/>
              <a:t>Onsdag den 20. februar 2019 kl. 19.00 i Valsgård Hallens cafeteria.</a:t>
            </a:r>
          </a:p>
          <a:p>
            <a:pPr>
              <a:buNone/>
            </a:pPr>
            <a:endParaRPr lang="da-DK" sz="1800" dirty="0"/>
          </a:p>
          <a:p>
            <a:pPr>
              <a:buNone/>
            </a:pPr>
            <a:r>
              <a:rPr lang="da-DK" sz="1800" dirty="0"/>
              <a:t>Dagsorden: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800" dirty="0"/>
              <a:t>Valg af dirigent.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800" dirty="0"/>
              <a:t>Beretning fra bestyrelse, og de sportslige udvalg.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800" dirty="0"/>
              <a:t>Forelæggelse og godkendelse af årets regnskab, samt budget for næste år.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800" dirty="0"/>
              <a:t>Behandling af indkomne forslag.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800" dirty="0"/>
              <a:t>Valg af formand for 1 år, ønsker ikke genvalg.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800" dirty="0"/>
              <a:t>Valg af bestyrelsesmedlem for 2 år, ønsker ikke genvalg.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800" dirty="0"/>
              <a:t>Valg af suppleant for 1 år.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800" dirty="0"/>
              <a:t>Valg af 1 revisor samt revisorsuppleant for 1 år.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800" dirty="0"/>
              <a:t>Udnævnelse af årets idrætsudøver/ leder. Vandrepokal. </a:t>
            </a:r>
            <a:r>
              <a:rPr lang="da-DK" sz="1800" b="1" dirty="0"/>
              <a:t>Husk at komme med indstillinger til bestyrelsen.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800" dirty="0"/>
              <a:t>Eventuelt.</a:t>
            </a:r>
          </a:p>
          <a:p>
            <a:pPr marL="514350" indent="-514350">
              <a:buNone/>
            </a:pPr>
            <a:endParaRPr lang="da-DK" sz="2000" dirty="0"/>
          </a:p>
          <a:p>
            <a:pPr marL="514350" indent="-514350">
              <a:buNone/>
            </a:pPr>
            <a:r>
              <a:rPr lang="da-DK" sz="2000" dirty="0"/>
              <a:t>Spørgsmål eller forslag kan rettes til Rikke Thougaard,</a:t>
            </a:r>
          </a:p>
          <a:p>
            <a:pPr marL="514350" indent="-514350">
              <a:buNone/>
            </a:pPr>
            <a:r>
              <a:rPr lang="da-DK" sz="2000" dirty="0"/>
              <a:t>22344252, </a:t>
            </a:r>
            <a:r>
              <a:rPr lang="da-DK" sz="2000" dirty="0" err="1"/>
              <a:t>rikkethougaard@</a:t>
            </a:r>
            <a:r>
              <a:rPr lang="da-DK" sz="2000" err="1"/>
              <a:t>icloud</a:t>
            </a:r>
            <a:r>
              <a:rPr lang="da-DK" sz="2000"/>
              <a:t>.com</a:t>
            </a:r>
            <a:endParaRPr lang="da-DK" sz="2400" dirty="0"/>
          </a:p>
        </p:txBody>
      </p:sp>
      <p:pic>
        <p:nvPicPr>
          <p:cNvPr id="5" name="Billede 3" descr="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818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A4 Paper (210x297 mm)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Kontortema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mogens thomsen</dc:creator>
  <cp:lastModifiedBy>Michael Holstein Carlson</cp:lastModifiedBy>
  <cp:revision>11</cp:revision>
  <dcterms:created xsi:type="dcterms:W3CDTF">2013-02-09T14:11:35Z</dcterms:created>
  <dcterms:modified xsi:type="dcterms:W3CDTF">2019-02-01T18:18:10Z</dcterms:modified>
</cp:coreProperties>
</file>