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1" autoAdjust="0"/>
    <p:restoredTop sz="94668" autoAdjust="0"/>
  </p:normalViewPr>
  <p:slideViewPr>
    <p:cSldViewPr>
      <p:cViewPr>
        <p:scale>
          <a:sx n="110" d="100"/>
          <a:sy n="110" d="100"/>
        </p:scale>
        <p:origin x="-3180" y="59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99801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95227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65248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48120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10151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37976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18479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96552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06309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63011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5887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DC2AE-B960-4810-9210-EB50A6FDD677}" type="datetimeFigureOut">
              <a:rPr lang="da-DK" smtClean="0"/>
              <a:pPr/>
              <a:t>06-11-2014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8CAE9-4209-4DC2-9BDA-6D87CA30DFF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91447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dminton-lb.dk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dminton-lb.d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6672" y="1352600"/>
            <a:ext cx="5829300" cy="576064"/>
          </a:xfrm>
        </p:spPr>
        <p:txBody>
          <a:bodyPr>
            <a:normAutofit fontScale="90000"/>
          </a:bodyPr>
          <a:lstStyle/>
          <a:p>
            <a:r>
              <a:rPr lang="da-D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Spilleregler for forældre</a:t>
            </a:r>
            <a:endParaRPr lang="da-D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28700" y="2000672"/>
            <a:ext cx="4800600" cy="6480720"/>
          </a:xfrm>
        </p:spPr>
        <p:txBody>
          <a:bodyPr>
            <a:noAutofit/>
          </a:bodyPr>
          <a:lstStyle/>
          <a:p>
            <a:pPr algn="l">
              <a:tabLst>
                <a:tab pos="266700" algn="l"/>
              </a:tabLst>
            </a:pPr>
            <a:r>
              <a:rPr lang="da-DK" sz="1600" dirty="0" smtClean="0">
                <a:solidFill>
                  <a:schemeClr val="tx1"/>
                </a:solidFill>
              </a:rPr>
              <a:t>	Jeg er forælder til et barn i LB, og jeg…</a:t>
            </a:r>
          </a:p>
          <a:p>
            <a:pPr algn="l"/>
            <a:endParaRPr lang="da-DK" sz="16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 smtClean="0">
                <a:solidFill>
                  <a:schemeClr val="tx1"/>
                </a:solidFill>
              </a:rPr>
              <a:t>er med til turneringer.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b</a:t>
            </a:r>
            <a:r>
              <a:rPr lang="da-DK" sz="1600" dirty="0" smtClean="0">
                <a:solidFill>
                  <a:schemeClr val="tx1"/>
                </a:solidFill>
              </a:rPr>
              <a:t>akker alle op.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b</a:t>
            </a:r>
            <a:r>
              <a:rPr lang="da-DK" sz="1600" dirty="0" smtClean="0">
                <a:solidFill>
                  <a:schemeClr val="tx1"/>
                </a:solidFill>
              </a:rPr>
              <a:t>akker mit barn op i både ned- og opture – og hjælper mit barn til at håndtere nedture.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k</a:t>
            </a:r>
            <a:r>
              <a:rPr lang="da-DK" sz="1600" dirty="0" smtClean="0">
                <a:solidFill>
                  <a:schemeClr val="tx1"/>
                </a:solidFill>
              </a:rPr>
              <a:t>ritiserer ikke.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r</a:t>
            </a:r>
            <a:r>
              <a:rPr lang="da-DK" sz="1600" dirty="0" smtClean="0">
                <a:solidFill>
                  <a:schemeClr val="tx1"/>
                </a:solidFill>
              </a:rPr>
              <a:t>espekterer dommerens - og modstanderens - beslutninger på banen – og forsøger ikke at påvirke disse beslutninger.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i</a:t>
            </a:r>
            <a:r>
              <a:rPr lang="da-DK" sz="1600" dirty="0" smtClean="0">
                <a:solidFill>
                  <a:schemeClr val="tx1"/>
                </a:solidFill>
              </a:rPr>
              <a:t>nspirerer mit barn til at spille – og presser ikke på.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s</a:t>
            </a:r>
            <a:r>
              <a:rPr lang="da-DK" sz="1600" dirty="0" smtClean="0">
                <a:solidFill>
                  <a:schemeClr val="tx1"/>
                </a:solidFill>
              </a:rPr>
              <a:t>pørger, om det var sjovt at spille, eller om det var en spændende kamp – spørger ikke kun om resultatet.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r</a:t>
            </a:r>
            <a:r>
              <a:rPr lang="da-DK" sz="1600" dirty="0" smtClean="0">
                <a:solidFill>
                  <a:schemeClr val="tx1"/>
                </a:solidFill>
              </a:rPr>
              <a:t>espekterer det arbejde, klubben laver og hjælper til, så meget jeg kan.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h</a:t>
            </a:r>
            <a:r>
              <a:rPr lang="da-DK" sz="1600" dirty="0" smtClean="0">
                <a:solidFill>
                  <a:schemeClr val="tx1"/>
                </a:solidFill>
              </a:rPr>
              <a:t>usker, at det er mit barn, der spiller, og ikke mig.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chemeClr val="tx1"/>
                </a:solidFill>
              </a:rPr>
              <a:t>e</a:t>
            </a:r>
            <a:r>
              <a:rPr lang="da-DK" sz="1600" dirty="0" smtClean="0">
                <a:solidFill>
                  <a:schemeClr val="tx1"/>
                </a:solidFill>
              </a:rPr>
              <a:t>r fokuseret på det vigtigste: at mit barn har det godt, trives og har det sjovt sammen med sine klubkammeraterne – og med sin sport.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600" dirty="0" smtClean="0">
                <a:solidFill>
                  <a:schemeClr val="tx1"/>
                </a:solidFill>
              </a:rPr>
              <a:t>Coacher ikke når vi møder andre LB spillere. (undtagelse i double hvis spillere fra andre klubber er involveret og alle spillere er enige)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16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16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1600" dirty="0">
              <a:solidFill>
                <a:schemeClr val="tx1"/>
              </a:solidFill>
            </a:endParaRPr>
          </a:p>
        </p:txBody>
      </p:sp>
      <p:pic>
        <p:nvPicPr>
          <p:cNvPr id="5" name="Picture 2" descr="Lillerød Badmintonklu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403150"/>
            <a:ext cx="2171700" cy="733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1855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76672" y="1280592"/>
            <a:ext cx="58293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Forældre i rollen som coach</a:t>
            </a:r>
            <a:endParaRPr lang="da-D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ndertitel 2"/>
          <p:cNvSpPr txBox="1">
            <a:spLocks/>
          </p:cNvSpPr>
          <p:nvPr/>
        </p:nvSpPr>
        <p:spPr>
          <a:xfrm>
            <a:off x="1028700" y="1856656"/>
            <a:ext cx="4800600" cy="8064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361950" algn="l"/>
              </a:tabLst>
            </a:pPr>
            <a:r>
              <a:rPr lang="da-DK" sz="1400" dirty="0" smtClean="0"/>
              <a:t>	Jeg er forælder og coach for mit barn, og jeg…</a:t>
            </a:r>
          </a:p>
          <a:p>
            <a:pPr marL="0" indent="0">
              <a:buNone/>
              <a:tabLst>
                <a:tab pos="361950" algn="l"/>
              </a:tabLst>
            </a:pPr>
            <a:endParaRPr lang="da-DK" sz="1400" dirty="0" smtClean="0"/>
          </a:p>
          <a:p>
            <a:r>
              <a:rPr lang="da-DK" sz="1400" dirty="0" smtClean="0"/>
              <a:t>bliver ikke vred eller kritiserer, hvis der sker fejl, eller mit barn taber.</a:t>
            </a:r>
          </a:p>
          <a:p>
            <a:r>
              <a:rPr lang="da-DK" sz="1400" dirty="0" smtClean="0"/>
              <a:t>ved, at min attitude og mimik påvirker, så jeg behersker mig i kamp- og træningssituationer, så mit barn kan bevare roen og koncentrationen omkring spillet.</a:t>
            </a:r>
          </a:p>
          <a:p>
            <a:r>
              <a:rPr lang="da-DK" sz="1400" dirty="0" smtClean="0"/>
              <a:t>lægger ikke for meget vægt på, om mit barn vinder eller taber.</a:t>
            </a:r>
          </a:p>
          <a:p>
            <a:r>
              <a:rPr lang="da-DK" sz="1400" dirty="0" smtClean="0"/>
              <a:t>roser mit barn, når han/hun har lært noget nyt, eller har kæmpet og prøvet alt igennem en kamp.</a:t>
            </a:r>
          </a:p>
          <a:p>
            <a:r>
              <a:rPr lang="da-DK" sz="1400" dirty="0" smtClean="0"/>
              <a:t>I min feedback fokuserer jeg på, hvordan mit barns kampgejst og indstilling er – og er behersket kritisk.</a:t>
            </a:r>
          </a:p>
          <a:p>
            <a:r>
              <a:rPr lang="da-DK" sz="1400" dirty="0" smtClean="0"/>
              <a:t>giver vejledning omkring kost, sengetid m.v. men lader barnet selv tage ansvar og udføre dem.</a:t>
            </a:r>
          </a:p>
          <a:p>
            <a:r>
              <a:rPr lang="da-DK" sz="1400" dirty="0" smtClean="0"/>
              <a:t>lader mit barn selv styre sin sport sammen med trænerne – klubben skal have selvstændige spillere, der ved, hvordan man fungerer som sportsmand.</a:t>
            </a:r>
          </a:p>
          <a:p>
            <a:r>
              <a:rPr lang="da-DK" sz="1400" dirty="0" smtClean="0"/>
              <a:t>udviser interesse for mit barns sport – det motiverer.</a:t>
            </a:r>
          </a:p>
          <a:p>
            <a:r>
              <a:rPr lang="da-DK" sz="1400" dirty="0" smtClean="0"/>
              <a:t>udviser god opførsel i min kontakt med mit barns sport, klubben, spillere, dommere osv.</a:t>
            </a:r>
          </a:p>
          <a:p>
            <a:r>
              <a:rPr lang="da-DK" sz="1400" dirty="0" smtClean="0"/>
              <a:t>støtter og opmuntrer alle i klubben – og er med til at skabe en god ånd i klubben.</a:t>
            </a:r>
          </a:p>
          <a:p>
            <a:r>
              <a:rPr lang="da-DK" sz="1400" dirty="0" smtClean="0"/>
              <a:t>har fokus på spillet, og ikke hvad modspilleren gør.</a:t>
            </a:r>
          </a:p>
          <a:p>
            <a:r>
              <a:rPr lang="da-DK" sz="1400" dirty="0" smtClean="0"/>
              <a:t>lytter og spørger jeg mit barn, hvad han/hun synes, der virker, og hvordan han/hun synes, der skal spilles i en kamp.</a:t>
            </a:r>
          </a:p>
          <a:p>
            <a:r>
              <a:rPr lang="da-DK" sz="1400" dirty="0" smtClean="0"/>
              <a:t>har fokus på udvikling – og spørger mit barn:</a:t>
            </a:r>
          </a:p>
          <a:p>
            <a:pPr lvl="1"/>
            <a:r>
              <a:rPr lang="da-DK" sz="1400" dirty="0" smtClean="0"/>
              <a:t>hvad er vigtigt </a:t>
            </a:r>
            <a:r>
              <a:rPr lang="da-DK" sz="1400" dirty="0"/>
              <a:t>f</a:t>
            </a:r>
            <a:r>
              <a:rPr lang="da-DK" sz="1400" dirty="0" smtClean="0"/>
              <a:t>or ham/hende, og </a:t>
            </a:r>
          </a:p>
          <a:p>
            <a:pPr lvl="1"/>
            <a:r>
              <a:rPr lang="da-DK" sz="1400" dirty="0" smtClean="0"/>
              <a:t>hvad er hans/hendes fokus under træning og i kampe, og </a:t>
            </a:r>
          </a:p>
          <a:p>
            <a:pPr lvl="1"/>
            <a:r>
              <a:rPr lang="da-DK" sz="1400" dirty="0" smtClean="0"/>
              <a:t>hvad vil han/hun gerne blive bedre til.</a:t>
            </a:r>
          </a:p>
          <a:p>
            <a:endParaRPr lang="da-DK" sz="1400" dirty="0" smtClean="0"/>
          </a:p>
          <a:p>
            <a:endParaRPr lang="da-DK" sz="1400" dirty="0" smtClean="0"/>
          </a:p>
          <a:p>
            <a:endParaRPr lang="da-DK" sz="1400" dirty="0" smtClean="0"/>
          </a:p>
          <a:p>
            <a:endParaRPr lang="da-DK" sz="1400" dirty="0" smtClean="0"/>
          </a:p>
          <a:p>
            <a:endParaRPr lang="da-DK" sz="1400" dirty="0" smtClean="0"/>
          </a:p>
          <a:p>
            <a:endParaRPr lang="da-DK" sz="1400" dirty="0" smtClean="0"/>
          </a:p>
          <a:p>
            <a:pPr marL="0" indent="0">
              <a:buNone/>
            </a:pPr>
            <a:endParaRPr lang="da-DK" sz="1400" dirty="0"/>
          </a:p>
        </p:txBody>
      </p:sp>
      <p:pic>
        <p:nvPicPr>
          <p:cNvPr id="1026" name="Picture 2" descr="Lillerød Badmintonklu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403150"/>
            <a:ext cx="2171700" cy="733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702153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A4 Paper (210x297 mm)</PresentationFormat>
  <Paragraphs>39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Kontortema</vt:lpstr>
      <vt:lpstr>Spilleregler for forældre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Rikke Josephsen</dc:creator>
  <cp:lastModifiedBy>b60962</cp:lastModifiedBy>
  <cp:revision>9</cp:revision>
  <dcterms:created xsi:type="dcterms:W3CDTF">2014-09-28T16:37:50Z</dcterms:created>
  <dcterms:modified xsi:type="dcterms:W3CDTF">2014-11-06T09:41:41Z</dcterms:modified>
</cp:coreProperties>
</file>