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3" d="100"/>
          <a:sy n="93" d="100"/>
        </p:scale>
        <p:origin x="-68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01/01/19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959100" y="-4763"/>
            <a:ext cx="5014912" cy="6862763"/>
            <a:chOff x="2928938" y="-4763"/>
            <a:chExt cx="5014912" cy="6862763"/>
          </a:xfrm>
        </p:grpSpPr>
        <p:sp>
          <p:nvSpPr>
            <p:cNvPr id="7" name="Freeform 6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" name="Freeform 7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9" name="Freeform 9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0" name="Freeform 10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1" name="Freeform 11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2" name="Freeform 12"/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24939" r="4063" b="9086"/>
          <a:stretch/>
        </p:blipFill>
        <p:spPr>
          <a:xfrm>
            <a:off x="20" y="10"/>
            <a:ext cx="5448280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60875" y="412659"/>
            <a:ext cx="7620135" cy="2616199"/>
          </a:xfrm>
        </p:spPr>
        <p:txBody>
          <a:bodyPr>
            <a:normAutofit/>
          </a:bodyPr>
          <a:lstStyle/>
          <a:p>
            <a:r>
              <a:rPr lang="da-DK" dirty="0" smtClean="0"/>
              <a:t>Holdleder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118344" y="3028858"/>
            <a:ext cx="6987645" cy="1388534"/>
          </a:xfrm>
        </p:spPr>
        <p:txBody>
          <a:bodyPr>
            <a:normAutofit/>
          </a:bodyPr>
          <a:lstStyle/>
          <a:p>
            <a:r>
              <a:rPr lang="da-DK" dirty="0"/>
              <a:t>Valby Boldklub Ungdom</a:t>
            </a:r>
          </a:p>
        </p:txBody>
      </p:sp>
    </p:spTree>
    <p:extLst>
      <p:ext uri="{BB962C8B-B14F-4D97-AF65-F5344CB8AC3E}">
        <p14:creationId xmlns:p14="http://schemas.microsoft.com/office/powerpoint/2010/main" val="381950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1974573" y="238538"/>
            <a:ext cx="9462053" cy="6093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400" dirty="0" smtClean="0"/>
              <a:t>Holdleder</a:t>
            </a:r>
          </a:p>
          <a:p>
            <a:endParaRPr lang="da-DK" sz="1600" b="1" dirty="0" smtClean="0"/>
          </a:p>
          <a:p>
            <a:r>
              <a:rPr lang="da-DK" sz="1600" b="1" dirty="0" smtClean="0"/>
              <a:t>På </a:t>
            </a:r>
            <a:r>
              <a:rPr lang="da-DK" sz="1600" b="1" dirty="0"/>
              <a:t>Holdsport indsættes: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Træning </a:t>
            </a:r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DBU </a:t>
            </a:r>
            <a:r>
              <a:rPr lang="da-DK" sz="1600" dirty="0"/>
              <a:t>Kampe og </a:t>
            </a:r>
            <a:r>
              <a:rPr lang="da-DK" sz="1600" dirty="0" smtClean="0"/>
              <a:t>privat stævner  - For privat stævner står også </a:t>
            </a:r>
            <a:r>
              <a:rPr lang="da-DK" sz="1600" dirty="0"/>
              <a:t>du for at tilmelde holdet. </a:t>
            </a:r>
            <a:r>
              <a:rPr lang="da-DK" sz="1600" dirty="0" smtClean="0"/>
              <a:t>Stævnerne findes i samarbejde med trænerne på </a:t>
            </a:r>
            <a:r>
              <a:rPr lang="da-DK" sz="1600" dirty="0" err="1" smtClean="0"/>
              <a:t>staevner.dk</a:t>
            </a:r>
            <a:endParaRPr lang="da-DK" sz="1600" dirty="0" smtClean="0"/>
          </a:p>
          <a:p>
            <a:pPr marL="285750" indent="-285750">
              <a:buFont typeface="Arial"/>
              <a:buChar char="•"/>
            </a:pPr>
            <a:r>
              <a:rPr lang="da-DK" sz="1600" dirty="0"/>
              <a:t>Årgangens sociale </a:t>
            </a:r>
            <a:r>
              <a:rPr lang="da-DK" sz="1600" dirty="0" smtClean="0"/>
              <a:t>aktiviteter</a:t>
            </a:r>
          </a:p>
          <a:p>
            <a:endParaRPr lang="da-DK" sz="1600" b="1" dirty="0"/>
          </a:p>
          <a:p>
            <a:pPr marL="285750" indent="-285750"/>
            <a:r>
              <a:rPr lang="da-DK" sz="1600" b="1" dirty="0"/>
              <a:t>I forbindelse med kampe</a:t>
            </a:r>
            <a:r>
              <a:rPr lang="da-DK" sz="1600" b="1" dirty="0" smtClean="0"/>
              <a:t>:</a:t>
            </a:r>
            <a:endParaRPr lang="da-DK" sz="1600" dirty="0" smtClean="0"/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Sørger for at sende reminder, så vi altid er børn nok til at stille hold. </a:t>
            </a:r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Sørger for at melde afbud til værtsklubben, hvis </a:t>
            </a:r>
            <a:r>
              <a:rPr lang="da-DK" sz="1600" dirty="0"/>
              <a:t>o</a:t>
            </a:r>
            <a:r>
              <a:rPr lang="da-DK" sz="1600" dirty="0" smtClean="0"/>
              <a:t>venstående ikke kan lade sig gøre</a:t>
            </a:r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Primus motor for hjemmebanestævner i samarbejde med Socialministeren og de øvrige forældre. </a:t>
            </a:r>
            <a:endParaRPr lang="da-DK" sz="1600" dirty="0"/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Når </a:t>
            </a:r>
            <a:r>
              <a:rPr lang="da-DK" sz="1600" dirty="0"/>
              <a:t>årgangen bliver U11 står du </a:t>
            </a:r>
            <a:r>
              <a:rPr lang="da-DK" sz="1600" dirty="0" smtClean="0"/>
              <a:t>for, at </a:t>
            </a:r>
            <a:r>
              <a:rPr lang="da-DK" sz="1600" dirty="0"/>
              <a:t>udfylde holdkort før hver </a:t>
            </a:r>
            <a:r>
              <a:rPr lang="da-DK" sz="1600" dirty="0" smtClean="0"/>
              <a:t>kamp, samt at indberette resultater</a:t>
            </a:r>
          </a:p>
          <a:p>
            <a:pPr marL="285750" indent="-285750">
              <a:buFont typeface="Arial"/>
              <a:buChar char="•"/>
            </a:pPr>
            <a:endParaRPr lang="da-DK" sz="1600" dirty="0"/>
          </a:p>
          <a:p>
            <a:pPr marL="285750" indent="-285750"/>
            <a:r>
              <a:rPr lang="da-DK" sz="1600" b="1" dirty="0"/>
              <a:t>Det øvrige: (sammen med socialministeren</a:t>
            </a:r>
            <a:r>
              <a:rPr lang="da-DK" sz="1600" b="1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 Medlem </a:t>
            </a:r>
            <a:r>
              <a:rPr lang="da-DK" sz="1600" dirty="0"/>
              <a:t>af Facebook gruppen</a:t>
            </a:r>
            <a:r>
              <a:rPr lang="da-DK" sz="1600" b="1" dirty="0"/>
              <a:t>: Forældregruppen for VB </a:t>
            </a:r>
            <a:r>
              <a:rPr lang="da-DK" sz="1600" b="1" dirty="0" smtClean="0"/>
              <a:t>Ungdom</a:t>
            </a:r>
            <a:endParaRPr lang="da-DK" sz="1600" dirty="0" smtClean="0"/>
          </a:p>
          <a:p>
            <a:pPr marL="285750" indent="-285750">
              <a:buFont typeface="Arial"/>
              <a:buChar char="•"/>
            </a:pPr>
            <a:r>
              <a:rPr lang="da-DK" sz="1600" dirty="0" smtClean="0"/>
              <a:t>Hjælpe til med koordinering af klubbens Nytårsstævne, Børnedag </a:t>
            </a:r>
            <a:r>
              <a:rPr lang="da-DK" sz="1600" smtClean="0"/>
              <a:t>og </a:t>
            </a:r>
            <a:r>
              <a:rPr lang="da-DK" sz="1600" smtClean="0"/>
              <a:t>fotografering</a:t>
            </a:r>
            <a:r>
              <a:rPr lang="da-DK" sz="1600" smtClean="0"/>
              <a:t>. </a:t>
            </a:r>
            <a:endParaRPr lang="da-DK" sz="1600" dirty="0" smtClean="0"/>
          </a:p>
          <a:p>
            <a:pPr marL="285750" indent="-285750"/>
            <a:endParaRPr lang="da-DK" sz="1600" b="1" dirty="0"/>
          </a:p>
          <a:p>
            <a:pPr marL="285750" indent="-285750">
              <a:buFont typeface="Arial"/>
              <a:buChar char="•"/>
            </a:pPr>
            <a:r>
              <a:rPr lang="da-DK" sz="1600" b="1" dirty="0" smtClean="0"/>
              <a:t>Spørgsmål </a:t>
            </a:r>
            <a:r>
              <a:rPr lang="da-DK" sz="1600" b="1" dirty="0"/>
              <a:t>vedr. Økonomi stilles til klubbens kasserer. </a:t>
            </a:r>
          </a:p>
          <a:p>
            <a:pPr marL="285750" indent="-285750">
              <a:buFont typeface="Arial"/>
              <a:buChar char="•"/>
            </a:pPr>
            <a:r>
              <a:rPr lang="da-DK" sz="1600" b="1" dirty="0"/>
              <a:t>Spørgsmål vedr. Baneplanlægning eller dialog med DBU. Stilles til klubbens kampfordeler.</a:t>
            </a:r>
          </a:p>
          <a:p>
            <a:pPr marL="285750" indent="-285750">
              <a:buFont typeface="Arial"/>
              <a:buChar char="•"/>
            </a:pPr>
            <a:r>
              <a:rPr lang="da-DK" sz="1600" b="1" dirty="0"/>
              <a:t>Øvrige spørgsmål stilles til ungdomsformand eller bestyrelse. </a:t>
            </a:r>
          </a:p>
          <a:p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3438015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ks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TM03457496[[fn=Parallakse]]</Template>
  <TotalTime>87</TotalTime>
  <Words>168</Words>
  <Application>Microsoft Macintosh PowerPoint</Application>
  <PresentationFormat>Brugerdefineret</PresentationFormat>
  <Paragraphs>22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</vt:i4>
      </vt:variant>
    </vt:vector>
  </HeadingPairs>
  <TitlesOfParts>
    <vt:vector size="3" baseType="lpstr">
      <vt:lpstr>Parallakse</vt:lpstr>
      <vt:lpstr>Holdleder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Holdleder / Holdsport</dc:title>
  <dc:creator>Martin</dc:creator>
  <cp:lastModifiedBy>Camilla Villadsen</cp:lastModifiedBy>
  <cp:revision>15</cp:revision>
  <dcterms:created xsi:type="dcterms:W3CDTF">2016-08-28T18:15:50Z</dcterms:created>
  <dcterms:modified xsi:type="dcterms:W3CDTF">2019-01-01T19:52:01Z</dcterms:modified>
</cp:coreProperties>
</file>