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9" d="100"/>
          <a:sy n="99" d="100"/>
        </p:scale>
        <p:origin x="-39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959100" y="-4763"/>
            <a:ext cx="5014912" cy="6862763"/>
            <a:chOff x="2928938" y="-4763"/>
            <a:chExt cx="5014912" cy="6862763"/>
          </a:xfrm>
        </p:grpSpPr>
        <p:sp>
          <p:nvSpPr>
            <p:cNvPr id="7" name="Freeform 6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" name="Freeform 7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9" name="Freeform 9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0" name="Freeform 10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2" name="Freeform 12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24939" r="4063" b="9086"/>
          <a:stretch/>
        </p:blipFill>
        <p:spPr>
          <a:xfrm>
            <a:off x="20" y="10"/>
            <a:ext cx="5448280" cy="6857990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78399" y="1380068"/>
            <a:ext cx="6524623" cy="2616199"/>
          </a:xfrm>
        </p:spPr>
        <p:txBody>
          <a:bodyPr>
            <a:normAutofit/>
          </a:bodyPr>
          <a:lstStyle/>
          <a:p>
            <a:r>
              <a:rPr lang="da-DK" dirty="0"/>
              <a:t>Socialminister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Valby Boldklub Ungdom</a:t>
            </a:r>
          </a:p>
        </p:txBody>
      </p:sp>
    </p:spTree>
    <p:extLst>
      <p:ext uri="{BB962C8B-B14F-4D97-AF65-F5344CB8AC3E}">
        <p14:creationId xmlns:p14="http://schemas.microsoft.com/office/powerpoint/2010/main" val="160606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1996796" y="447923"/>
            <a:ext cx="9903655" cy="6093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latin typeface="+mj-lt"/>
              </a:rPr>
              <a:t>Socialminister </a:t>
            </a:r>
          </a:p>
          <a:p>
            <a:endParaRPr lang="da-DK" b="1" dirty="0"/>
          </a:p>
          <a:p>
            <a:endParaRPr lang="da-DK" b="1" dirty="0"/>
          </a:p>
          <a:p>
            <a:r>
              <a:rPr lang="da-DK" sz="1600" b="1" dirty="0"/>
              <a:t>Årgangen: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Primus motor for ca. 3 aktiviteter </a:t>
            </a:r>
            <a:r>
              <a:rPr lang="da-DK" sz="1600" dirty="0" smtClean="0"/>
              <a:t>om året </a:t>
            </a:r>
          </a:p>
          <a:p>
            <a:pPr marL="285750" indent="-285750">
              <a:buFontTx/>
              <a:buChar char="-"/>
            </a:pPr>
            <a:r>
              <a:rPr lang="da-DK" sz="1600" i="1" dirty="0" smtClean="0"/>
              <a:t>Udflugter </a:t>
            </a:r>
            <a:r>
              <a:rPr lang="da-DK" sz="1600" i="1" dirty="0"/>
              <a:t>til f.eks. Valby Kino, Big bowl, Teater V, </a:t>
            </a:r>
            <a:r>
              <a:rPr lang="da-DK" sz="1600" i="1" dirty="0" smtClean="0"/>
              <a:t>etc.</a:t>
            </a:r>
          </a:p>
          <a:p>
            <a:pPr marL="285750" indent="-285750">
              <a:buFontTx/>
              <a:buChar char="-"/>
            </a:pPr>
            <a:endParaRPr lang="da-DK" sz="1600" b="1" i="1" dirty="0"/>
          </a:p>
          <a:p>
            <a:pPr marL="285750" indent="-285750">
              <a:buFont typeface="Arial"/>
              <a:buChar char="•"/>
            </a:pPr>
            <a:r>
              <a:rPr lang="da-DK" sz="1600" b="1" dirty="0" smtClean="0"/>
              <a:t>Primus </a:t>
            </a:r>
            <a:r>
              <a:rPr lang="da-DK" sz="1600" b="1" dirty="0" smtClean="0"/>
              <a:t>motor for årgangens afslutningsfest, efter forårs og efterårssæsonen.</a:t>
            </a:r>
          </a:p>
          <a:p>
            <a:endParaRPr lang="da-DK" sz="1600" b="1" dirty="0" smtClean="0"/>
          </a:p>
          <a:p>
            <a:pPr marL="285750" indent="-285750">
              <a:buFont typeface="Arial"/>
              <a:buChar char="•"/>
            </a:pPr>
            <a:r>
              <a:rPr lang="da-DK" sz="1600" b="1" dirty="0" smtClean="0"/>
              <a:t>Primus motor ved hjemmebanestævne. </a:t>
            </a:r>
            <a:endParaRPr lang="da-DK" sz="1600" b="1" i="1" dirty="0" smtClean="0"/>
          </a:p>
          <a:p>
            <a:r>
              <a:rPr lang="da-DK" sz="1600" dirty="0" smtClean="0"/>
              <a:t>- Planlægning af hjemmebanestævnet en uge før,  i samarbejde med Træner, Holdleder, samt forældre. </a:t>
            </a:r>
          </a:p>
          <a:p>
            <a:pPr marL="285750" indent="-285750">
              <a:buFontTx/>
              <a:buChar char="-"/>
            </a:pPr>
            <a:r>
              <a:rPr lang="da-DK" sz="1600" dirty="0" smtClean="0"/>
              <a:t>Opstilling af </a:t>
            </a:r>
            <a:r>
              <a:rPr lang="da-DK" sz="1600" dirty="0" err="1" smtClean="0"/>
              <a:t>forældrecafè</a:t>
            </a:r>
            <a:r>
              <a:rPr lang="da-DK" sz="16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da-DK" sz="1600" dirty="0" smtClean="0"/>
              <a:t>Oprydning i og omkring klubhuset mm. efter stævnet.</a:t>
            </a:r>
          </a:p>
          <a:p>
            <a:endParaRPr lang="da-DK" sz="1600" b="1" dirty="0"/>
          </a:p>
          <a:p>
            <a:pPr marL="285750" indent="-285750"/>
            <a:r>
              <a:rPr lang="da-DK" sz="1600" b="1" dirty="0"/>
              <a:t>Det øvrige: (sammen med </a:t>
            </a:r>
            <a:r>
              <a:rPr lang="da-DK" sz="1600" b="1" dirty="0" smtClean="0"/>
              <a:t>Holdlederen)</a:t>
            </a:r>
            <a:endParaRPr lang="da-DK" sz="1600" b="1" dirty="0"/>
          </a:p>
          <a:p>
            <a:pPr marL="285750" indent="-285750">
              <a:buFont typeface="Arial"/>
              <a:buChar char="•"/>
            </a:pPr>
            <a:r>
              <a:rPr lang="da-DK" sz="1600" dirty="0"/>
              <a:t> Medlem af </a:t>
            </a:r>
            <a:r>
              <a:rPr lang="da-DK" sz="1600" dirty="0" err="1"/>
              <a:t>Facebook</a:t>
            </a:r>
            <a:r>
              <a:rPr lang="da-DK" sz="1600" dirty="0"/>
              <a:t> gruppen</a:t>
            </a:r>
            <a:r>
              <a:rPr lang="da-DK" sz="1600" b="1" dirty="0"/>
              <a:t>: Forældregruppen for VB Ungdom</a:t>
            </a:r>
            <a:endParaRPr lang="da-DK" sz="1600" dirty="0"/>
          </a:p>
          <a:p>
            <a:pPr marL="285750" indent="-285750">
              <a:buFont typeface="Arial"/>
              <a:buChar char="•"/>
            </a:pPr>
            <a:r>
              <a:rPr lang="da-DK" sz="1600" dirty="0"/>
              <a:t>Hjælpe til med koordinering af klubbens Nytårsstævne, Børnedag </a:t>
            </a:r>
            <a:r>
              <a:rPr lang="da-DK" sz="1600" dirty="0" smtClean="0"/>
              <a:t>og fotografering. </a:t>
            </a:r>
            <a:endParaRPr lang="da-DK" sz="1600" b="1" dirty="0"/>
          </a:p>
          <a:p>
            <a:endParaRPr lang="da-DK" sz="1600" b="1" dirty="0" smtClean="0"/>
          </a:p>
          <a:p>
            <a:r>
              <a:rPr lang="da-DK" sz="1600" b="1" dirty="0" smtClean="0"/>
              <a:t>Opgaverne </a:t>
            </a:r>
            <a:r>
              <a:rPr lang="da-DK" sz="1600" b="1" dirty="0"/>
              <a:t>må gerne laves i samarbejde med de øvrige forældre</a:t>
            </a:r>
            <a:r>
              <a:rPr lang="da-DK" sz="1600" b="1" dirty="0" smtClean="0"/>
              <a:t>.</a:t>
            </a:r>
          </a:p>
          <a:p>
            <a:endParaRPr lang="da-DK" sz="1600" b="1" dirty="0"/>
          </a:p>
          <a:p>
            <a:r>
              <a:rPr lang="da-DK" sz="1600" b="1" dirty="0" smtClean="0"/>
              <a:t>Spørgsmål vedr. Økonomi stilles til klubbens kasserer. </a:t>
            </a:r>
          </a:p>
          <a:p>
            <a:r>
              <a:rPr lang="da-DK" sz="1600" b="1" dirty="0" smtClean="0"/>
              <a:t>Spørgsmål vedr. Baneplanlægning eller dialog med DBU. Stilles til klubbens kampfordeler.</a:t>
            </a:r>
          </a:p>
          <a:p>
            <a:r>
              <a:rPr lang="da-DK" sz="1600" b="1" dirty="0" smtClean="0"/>
              <a:t>Øvrige spørgsmål stilles til ungdomsformand eller bestyrelse. </a:t>
            </a:r>
            <a:endParaRPr lang="da-DK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14683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ks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Parallakse</Template>
  <TotalTime>51</TotalTime>
  <Words>150</Words>
  <Application>Microsoft Macintosh PowerPoint</Application>
  <PresentationFormat>Brugerdefineret</PresentationFormat>
  <Paragraphs>25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</vt:i4>
      </vt:variant>
    </vt:vector>
  </HeadingPairs>
  <TitlesOfParts>
    <vt:vector size="3" baseType="lpstr">
      <vt:lpstr>Parallakse</vt:lpstr>
      <vt:lpstr>Socialminister 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Socialministre</dc:title>
  <dc:creator>Martin</dc:creator>
  <cp:lastModifiedBy>Camilla Villadsen</cp:lastModifiedBy>
  <cp:revision>11</cp:revision>
  <dcterms:created xsi:type="dcterms:W3CDTF">2016-08-29T17:51:11Z</dcterms:created>
  <dcterms:modified xsi:type="dcterms:W3CDTF">2019-01-01T19:50:41Z</dcterms:modified>
</cp:coreProperties>
</file>