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  <p:sldMasterId id="2147483674" r:id="rId2"/>
  </p:sldMasterIdLst>
  <p:notesMasterIdLst>
    <p:notesMasterId r:id="rId17"/>
  </p:notesMasterIdLst>
  <p:handoutMasterIdLst>
    <p:handoutMasterId r:id="rId18"/>
  </p:handoutMasterIdLst>
  <p:sldIdLst>
    <p:sldId id="549" r:id="rId3"/>
    <p:sldId id="581" r:id="rId4"/>
    <p:sldId id="582" r:id="rId5"/>
    <p:sldId id="583" r:id="rId6"/>
    <p:sldId id="584" r:id="rId7"/>
    <p:sldId id="585" r:id="rId8"/>
    <p:sldId id="586" r:id="rId9"/>
    <p:sldId id="587" r:id="rId10"/>
    <p:sldId id="588" r:id="rId11"/>
    <p:sldId id="589" r:id="rId12"/>
    <p:sldId id="590" r:id="rId13"/>
    <p:sldId id="591" r:id="rId14"/>
    <p:sldId id="593" r:id="rId15"/>
    <p:sldId id="592" r:id="rId16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5DC10"/>
    <a:srgbClr val="7D0D00"/>
    <a:srgbClr val="E3F78D"/>
    <a:srgbClr val="B8C3CB"/>
    <a:srgbClr val="87A40C"/>
    <a:srgbClr val="E8E3DA"/>
    <a:srgbClr val="8678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64" autoAdjust="0"/>
    <p:restoredTop sz="98216" autoAdjust="0"/>
  </p:normalViewPr>
  <p:slideViewPr>
    <p:cSldViewPr snapToGrid="0" showGuides="1">
      <p:cViewPr>
        <p:scale>
          <a:sx n="70" d="100"/>
          <a:sy n="70" d="100"/>
        </p:scale>
        <p:origin x="-1674" y="-126"/>
      </p:cViewPr>
      <p:guideLst>
        <p:guide orient="horz" pos="3864"/>
        <p:guide orient="horz" pos="848"/>
        <p:guide pos="2880"/>
        <p:guide pos="440"/>
        <p:guide pos="532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35E9B2-94CC-4CE8-9ED6-AC5593E4127D}" type="doc">
      <dgm:prSet loTypeId="urn:microsoft.com/office/officeart/2005/8/layout/cycle1" loCatId="cycle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da-DK"/>
        </a:p>
      </dgm:t>
    </dgm:pt>
    <dgm:pt modelId="{E6C8FC82-996D-43F8-945A-9D77E0F58541}">
      <dgm:prSet phldrT="[Tekst]" custT="1"/>
      <dgm:spPr/>
      <dgm:t>
        <a:bodyPr/>
        <a:lstStyle/>
        <a:p>
          <a:endParaRPr lang="da-DK" sz="2000" dirty="0"/>
        </a:p>
      </dgm:t>
    </dgm:pt>
    <dgm:pt modelId="{BA0CD943-CECB-461D-8C11-834F06D79D9E}" type="parTrans" cxnId="{29D08D79-3319-4317-9709-F15F2B2B30D8}">
      <dgm:prSet/>
      <dgm:spPr/>
      <dgm:t>
        <a:bodyPr/>
        <a:lstStyle/>
        <a:p>
          <a:endParaRPr lang="da-DK"/>
        </a:p>
      </dgm:t>
    </dgm:pt>
    <dgm:pt modelId="{22547B2F-E20D-4F13-B3AE-5F10CA29C69E}" type="sibTrans" cxnId="{29D08D79-3319-4317-9709-F15F2B2B30D8}">
      <dgm:prSet/>
      <dgm:spPr/>
      <dgm:t>
        <a:bodyPr/>
        <a:lstStyle/>
        <a:p>
          <a:endParaRPr lang="da-DK"/>
        </a:p>
      </dgm:t>
    </dgm:pt>
    <dgm:pt modelId="{581CD8E9-5C77-4BAA-8468-B0F491514528}">
      <dgm:prSet phldrT="[Tekst]" custT="1"/>
      <dgm:spPr/>
      <dgm:t>
        <a:bodyPr/>
        <a:lstStyle/>
        <a:p>
          <a:endParaRPr lang="da-DK" sz="2000" dirty="0"/>
        </a:p>
      </dgm:t>
    </dgm:pt>
    <dgm:pt modelId="{C043F138-66A5-4897-916E-8C2C59E73B2D}" type="parTrans" cxnId="{102D5DC3-EC64-4D59-A817-B05A6F0567D8}">
      <dgm:prSet/>
      <dgm:spPr/>
      <dgm:t>
        <a:bodyPr/>
        <a:lstStyle/>
        <a:p>
          <a:endParaRPr lang="da-DK"/>
        </a:p>
      </dgm:t>
    </dgm:pt>
    <dgm:pt modelId="{0E9D1F87-D299-44BB-B0DE-504B127E40FE}" type="sibTrans" cxnId="{102D5DC3-EC64-4D59-A817-B05A6F0567D8}">
      <dgm:prSet/>
      <dgm:spPr/>
      <dgm:t>
        <a:bodyPr/>
        <a:lstStyle/>
        <a:p>
          <a:endParaRPr lang="da-DK"/>
        </a:p>
      </dgm:t>
    </dgm:pt>
    <dgm:pt modelId="{BEDB71DB-5652-4671-85CB-F841973D7589}">
      <dgm:prSet phldrT="[Tekst]" phldr="1"/>
      <dgm:spPr/>
      <dgm:t>
        <a:bodyPr/>
        <a:lstStyle/>
        <a:p>
          <a:endParaRPr lang="da-DK" dirty="0">
            <a:solidFill>
              <a:schemeClr val="bg1"/>
            </a:solidFill>
          </a:endParaRPr>
        </a:p>
      </dgm:t>
    </dgm:pt>
    <dgm:pt modelId="{146B7E0C-4DEA-4BA8-B41E-38ED64C20CC9}" type="parTrans" cxnId="{24987167-72A1-4100-88B9-5E6652280A82}">
      <dgm:prSet/>
      <dgm:spPr/>
      <dgm:t>
        <a:bodyPr/>
        <a:lstStyle/>
        <a:p>
          <a:endParaRPr lang="da-DK"/>
        </a:p>
      </dgm:t>
    </dgm:pt>
    <dgm:pt modelId="{7390D77B-C354-40AA-B87E-0A9AD329BBF3}" type="sibTrans" cxnId="{24987167-72A1-4100-88B9-5E6652280A82}">
      <dgm:prSet/>
      <dgm:spPr/>
      <dgm:t>
        <a:bodyPr/>
        <a:lstStyle/>
        <a:p>
          <a:endParaRPr lang="da-DK"/>
        </a:p>
      </dgm:t>
    </dgm:pt>
    <dgm:pt modelId="{EF1D1D8F-6B66-4AC1-AFB1-8395C4003968}">
      <dgm:prSet phldrT="[Tekst]" phldr="1"/>
      <dgm:spPr/>
      <dgm:t>
        <a:bodyPr/>
        <a:lstStyle/>
        <a:p>
          <a:endParaRPr lang="da-DK" dirty="0">
            <a:solidFill>
              <a:schemeClr val="bg1"/>
            </a:solidFill>
          </a:endParaRPr>
        </a:p>
      </dgm:t>
    </dgm:pt>
    <dgm:pt modelId="{D3D155E2-3D81-4553-B442-98D714332892}" type="parTrans" cxnId="{9F79670F-6A6E-4349-A2CA-3851BB4ECC50}">
      <dgm:prSet/>
      <dgm:spPr/>
      <dgm:t>
        <a:bodyPr/>
        <a:lstStyle/>
        <a:p>
          <a:endParaRPr lang="da-DK"/>
        </a:p>
      </dgm:t>
    </dgm:pt>
    <dgm:pt modelId="{E0EF5BEC-831A-44A2-A9AE-7635442AD0A9}" type="sibTrans" cxnId="{9F79670F-6A6E-4349-A2CA-3851BB4ECC50}">
      <dgm:prSet/>
      <dgm:spPr/>
      <dgm:t>
        <a:bodyPr/>
        <a:lstStyle/>
        <a:p>
          <a:endParaRPr lang="da-DK"/>
        </a:p>
      </dgm:t>
    </dgm:pt>
    <dgm:pt modelId="{7CF6DD6D-56E7-414B-9800-676968751529}" type="pres">
      <dgm:prSet presAssocID="{AD35E9B2-94CC-4CE8-9ED6-AC5593E4127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D91C29A1-516C-4145-8748-5A4B79B825D9}" type="pres">
      <dgm:prSet presAssocID="{E6C8FC82-996D-43F8-945A-9D77E0F58541}" presName="dummy" presStyleCnt="0"/>
      <dgm:spPr/>
      <dgm:t>
        <a:bodyPr/>
        <a:lstStyle/>
        <a:p>
          <a:endParaRPr lang="da-DK"/>
        </a:p>
      </dgm:t>
    </dgm:pt>
    <dgm:pt modelId="{C532EB1C-C377-4787-87DB-04852E50C1F2}" type="pres">
      <dgm:prSet presAssocID="{E6C8FC82-996D-43F8-945A-9D77E0F58541}" presName="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CA8B02C-1CD4-4AAD-AAD4-734C600A0092}" type="pres">
      <dgm:prSet presAssocID="{22547B2F-E20D-4F13-B3AE-5F10CA29C69E}" presName="sibTrans" presStyleLbl="node1" presStyleIdx="0" presStyleCnt="4"/>
      <dgm:spPr/>
      <dgm:t>
        <a:bodyPr/>
        <a:lstStyle/>
        <a:p>
          <a:endParaRPr lang="da-DK"/>
        </a:p>
      </dgm:t>
    </dgm:pt>
    <dgm:pt modelId="{9F33BE76-2324-4A63-8DC0-034880F9DB92}" type="pres">
      <dgm:prSet presAssocID="{581CD8E9-5C77-4BAA-8468-B0F491514528}" presName="dummy" presStyleCnt="0"/>
      <dgm:spPr/>
      <dgm:t>
        <a:bodyPr/>
        <a:lstStyle/>
        <a:p>
          <a:endParaRPr lang="da-DK"/>
        </a:p>
      </dgm:t>
    </dgm:pt>
    <dgm:pt modelId="{7FF416FC-094C-49D0-8184-7254ABB05027}" type="pres">
      <dgm:prSet presAssocID="{581CD8E9-5C77-4BAA-8468-B0F491514528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9B1A574-FE76-4C3A-971C-50BA00003BC3}" type="pres">
      <dgm:prSet presAssocID="{0E9D1F87-D299-44BB-B0DE-504B127E40FE}" presName="sibTrans" presStyleLbl="node1" presStyleIdx="1" presStyleCnt="4"/>
      <dgm:spPr/>
      <dgm:t>
        <a:bodyPr/>
        <a:lstStyle/>
        <a:p>
          <a:endParaRPr lang="da-DK"/>
        </a:p>
      </dgm:t>
    </dgm:pt>
    <dgm:pt modelId="{9D3BA242-3B22-497F-B903-9A3F624195C6}" type="pres">
      <dgm:prSet presAssocID="{BEDB71DB-5652-4671-85CB-F841973D7589}" presName="dummy" presStyleCnt="0"/>
      <dgm:spPr/>
      <dgm:t>
        <a:bodyPr/>
        <a:lstStyle/>
        <a:p>
          <a:endParaRPr lang="da-DK"/>
        </a:p>
      </dgm:t>
    </dgm:pt>
    <dgm:pt modelId="{AA9F704D-11EB-4074-8CE7-53CE72294E75}" type="pres">
      <dgm:prSet presAssocID="{BEDB71DB-5652-4671-85CB-F841973D7589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CB50B93-E824-4F18-A362-EE094920CE90}" type="pres">
      <dgm:prSet presAssocID="{7390D77B-C354-40AA-B87E-0A9AD329BBF3}" presName="sibTrans" presStyleLbl="node1" presStyleIdx="2" presStyleCnt="4"/>
      <dgm:spPr/>
      <dgm:t>
        <a:bodyPr/>
        <a:lstStyle/>
        <a:p>
          <a:endParaRPr lang="da-DK"/>
        </a:p>
      </dgm:t>
    </dgm:pt>
    <dgm:pt modelId="{A810103F-513E-4C00-A836-5F770DD25A11}" type="pres">
      <dgm:prSet presAssocID="{EF1D1D8F-6B66-4AC1-AFB1-8395C4003968}" presName="dummy" presStyleCnt="0"/>
      <dgm:spPr/>
      <dgm:t>
        <a:bodyPr/>
        <a:lstStyle/>
        <a:p>
          <a:endParaRPr lang="da-DK"/>
        </a:p>
      </dgm:t>
    </dgm:pt>
    <dgm:pt modelId="{AEF0D9D4-78F2-4A06-A2B7-50BFC02480FC}" type="pres">
      <dgm:prSet presAssocID="{EF1D1D8F-6B66-4AC1-AFB1-8395C4003968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314D5D5-4BF3-4CBB-83C1-FB364F7317F0}" type="pres">
      <dgm:prSet presAssocID="{E0EF5BEC-831A-44A2-A9AE-7635442AD0A9}" presName="sibTrans" presStyleLbl="node1" presStyleIdx="3" presStyleCnt="4"/>
      <dgm:spPr/>
      <dgm:t>
        <a:bodyPr/>
        <a:lstStyle/>
        <a:p>
          <a:endParaRPr lang="da-DK"/>
        </a:p>
      </dgm:t>
    </dgm:pt>
  </dgm:ptLst>
  <dgm:cxnLst>
    <dgm:cxn modelId="{34519E1D-AE88-41DA-9FDB-3E6C92C84033}" type="presOf" srcId="{581CD8E9-5C77-4BAA-8468-B0F491514528}" destId="{7FF416FC-094C-49D0-8184-7254ABB05027}" srcOrd="0" destOrd="0" presId="urn:microsoft.com/office/officeart/2005/8/layout/cycle1"/>
    <dgm:cxn modelId="{169250BF-0D9F-43FF-9A31-D0A06ED00E1D}" type="presOf" srcId="{7390D77B-C354-40AA-B87E-0A9AD329BBF3}" destId="{6CB50B93-E824-4F18-A362-EE094920CE90}" srcOrd="0" destOrd="0" presId="urn:microsoft.com/office/officeart/2005/8/layout/cycle1"/>
    <dgm:cxn modelId="{9F79670F-6A6E-4349-A2CA-3851BB4ECC50}" srcId="{AD35E9B2-94CC-4CE8-9ED6-AC5593E4127D}" destId="{EF1D1D8F-6B66-4AC1-AFB1-8395C4003968}" srcOrd="3" destOrd="0" parTransId="{D3D155E2-3D81-4553-B442-98D714332892}" sibTransId="{E0EF5BEC-831A-44A2-A9AE-7635442AD0A9}"/>
    <dgm:cxn modelId="{915F497C-B091-4AA9-A3D3-32243E2F1DB2}" type="presOf" srcId="{E0EF5BEC-831A-44A2-A9AE-7635442AD0A9}" destId="{4314D5D5-4BF3-4CBB-83C1-FB364F7317F0}" srcOrd="0" destOrd="0" presId="urn:microsoft.com/office/officeart/2005/8/layout/cycle1"/>
    <dgm:cxn modelId="{241667F9-5592-4D7E-82C2-E34CF64E70C8}" type="presOf" srcId="{22547B2F-E20D-4F13-B3AE-5F10CA29C69E}" destId="{ECA8B02C-1CD4-4AAD-AAD4-734C600A0092}" srcOrd="0" destOrd="0" presId="urn:microsoft.com/office/officeart/2005/8/layout/cycle1"/>
    <dgm:cxn modelId="{102D5DC3-EC64-4D59-A817-B05A6F0567D8}" srcId="{AD35E9B2-94CC-4CE8-9ED6-AC5593E4127D}" destId="{581CD8E9-5C77-4BAA-8468-B0F491514528}" srcOrd="1" destOrd="0" parTransId="{C043F138-66A5-4897-916E-8C2C59E73B2D}" sibTransId="{0E9D1F87-D299-44BB-B0DE-504B127E40FE}"/>
    <dgm:cxn modelId="{015BC40B-A0E9-42F1-9DF7-B878827234C5}" type="presOf" srcId="{0E9D1F87-D299-44BB-B0DE-504B127E40FE}" destId="{19B1A574-FE76-4C3A-971C-50BA00003BC3}" srcOrd="0" destOrd="0" presId="urn:microsoft.com/office/officeart/2005/8/layout/cycle1"/>
    <dgm:cxn modelId="{B10CC89A-A043-4B70-8480-FF30E714E24C}" type="presOf" srcId="{AD35E9B2-94CC-4CE8-9ED6-AC5593E4127D}" destId="{7CF6DD6D-56E7-414B-9800-676968751529}" srcOrd="0" destOrd="0" presId="urn:microsoft.com/office/officeart/2005/8/layout/cycle1"/>
    <dgm:cxn modelId="{63B603B4-2C83-453C-9F81-A7780FF3EB75}" type="presOf" srcId="{BEDB71DB-5652-4671-85CB-F841973D7589}" destId="{AA9F704D-11EB-4074-8CE7-53CE72294E75}" srcOrd="0" destOrd="0" presId="urn:microsoft.com/office/officeart/2005/8/layout/cycle1"/>
    <dgm:cxn modelId="{24987167-72A1-4100-88B9-5E6652280A82}" srcId="{AD35E9B2-94CC-4CE8-9ED6-AC5593E4127D}" destId="{BEDB71DB-5652-4671-85CB-F841973D7589}" srcOrd="2" destOrd="0" parTransId="{146B7E0C-4DEA-4BA8-B41E-38ED64C20CC9}" sibTransId="{7390D77B-C354-40AA-B87E-0A9AD329BBF3}"/>
    <dgm:cxn modelId="{FB645E3B-C646-4182-BAF4-7CED0AB8CDDE}" type="presOf" srcId="{E6C8FC82-996D-43F8-945A-9D77E0F58541}" destId="{C532EB1C-C377-4787-87DB-04852E50C1F2}" srcOrd="0" destOrd="0" presId="urn:microsoft.com/office/officeart/2005/8/layout/cycle1"/>
    <dgm:cxn modelId="{849C5F2F-B860-4698-8E64-F98B2B6144A3}" type="presOf" srcId="{EF1D1D8F-6B66-4AC1-AFB1-8395C4003968}" destId="{AEF0D9D4-78F2-4A06-A2B7-50BFC02480FC}" srcOrd="0" destOrd="0" presId="urn:microsoft.com/office/officeart/2005/8/layout/cycle1"/>
    <dgm:cxn modelId="{29D08D79-3319-4317-9709-F15F2B2B30D8}" srcId="{AD35E9B2-94CC-4CE8-9ED6-AC5593E4127D}" destId="{E6C8FC82-996D-43F8-945A-9D77E0F58541}" srcOrd="0" destOrd="0" parTransId="{BA0CD943-CECB-461D-8C11-834F06D79D9E}" sibTransId="{22547B2F-E20D-4F13-B3AE-5F10CA29C69E}"/>
    <dgm:cxn modelId="{3C1BA15C-FB4C-41AA-AD4F-516CF5AA33E0}" type="presParOf" srcId="{7CF6DD6D-56E7-414B-9800-676968751529}" destId="{D91C29A1-516C-4145-8748-5A4B79B825D9}" srcOrd="0" destOrd="0" presId="urn:microsoft.com/office/officeart/2005/8/layout/cycle1"/>
    <dgm:cxn modelId="{A5720255-814B-491B-BEED-1C4314008B6C}" type="presParOf" srcId="{7CF6DD6D-56E7-414B-9800-676968751529}" destId="{C532EB1C-C377-4787-87DB-04852E50C1F2}" srcOrd="1" destOrd="0" presId="urn:microsoft.com/office/officeart/2005/8/layout/cycle1"/>
    <dgm:cxn modelId="{64E73E03-F9D1-4BFB-92CC-416579DD3FA6}" type="presParOf" srcId="{7CF6DD6D-56E7-414B-9800-676968751529}" destId="{ECA8B02C-1CD4-4AAD-AAD4-734C600A0092}" srcOrd="2" destOrd="0" presId="urn:microsoft.com/office/officeart/2005/8/layout/cycle1"/>
    <dgm:cxn modelId="{7BFCED46-4054-4AD1-B4D6-0AB4A5B3AF5A}" type="presParOf" srcId="{7CF6DD6D-56E7-414B-9800-676968751529}" destId="{9F33BE76-2324-4A63-8DC0-034880F9DB92}" srcOrd="3" destOrd="0" presId="urn:microsoft.com/office/officeart/2005/8/layout/cycle1"/>
    <dgm:cxn modelId="{3DDDD7D9-0D7E-4DAD-B44B-C9C1AFFA7B0A}" type="presParOf" srcId="{7CF6DD6D-56E7-414B-9800-676968751529}" destId="{7FF416FC-094C-49D0-8184-7254ABB05027}" srcOrd="4" destOrd="0" presId="urn:microsoft.com/office/officeart/2005/8/layout/cycle1"/>
    <dgm:cxn modelId="{9EC50FA5-2831-4924-A05E-A72D6C672632}" type="presParOf" srcId="{7CF6DD6D-56E7-414B-9800-676968751529}" destId="{19B1A574-FE76-4C3A-971C-50BA00003BC3}" srcOrd="5" destOrd="0" presId="urn:microsoft.com/office/officeart/2005/8/layout/cycle1"/>
    <dgm:cxn modelId="{85F71A60-AF95-4C8C-908F-1066FFC3FCBF}" type="presParOf" srcId="{7CF6DD6D-56E7-414B-9800-676968751529}" destId="{9D3BA242-3B22-497F-B903-9A3F624195C6}" srcOrd="6" destOrd="0" presId="urn:microsoft.com/office/officeart/2005/8/layout/cycle1"/>
    <dgm:cxn modelId="{BEFA5BB4-2FED-4D8E-A666-8E5CFC13AAC6}" type="presParOf" srcId="{7CF6DD6D-56E7-414B-9800-676968751529}" destId="{AA9F704D-11EB-4074-8CE7-53CE72294E75}" srcOrd="7" destOrd="0" presId="urn:microsoft.com/office/officeart/2005/8/layout/cycle1"/>
    <dgm:cxn modelId="{362A2C8E-9BB0-4D1D-B035-CBA1362A1D10}" type="presParOf" srcId="{7CF6DD6D-56E7-414B-9800-676968751529}" destId="{6CB50B93-E824-4F18-A362-EE094920CE90}" srcOrd="8" destOrd="0" presId="urn:microsoft.com/office/officeart/2005/8/layout/cycle1"/>
    <dgm:cxn modelId="{78C7D3C7-E623-4EB2-B954-6EE9A1329ADD}" type="presParOf" srcId="{7CF6DD6D-56E7-414B-9800-676968751529}" destId="{A810103F-513E-4C00-A836-5F770DD25A11}" srcOrd="9" destOrd="0" presId="urn:microsoft.com/office/officeart/2005/8/layout/cycle1"/>
    <dgm:cxn modelId="{05FA525A-F36F-4188-9A4D-B4ED3CCAACEC}" type="presParOf" srcId="{7CF6DD6D-56E7-414B-9800-676968751529}" destId="{AEF0D9D4-78F2-4A06-A2B7-50BFC02480FC}" srcOrd="10" destOrd="0" presId="urn:microsoft.com/office/officeart/2005/8/layout/cycle1"/>
    <dgm:cxn modelId="{90A7827D-5612-4335-A931-66318A83BDAC}" type="presParOf" srcId="{7CF6DD6D-56E7-414B-9800-676968751529}" destId="{4314D5D5-4BF3-4CBB-83C1-FB364F7317F0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B69F7F-625D-446D-B613-6E350C678B55}" type="doc">
      <dgm:prSet loTypeId="urn:microsoft.com/office/officeart/2005/8/layout/radial6" loCatId="cycle" qsTypeId="urn:microsoft.com/office/officeart/2005/8/quickstyle/3d4" qsCatId="3D" csTypeId="urn:microsoft.com/office/officeart/2005/8/colors/accent6_5" csCatId="accent6" phldr="1"/>
      <dgm:spPr/>
      <dgm:t>
        <a:bodyPr/>
        <a:lstStyle/>
        <a:p>
          <a:endParaRPr lang="da-DK"/>
        </a:p>
      </dgm:t>
    </dgm:pt>
    <dgm:pt modelId="{476BA844-794C-481C-80AA-1B5ADAD85DBF}">
      <dgm:prSet phldrT="[Tekst]" custT="1"/>
      <dgm:spPr/>
      <dgm:t>
        <a:bodyPr/>
        <a:lstStyle/>
        <a:p>
          <a:r>
            <a:rPr lang="da-DK" sz="1600" dirty="0" err="1" smtClean="0"/>
            <a:t>Undervisnings-materiale</a:t>
          </a:r>
          <a:endParaRPr lang="da-DK" sz="1600" dirty="0"/>
        </a:p>
      </dgm:t>
    </dgm:pt>
    <dgm:pt modelId="{F06795D8-C631-4CF7-9473-81AE9CD40B3C}" type="parTrans" cxnId="{9C0C7745-E87D-4260-8C38-1E5EB79E84A0}">
      <dgm:prSet/>
      <dgm:spPr/>
      <dgm:t>
        <a:bodyPr/>
        <a:lstStyle/>
        <a:p>
          <a:endParaRPr lang="da-DK"/>
        </a:p>
      </dgm:t>
    </dgm:pt>
    <dgm:pt modelId="{AE8317C5-53E4-4C34-A910-0281825D9AF7}" type="sibTrans" cxnId="{9C0C7745-E87D-4260-8C38-1E5EB79E84A0}">
      <dgm:prSet/>
      <dgm:spPr/>
      <dgm:t>
        <a:bodyPr/>
        <a:lstStyle/>
        <a:p>
          <a:endParaRPr lang="da-DK"/>
        </a:p>
      </dgm:t>
    </dgm:pt>
    <dgm:pt modelId="{170AF76E-0051-4D5D-9DEC-A964C1AD6B69}">
      <dgm:prSet phldrT="[Tekst]" custT="1"/>
      <dgm:spPr/>
      <dgm:t>
        <a:bodyPr/>
        <a:lstStyle/>
        <a:p>
          <a:r>
            <a:rPr lang="da-DK" sz="1600" dirty="0" smtClean="0"/>
            <a:t>Undervisning</a:t>
          </a:r>
        </a:p>
        <a:p>
          <a:r>
            <a:rPr lang="da-DK" sz="1600" dirty="0" smtClean="0"/>
            <a:t>&amp;</a:t>
          </a:r>
        </a:p>
        <a:p>
          <a:r>
            <a:rPr lang="da-DK" sz="1600" dirty="0" smtClean="0"/>
            <a:t>udviklingskurser</a:t>
          </a:r>
          <a:endParaRPr lang="da-DK" sz="1600" dirty="0"/>
        </a:p>
      </dgm:t>
    </dgm:pt>
    <dgm:pt modelId="{5924B116-A11B-47A6-AA9C-B0FB073C7D7E}" type="parTrans" cxnId="{11FE9200-DB6D-4246-B59E-2800DCBF8BBD}">
      <dgm:prSet/>
      <dgm:spPr/>
      <dgm:t>
        <a:bodyPr/>
        <a:lstStyle/>
        <a:p>
          <a:endParaRPr lang="da-DK"/>
        </a:p>
      </dgm:t>
    </dgm:pt>
    <dgm:pt modelId="{659C001C-A8E4-4E55-86C2-6BF135FA4B17}" type="sibTrans" cxnId="{11FE9200-DB6D-4246-B59E-2800DCBF8BBD}">
      <dgm:prSet/>
      <dgm:spPr/>
      <dgm:t>
        <a:bodyPr/>
        <a:lstStyle/>
        <a:p>
          <a:endParaRPr lang="da-DK"/>
        </a:p>
      </dgm:t>
    </dgm:pt>
    <dgm:pt modelId="{2B9ED312-0D9A-4FC4-AF59-0AFC257000A0}">
      <dgm:prSet phldrT="[Tekst]" custT="1"/>
      <dgm:spPr/>
      <dgm:t>
        <a:bodyPr/>
        <a:lstStyle/>
        <a:p>
          <a:r>
            <a:rPr lang="da-DK" sz="1600" dirty="0" smtClean="0"/>
            <a:t>Instruktører </a:t>
          </a:r>
          <a:endParaRPr lang="da-DK" sz="1600" dirty="0"/>
        </a:p>
      </dgm:t>
    </dgm:pt>
    <dgm:pt modelId="{B8B30B9C-072F-4088-8C00-4DFCADDCB6FE}" type="parTrans" cxnId="{DAFB892A-9534-4117-85BC-834E7505F0C9}">
      <dgm:prSet/>
      <dgm:spPr/>
      <dgm:t>
        <a:bodyPr/>
        <a:lstStyle/>
        <a:p>
          <a:endParaRPr lang="da-DK"/>
        </a:p>
      </dgm:t>
    </dgm:pt>
    <dgm:pt modelId="{0D2DC515-A5F7-444E-B23C-AA2C7320EB96}" type="sibTrans" cxnId="{DAFB892A-9534-4117-85BC-834E7505F0C9}">
      <dgm:prSet/>
      <dgm:spPr/>
      <dgm:t>
        <a:bodyPr/>
        <a:lstStyle/>
        <a:p>
          <a:endParaRPr lang="da-DK"/>
        </a:p>
      </dgm:t>
    </dgm:pt>
    <dgm:pt modelId="{5D90CF7D-9652-462B-99D2-7F91E46C90F3}">
      <dgm:prSet phldrT="[Tekst]"/>
      <dgm:spPr/>
      <dgm:t>
        <a:bodyPr/>
        <a:lstStyle/>
        <a:p>
          <a:r>
            <a:rPr lang="da-DK" b="1" dirty="0" smtClean="0"/>
            <a:t>Motion &amp; bevægelse</a:t>
          </a:r>
          <a:endParaRPr lang="da-DK" b="1" dirty="0"/>
        </a:p>
      </dgm:t>
    </dgm:pt>
    <dgm:pt modelId="{44B491CF-C4F4-48B0-8FF4-5446F1FC3445}" type="sibTrans" cxnId="{329D5FD2-23E9-418A-B2D6-23A5B22E7287}">
      <dgm:prSet/>
      <dgm:spPr/>
      <dgm:t>
        <a:bodyPr/>
        <a:lstStyle/>
        <a:p>
          <a:endParaRPr lang="da-DK"/>
        </a:p>
      </dgm:t>
    </dgm:pt>
    <dgm:pt modelId="{5C2F8F45-15A6-4006-976A-5CD5CCCC0C79}" type="parTrans" cxnId="{329D5FD2-23E9-418A-B2D6-23A5B22E7287}">
      <dgm:prSet/>
      <dgm:spPr/>
      <dgm:t>
        <a:bodyPr/>
        <a:lstStyle/>
        <a:p>
          <a:endParaRPr lang="da-DK"/>
        </a:p>
      </dgm:t>
    </dgm:pt>
    <dgm:pt modelId="{D7554089-02B4-473B-BDF3-09D9D43A867F}">
      <dgm:prSet phldrT="[Tekst]" custT="1"/>
      <dgm:spPr/>
      <dgm:t>
        <a:bodyPr/>
        <a:lstStyle/>
        <a:p>
          <a:r>
            <a:rPr lang="da-DK" sz="1600" dirty="0" smtClean="0"/>
            <a:t>Udstyr</a:t>
          </a:r>
          <a:endParaRPr lang="da-DK" sz="1600" dirty="0"/>
        </a:p>
      </dgm:t>
    </dgm:pt>
    <dgm:pt modelId="{2A574F69-9D6C-4364-BD26-397772C3BF8C}" type="sibTrans" cxnId="{C31226D5-45D7-4E4A-9ABA-D13756D0E706}">
      <dgm:prSet/>
      <dgm:spPr/>
      <dgm:t>
        <a:bodyPr/>
        <a:lstStyle/>
        <a:p>
          <a:endParaRPr lang="da-DK"/>
        </a:p>
      </dgm:t>
    </dgm:pt>
    <dgm:pt modelId="{395DA56B-5E41-4A9E-A7A4-F5E3A5E24671}" type="parTrans" cxnId="{C31226D5-45D7-4E4A-9ABA-D13756D0E706}">
      <dgm:prSet/>
      <dgm:spPr/>
      <dgm:t>
        <a:bodyPr/>
        <a:lstStyle/>
        <a:p>
          <a:endParaRPr lang="da-DK"/>
        </a:p>
      </dgm:t>
    </dgm:pt>
    <dgm:pt modelId="{99F64199-6AC8-4DC0-A75C-D0EA7B801E97}" type="pres">
      <dgm:prSet presAssocID="{8EB69F7F-625D-446D-B613-6E350C678B5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0F3BB550-3B53-4236-B417-F235EF8EE66C}" type="pres">
      <dgm:prSet presAssocID="{5D90CF7D-9652-462B-99D2-7F91E46C90F3}" presName="centerShape" presStyleLbl="node0" presStyleIdx="0" presStyleCnt="1" custScaleY="73322"/>
      <dgm:spPr/>
      <dgm:t>
        <a:bodyPr/>
        <a:lstStyle/>
        <a:p>
          <a:endParaRPr lang="da-DK"/>
        </a:p>
      </dgm:t>
    </dgm:pt>
    <dgm:pt modelId="{E5A9AE84-1C1B-42E7-8671-D8E83D577F3B}" type="pres">
      <dgm:prSet presAssocID="{476BA844-794C-481C-80AA-1B5ADAD85DBF}" presName="node" presStyleLbl="node1" presStyleIdx="0" presStyleCnt="4" custScaleX="192505" custScaleY="15889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8FEB27D-6E1A-4A57-A70C-5F7A634940DC}" type="pres">
      <dgm:prSet presAssocID="{476BA844-794C-481C-80AA-1B5ADAD85DBF}" presName="dummy" presStyleCnt="0"/>
      <dgm:spPr/>
    </dgm:pt>
    <dgm:pt modelId="{339E62E1-DE36-4D1B-96EC-31701978C917}" type="pres">
      <dgm:prSet presAssocID="{AE8317C5-53E4-4C34-A910-0281825D9AF7}" presName="sibTrans" presStyleLbl="sibTrans2D1" presStyleIdx="0" presStyleCnt="4"/>
      <dgm:spPr/>
      <dgm:t>
        <a:bodyPr/>
        <a:lstStyle/>
        <a:p>
          <a:endParaRPr lang="da-DK"/>
        </a:p>
      </dgm:t>
    </dgm:pt>
    <dgm:pt modelId="{CDD53AC7-C33E-4E18-8CB7-BF3DA0FC9F0C}" type="pres">
      <dgm:prSet presAssocID="{170AF76E-0051-4D5D-9DEC-A964C1AD6B69}" presName="node" presStyleLbl="node1" presStyleIdx="1" presStyleCnt="4" custScaleX="192505" custScaleY="158899" custRadScaleRad="124504" custRadScaleInc="2348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9D0797A-09DD-4028-BA09-69A141AC4CC2}" type="pres">
      <dgm:prSet presAssocID="{170AF76E-0051-4D5D-9DEC-A964C1AD6B69}" presName="dummy" presStyleCnt="0"/>
      <dgm:spPr/>
    </dgm:pt>
    <dgm:pt modelId="{0F0FB76B-5AE3-43AE-B67C-438603EC3658}" type="pres">
      <dgm:prSet presAssocID="{659C001C-A8E4-4E55-86C2-6BF135FA4B17}" presName="sibTrans" presStyleLbl="sibTrans2D1" presStyleIdx="1" presStyleCnt="4"/>
      <dgm:spPr/>
      <dgm:t>
        <a:bodyPr/>
        <a:lstStyle/>
        <a:p>
          <a:endParaRPr lang="da-DK"/>
        </a:p>
      </dgm:t>
    </dgm:pt>
    <dgm:pt modelId="{D7A8BC29-6020-44AB-B2B6-50F32A8D7B92}" type="pres">
      <dgm:prSet presAssocID="{D7554089-02B4-473B-BDF3-09D9D43A867F}" presName="node" presStyleLbl="node1" presStyleIdx="2" presStyleCnt="4" custScaleX="192505" custScaleY="15889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B8EA065-7C7D-4F4C-A753-6E4BE727900D}" type="pres">
      <dgm:prSet presAssocID="{D7554089-02B4-473B-BDF3-09D9D43A867F}" presName="dummy" presStyleCnt="0"/>
      <dgm:spPr/>
    </dgm:pt>
    <dgm:pt modelId="{B5A8652C-B144-4794-9FCA-C1EC63099ED0}" type="pres">
      <dgm:prSet presAssocID="{2A574F69-9D6C-4364-BD26-397772C3BF8C}" presName="sibTrans" presStyleLbl="sibTrans2D1" presStyleIdx="2" presStyleCnt="4"/>
      <dgm:spPr/>
      <dgm:t>
        <a:bodyPr/>
        <a:lstStyle/>
        <a:p>
          <a:endParaRPr lang="da-DK"/>
        </a:p>
      </dgm:t>
    </dgm:pt>
    <dgm:pt modelId="{C04CAEB4-379E-4BF1-9FD9-A1B7A6C8D408}" type="pres">
      <dgm:prSet presAssocID="{2B9ED312-0D9A-4FC4-AF59-0AFC257000A0}" presName="node" presStyleLbl="node1" presStyleIdx="3" presStyleCnt="4" custScaleX="192505" custScaleY="158899" custRadScaleRad="121436" custRadScaleInc="-120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7E52BEB-8759-4BA3-85CB-EFA32244780D}" type="pres">
      <dgm:prSet presAssocID="{2B9ED312-0D9A-4FC4-AF59-0AFC257000A0}" presName="dummy" presStyleCnt="0"/>
      <dgm:spPr/>
    </dgm:pt>
    <dgm:pt modelId="{96B32622-6767-4182-B5FD-84F3B6DDCCA5}" type="pres">
      <dgm:prSet presAssocID="{0D2DC515-A5F7-444E-B23C-AA2C7320EB96}" presName="sibTrans" presStyleLbl="sibTrans2D1" presStyleIdx="3" presStyleCnt="4"/>
      <dgm:spPr/>
      <dgm:t>
        <a:bodyPr/>
        <a:lstStyle/>
        <a:p>
          <a:endParaRPr lang="da-DK"/>
        </a:p>
      </dgm:t>
    </dgm:pt>
  </dgm:ptLst>
  <dgm:cxnLst>
    <dgm:cxn modelId="{ECD99BFF-2DE5-4530-93B0-038F2AC3BDEC}" type="presOf" srcId="{5D90CF7D-9652-462B-99D2-7F91E46C90F3}" destId="{0F3BB550-3B53-4236-B417-F235EF8EE66C}" srcOrd="0" destOrd="0" presId="urn:microsoft.com/office/officeart/2005/8/layout/radial6"/>
    <dgm:cxn modelId="{9C0C7745-E87D-4260-8C38-1E5EB79E84A0}" srcId="{5D90CF7D-9652-462B-99D2-7F91E46C90F3}" destId="{476BA844-794C-481C-80AA-1B5ADAD85DBF}" srcOrd="0" destOrd="0" parTransId="{F06795D8-C631-4CF7-9473-81AE9CD40B3C}" sibTransId="{AE8317C5-53E4-4C34-A910-0281825D9AF7}"/>
    <dgm:cxn modelId="{255DE6B8-2EF4-4B2B-9D9B-061CE8DCD595}" type="presOf" srcId="{D7554089-02B4-473B-BDF3-09D9D43A867F}" destId="{D7A8BC29-6020-44AB-B2B6-50F32A8D7B92}" srcOrd="0" destOrd="0" presId="urn:microsoft.com/office/officeart/2005/8/layout/radial6"/>
    <dgm:cxn modelId="{AC3B8C66-61AC-4E8D-86D8-E8DDFC50CF69}" type="presOf" srcId="{476BA844-794C-481C-80AA-1B5ADAD85DBF}" destId="{E5A9AE84-1C1B-42E7-8671-D8E83D577F3B}" srcOrd="0" destOrd="0" presId="urn:microsoft.com/office/officeart/2005/8/layout/radial6"/>
    <dgm:cxn modelId="{C3F5A517-CDAF-47E8-B2D0-086B53996AB2}" type="presOf" srcId="{659C001C-A8E4-4E55-86C2-6BF135FA4B17}" destId="{0F0FB76B-5AE3-43AE-B67C-438603EC3658}" srcOrd="0" destOrd="0" presId="urn:microsoft.com/office/officeart/2005/8/layout/radial6"/>
    <dgm:cxn modelId="{E015FBCD-594B-444A-AA22-219676919839}" type="presOf" srcId="{170AF76E-0051-4D5D-9DEC-A964C1AD6B69}" destId="{CDD53AC7-C33E-4E18-8CB7-BF3DA0FC9F0C}" srcOrd="0" destOrd="0" presId="urn:microsoft.com/office/officeart/2005/8/layout/radial6"/>
    <dgm:cxn modelId="{DAFB892A-9534-4117-85BC-834E7505F0C9}" srcId="{5D90CF7D-9652-462B-99D2-7F91E46C90F3}" destId="{2B9ED312-0D9A-4FC4-AF59-0AFC257000A0}" srcOrd="3" destOrd="0" parTransId="{B8B30B9C-072F-4088-8C00-4DFCADDCB6FE}" sibTransId="{0D2DC515-A5F7-444E-B23C-AA2C7320EB96}"/>
    <dgm:cxn modelId="{8E6EC3CA-384B-4EC7-9A26-F82E3AB73893}" type="presOf" srcId="{2B9ED312-0D9A-4FC4-AF59-0AFC257000A0}" destId="{C04CAEB4-379E-4BF1-9FD9-A1B7A6C8D408}" srcOrd="0" destOrd="0" presId="urn:microsoft.com/office/officeart/2005/8/layout/radial6"/>
    <dgm:cxn modelId="{140F4326-72B5-4BD6-B9B9-0C10235E4562}" type="presOf" srcId="{AE8317C5-53E4-4C34-A910-0281825D9AF7}" destId="{339E62E1-DE36-4D1B-96EC-31701978C917}" srcOrd="0" destOrd="0" presId="urn:microsoft.com/office/officeart/2005/8/layout/radial6"/>
    <dgm:cxn modelId="{51060739-8D2B-459B-8058-1126A0C4AD3C}" type="presOf" srcId="{0D2DC515-A5F7-444E-B23C-AA2C7320EB96}" destId="{96B32622-6767-4182-B5FD-84F3B6DDCCA5}" srcOrd="0" destOrd="0" presId="urn:microsoft.com/office/officeart/2005/8/layout/radial6"/>
    <dgm:cxn modelId="{D1C8EA1F-D103-483C-A800-A2009DDF7F81}" type="presOf" srcId="{8EB69F7F-625D-446D-B613-6E350C678B55}" destId="{99F64199-6AC8-4DC0-A75C-D0EA7B801E97}" srcOrd="0" destOrd="0" presId="urn:microsoft.com/office/officeart/2005/8/layout/radial6"/>
    <dgm:cxn modelId="{C31226D5-45D7-4E4A-9ABA-D13756D0E706}" srcId="{5D90CF7D-9652-462B-99D2-7F91E46C90F3}" destId="{D7554089-02B4-473B-BDF3-09D9D43A867F}" srcOrd="2" destOrd="0" parTransId="{395DA56B-5E41-4A9E-A7A4-F5E3A5E24671}" sibTransId="{2A574F69-9D6C-4364-BD26-397772C3BF8C}"/>
    <dgm:cxn modelId="{11FE9200-DB6D-4246-B59E-2800DCBF8BBD}" srcId="{5D90CF7D-9652-462B-99D2-7F91E46C90F3}" destId="{170AF76E-0051-4D5D-9DEC-A964C1AD6B69}" srcOrd="1" destOrd="0" parTransId="{5924B116-A11B-47A6-AA9C-B0FB073C7D7E}" sibTransId="{659C001C-A8E4-4E55-86C2-6BF135FA4B17}"/>
    <dgm:cxn modelId="{7A320B36-9C26-4D91-9841-85241EB2A4CF}" type="presOf" srcId="{2A574F69-9D6C-4364-BD26-397772C3BF8C}" destId="{B5A8652C-B144-4794-9FCA-C1EC63099ED0}" srcOrd="0" destOrd="0" presId="urn:microsoft.com/office/officeart/2005/8/layout/radial6"/>
    <dgm:cxn modelId="{329D5FD2-23E9-418A-B2D6-23A5B22E7287}" srcId="{8EB69F7F-625D-446D-B613-6E350C678B55}" destId="{5D90CF7D-9652-462B-99D2-7F91E46C90F3}" srcOrd="0" destOrd="0" parTransId="{5C2F8F45-15A6-4006-976A-5CD5CCCC0C79}" sibTransId="{44B491CF-C4F4-48B0-8FF4-5446F1FC3445}"/>
    <dgm:cxn modelId="{63C8A68C-EA35-4DB0-9ED2-C4F5507EE831}" type="presParOf" srcId="{99F64199-6AC8-4DC0-A75C-D0EA7B801E97}" destId="{0F3BB550-3B53-4236-B417-F235EF8EE66C}" srcOrd="0" destOrd="0" presId="urn:microsoft.com/office/officeart/2005/8/layout/radial6"/>
    <dgm:cxn modelId="{647E7281-92E8-46BD-988B-FB34495380BC}" type="presParOf" srcId="{99F64199-6AC8-4DC0-A75C-D0EA7B801E97}" destId="{E5A9AE84-1C1B-42E7-8671-D8E83D577F3B}" srcOrd="1" destOrd="0" presId="urn:microsoft.com/office/officeart/2005/8/layout/radial6"/>
    <dgm:cxn modelId="{7E5B81DF-8CA6-4E1F-AE14-FDB2CEAEA9B9}" type="presParOf" srcId="{99F64199-6AC8-4DC0-A75C-D0EA7B801E97}" destId="{58FEB27D-6E1A-4A57-A70C-5F7A634940DC}" srcOrd="2" destOrd="0" presId="urn:microsoft.com/office/officeart/2005/8/layout/radial6"/>
    <dgm:cxn modelId="{2ABC9C5C-B44A-481D-803A-A8D4A112B16C}" type="presParOf" srcId="{99F64199-6AC8-4DC0-A75C-D0EA7B801E97}" destId="{339E62E1-DE36-4D1B-96EC-31701978C917}" srcOrd="3" destOrd="0" presId="urn:microsoft.com/office/officeart/2005/8/layout/radial6"/>
    <dgm:cxn modelId="{615D7A88-E0FA-4AC8-B06A-705DFCCC5B1D}" type="presParOf" srcId="{99F64199-6AC8-4DC0-A75C-D0EA7B801E97}" destId="{CDD53AC7-C33E-4E18-8CB7-BF3DA0FC9F0C}" srcOrd="4" destOrd="0" presId="urn:microsoft.com/office/officeart/2005/8/layout/radial6"/>
    <dgm:cxn modelId="{9C30B82E-0447-4712-BB32-C497B9ABA16D}" type="presParOf" srcId="{99F64199-6AC8-4DC0-A75C-D0EA7B801E97}" destId="{39D0797A-09DD-4028-BA09-69A141AC4CC2}" srcOrd="5" destOrd="0" presId="urn:microsoft.com/office/officeart/2005/8/layout/radial6"/>
    <dgm:cxn modelId="{4C766ADA-A169-4EED-B347-D352108B8AED}" type="presParOf" srcId="{99F64199-6AC8-4DC0-A75C-D0EA7B801E97}" destId="{0F0FB76B-5AE3-43AE-B67C-438603EC3658}" srcOrd="6" destOrd="0" presId="urn:microsoft.com/office/officeart/2005/8/layout/radial6"/>
    <dgm:cxn modelId="{C3EDACD9-E93D-4E9F-A3A3-A848BC6BC48B}" type="presParOf" srcId="{99F64199-6AC8-4DC0-A75C-D0EA7B801E97}" destId="{D7A8BC29-6020-44AB-B2B6-50F32A8D7B92}" srcOrd="7" destOrd="0" presId="urn:microsoft.com/office/officeart/2005/8/layout/radial6"/>
    <dgm:cxn modelId="{5C049663-CAEB-490E-A240-8846CDDB00BE}" type="presParOf" srcId="{99F64199-6AC8-4DC0-A75C-D0EA7B801E97}" destId="{0B8EA065-7C7D-4F4C-A753-6E4BE727900D}" srcOrd="8" destOrd="0" presId="urn:microsoft.com/office/officeart/2005/8/layout/radial6"/>
    <dgm:cxn modelId="{0839CC08-7FEB-4AE0-B69C-3C53503CB383}" type="presParOf" srcId="{99F64199-6AC8-4DC0-A75C-D0EA7B801E97}" destId="{B5A8652C-B144-4794-9FCA-C1EC63099ED0}" srcOrd="9" destOrd="0" presId="urn:microsoft.com/office/officeart/2005/8/layout/radial6"/>
    <dgm:cxn modelId="{34330DCF-AA25-4F9B-91F7-232AE37E4D4F}" type="presParOf" srcId="{99F64199-6AC8-4DC0-A75C-D0EA7B801E97}" destId="{C04CAEB4-379E-4BF1-9FD9-A1B7A6C8D408}" srcOrd="10" destOrd="0" presId="urn:microsoft.com/office/officeart/2005/8/layout/radial6"/>
    <dgm:cxn modelId="{42DB94F4-4E31-4AFF-862E-D8583577838C}" type="presParOf" srcId="{99F64199-6AC8-4DC0-A75C-D0EA7B801E97}" destId="{A7E52BEB-8759-4BA3-85CB-EFA32244780D}" srcOrd="11" destOrd="0" presId="urn:microsoft.com/office/officeart/2005/8/layout/radial6"/>
    <dgm:cxn modelId="{BFADB561-597B-463A-81D6-7DB4A0B27368}" type="presParOf" srcId="{99F64199-6AC8-4DC0-A75C-D0EA7B801E97}" destId="{96B32622-6767-4182-B5FD-84F3B6DDCCA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B69F7F-625D-446D-B613-6E350C678B55}" type="doc">
      <dgm:prSet loTypeId="urn:microsoft.com/office/officeart/2005/8/layout/radial6" loCatId="cycle" qsTypeId="urn:microsoft.com/office/officeart/2005/8/quickstyle/3d4" qsCatId="3D" csTypeId="urn:microsoft.com/office/officeart/2005/8/colors/accent6_5" csCatId="accent6" phldr="1"/>
      <dgm:spPr/>
      <dgm:t>
        <a:bodyPr/>
        <a:lstStyle/>
        <a:p>
          <a:endParaRPr lang="da-DK"/>
        </a:p>
      </dgm:t>
    </dgm:pt>
    <dgm:pt modelId="{476BA844-794C-481C-80AA-1B5ADAD85DBF}">
      <dgm:prSet phldrT="[Tekst]" custT="1"/>
      <dgm:spPr/>
      <dgm:t>
        <a:bodyPr/>
        <a:lstStyle/>
        <a:p>
          <a:endParaRPr lang="da-DK" sz="1600" dirty="0"/>
        </a:p>
      </dgm:t>
    </dgm:pt>
    <dgm:pt modelId="{F06795D8-C631-4CF7-9473-81AE9CD40B3C}" type="parTrans" cxnId="{9C0C7745-E87D-4260-8C38-1E5EB79E84A0}">
      <dgm:prSet/>
      <dgm:spPr/>
      <dgm:t>
        <a:bodyPr/>
        <a:lstStyle/>
        <a:p>
          <a:endParaRPr lang="da-DK"/>
        </a:p>
      </dgm:t>
    </dgm:pt>
    <dgm:pt modelId="{AE8317C5-53E4-4C34-A910-0281825D9AF7}" type="sibTrans" cxnId="{9C0C7745-E87D-4260-8C38-1E5EB79E84A0}">
      <dgm:prSet/>
      <dgm:spPr/>
      <dgm:t>
        <a:bodyPr/>
        <a:lstStyle/>
        <a:p>
          <a:endParaRPr lang="da-DK"/>
        </a:p>
      </dgm:t>
    </dgm:pt>
    <dgm:pt modelId="{170AF76E-0051-4D5D-9DEC-A964C1AD6B69}">
      <dgm:prSet phldrT="[Tekst]" custT="1"/>
      <dgm:spPr/>
      <dgm:t>
        <a:bodyPr/>
        <a:lstStyle/>
        <a:p>
          <a:endParaRPr lang="da-DK" sz="1600" dirty="0"/>
        </a:p>
      </dgm:t>
    </dgm:pt>
    <dgm:pt modelId="{5924B116-A11B-47A6-AA9C-B0FB073C7D7E}" type="parTrans" cxnId="{11FE9200-DB6D-4246-B59E-2800DCBF8BBD}">
      <dgm:prSet/>
      <dgm:spPr/>
      <dgm:t>
        <a:bodyPr/>
        <a:lstStyle/>
        <a:p>
          <a:endParaRPr lang="da-DK"/>
        </a:p>
      </dgm:t>
    </dgm:pt>
    <dgm:pt modelId="{659C001C-A8E4-4E55-86C2-6BF135FA4B17}" type="sibTrans" cxnId="{11FE9200-DB6D-4246-B59E-2800DCBF8BBD}">
      <dgm:prSet/>
      <dgm:spPr/>
      <dgm:t>
        <a:bodyPr/>
        <a:lstStyle/>
        <a:p>
          <a:endParaRPr lang="da-DK"/>
        </a:p>
      </dgm:t>
    </dgm:pt>
    <dgm:pt modelId="{2B9ED312-0D9A-4FC4-AF59-0AFC257000A0}">
      <dgm:prSet phldrT="[Tekst]" custT="1"/>
      <dgm:spPr/>
      <dgm:t>
        <a:bodyPr/>
        <a:lstStyle/>
        <a:p>
          <a:r>
            <a:rPr lang="da-DK" sz="1600" dirty="0" smtClean="0"/>
            <a:t> </a:t>
          </a:r>
          <a:endParaRPr lang="da-DK" sz="1600" dirty="0"/>
        </a:p>
      </dgm:t>
    </dgm:pt>
    <dgm:pt modelId="{B8B30B9C-072F-4088-8C00-4DFCADDCB6FE}" type="parTrans" cxnId="{DAFB892A-9534-4117-85BC-834E7505F0C9}">
      <dgm:prSet/>
      <dgm:spPr/>
      <dgm:t>
        <a:bodyPr/>
        <a:lstStyle/>
        <a:p>
          <a:endParaRPr lang="da-DK"/>
        </a:p>
      </dgm:t>
    </dgm:pt>
    <dgm:pt modelId="{0D2DC515-A5F7-444E-B23C-AA2C7320EB96}" type="sibTrans" cxnId="{DAFB892A-9534-4117-85BC-834E7505F0C9}">
      <dgm:prSet/>
      <dgm:spPr/>
      <dgm:t>
        <a:bodyPr/>
        <a:lstStyle/>
        <a:p>
          <a:endParaRPr lang="da-DK"/>
        </a:p>
      </dgm:t>
    </dgm:pt>
    <dgm:pt modelId="{5D90CF7D-9652-462B-99D2-7F91E46C90F3}">
      <dgm:prSet phldrT="[Tekst]"/>
      <dgm:spPr/>
      <dgm:t>
        <a:bodyPr/>
        <a:lstStyle/>
        <a:p>
          <a:endParaRPr lang="da-DK" b="1" dirty="0"/>
        </a:p>
      </dgm:t>
    </dgm:pt>
    <dgm:pt modelId="{44B491CF-C4F4-48B0-8FF4-5446F1FC3445}" type="sibTrans" cxnId="{329D5FD2-23E9-418A-B2D6-23A5B22E7287}">
      <dgm:prSet/>
      <dgm:spPr/>
      <dgm:t>
        <a:bodyPr/>
        <a:lstStyle/>
        <a:p>
          <a:endParaRPr lang="da-DK"/>
        </a:p>
      </dgm:t>
    </dgm:pt>
    <dgm:pt modelId="{5C2F8F45-15A6-4006-976A-5CD5CCCC0C79}" type="parTrans" cxnId="{329D5FD2-23E9-418A-B2D6-23A5B22E7287}">
      <dgm:prSet/>
      <dgm:spPr/>
      <dgm:t>
        <a:bodyPr/>
        <a:lstStyle/>
        <a:p>
          <a:endParaRPr lang="da-DK"/>
        </a:p>
      </dgm:t>
    </dgm:pt>
    <dgm:pt modelId="{D7554089-02B4-473B-BDF3-09D9D43A867F}">
      <dgm:prSet phldrT="[Tekst]" custT="1"/>
      <dgm:spPr/>
      <dgm:t>
        <a:bodyPr/>
        <a:lstStyle/>
        <a:p>
          <a:endParaRPr lang="da-DK" sz="1600" dirty="0"/>
        </a:p>
      </dgm:t>
    </dgm:pt>
    <dgm:pt modelId="{2A574F69-9D6C-4364-BD26-397772C3BF8C}" type="sibTrans" cxnId="{C31226D5-45D7-4E4A-9ABA-D13756D0E706}">
      <dgm:prSet/>
      <dgm:spPr/>
      <dgm:t>
        <a:bodyPr/>
        <a:lstStyle/>
        <a:p>
          <a:endParaRPr lang="da-DK"/>
        </a:p>
      </dgm:t>
    </dgm:pt>
    <dgm:pt modelId="{395DA56B-5E41-4A9E-A7A4-F5E3A5E24671}" type="parTrans" cxnId="{C31226D5-45D7-4E4A-9ABA-D13756D0E706}">
      <dgm:prSet/>
      <dgm:spPr/>
      <dgm:t>
        <a:bodyPr/>
        <a:lstStyle/>
        <a:p>
          <a:endParaRPr lang="da-DK"/>
        </a:p>
      </dgm:t>
    </dgm:pt>
    <dgm:pt modelId="{99F64199-6AC8-4DC0-A75C-D0EA7B801E97}" type="pres">
      <dgm:prSet presAssocID="{8EB69F7F-625D-446D-B613-6E350C678B5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0F3BB550-3B53-4236-B417-F235EF8EE66C}" type="pres">
      <dgm:prSet presAssocID="{5D90CF7D-9652-462B-99D2-7F91E46C90F3}" presName="centerShape" presStyleLbl="node0" presStyleIdx="0" presStyleCnt="1" custScaleY="73322"/>
      <dgm:spPr/>
      <dgm:t>
        <a:bodyPr/>
        <a:lstStyle/>
        <a:p>
          <a:endParaRPr lang="da-DK"/>
        </a:p>
      </dgm:t>
    </dgm:pt>
    <dgm:pt modelId="{E5A9AE84-1C1B-42E7-8671-D8E83D577F3B}" type="pres">
      <dgm:prSet presAssocID="{476BA844-794C-481C-80AA-1B5ADAD85DBF}" presName="node" presStyleLbl="node1" presStyleIdx="0" presStyleCnt="4" custScaleX="192505" custScaleY="15889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8FEB27D-6E1A-4A57-A70C-5F7A634940DC}" type="pres">
      <dgm:prSet presAssocID="{476BA844-794C-481C-80AA-1B5ADAD85DBF}" presName="dummy" presStyleCnt="0"/>
      <dgm:spPr/>
    </dgm:pt>
    <dgm:pt modelId="{339E62E1-DE36-4D1B-96EC-31701978C917}" type="pres">
      <dgm:prSet presAssocID="{AE8317C5-53E4-4C34-A910-0281825D9AF7}" presName="sibTrans" presStyleLbl="sibTrans2D1" presStyleIdx="0" presStyleCnt="4"/>
      <dgm:spPr/>
      <dgm:t>
        <a:bodyPr/>
        <a:lstStyle/>
        <a:p>
          <a:endParaRPr lang="da-DK"/>
        </a:p>
      </dgm:t>
    </dgm:pt>
    <dgm:pt modelId="{CDD53AC7-C33E-4E18-8CB7-BF3DA0FC9F0C}" type="pres">
      <dgm:prSet presAssocID="{170AF76E-0051-4D5D-9DEC-A964C1AD6B69}" presName="node" presStyleLbl="node1" presStyleIdx="1" presStyleCnt="4" custScaleX="192505" custScaleY="158899" custRadScaleRad="124504" custRadScaleInc="2348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9D0797A-09DD-4028-BA09-69A141AC4CC2}" type="pres">
      <dgm:prSet presAssocID="{170AF76E-0051-4D5D-9DEC-A964C1AD6B69}" presName="dummy" presStyleCnt="0"/>
      <dgm:spPr/>
    </dgm:pt>
    <dgm:pt modelId="{0F0FB76B-5AE3-43AE-B67C-438603EC3658}" type="pres">
      <dgm:prSet presAssocID="{659C001C-A8E4-4E55-86C2-6BF135FA4B17}" presName="sibTrans" presStyleLbl="sibTrans2D1" presStyleIdx="1" presStyleCnt="4"/>
      <dgm:spPr/>
      <dgm:t>
        <a:bodyPr/>
        <a:lstStyle/>
        <a:p>
          <a:endParaRPr lang="da-DK"/>
        </a:p>
      </dgm:t>
    </dgm:pt>
    <dgm:pt modelId="{D7A8BC29-6020-44AB-B2B6-50F32A8D7B92}" type="pres">
      <dgm:prSet presAssocID="{D7554089-02B4-473B-BDF3-09D9D43A867F}" presName="node" presStyleLbl="node1" presStyleIdx="2" presStyleCnt="4" custScaleX="192505" custScaleY="15889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B8EA065-7C7D-4F4C-A753-6E4BE727900D}" type="pres">
      <dgm:prSet presAssocID="{D7554089-02B4-473B-BDF3-09D9D43A867F}" presName="dummy" presStyleCnt="0"/>
      <dgm:spPr/>
    </dgm:pt>
    <dgm:pt modelId="{B5A8652C-B144-4794-9FCA-C1EC63099ED0}" type="pres">
      <dgm:prSet presAssocID="{2A574F69-9D6C-4364-BD26-397772C3BF8C}" presName="sibTrans" presStyleLbl="sibTrans2D1" presStyleIdx="2" presStyleCnt="4"/>
      <dgm:spPr/>
      <dgm:t>
        <a:bodyPr/>
        <a:lstStyle/>
        <a:p>
          <a:endParaRPr lang="da-DK"/>
        </a:p>
      </dgm:t>
    </dgm:pt>
    <dgm:pt modelId="{C04CAEB4-379E-4BF1-9FD9-A1B7A6C8D408}" type="pres">
      <dgm:prSet presAssocID="{2B9ED312-0D9A-4FC4-AF59-0AFC257000A0}" presName="node" presStyleLbl="node1" presStyleIdx="3" presStyleCnt="4" custScaleX="192505" custScaleY="158899" custRadScaleRad="121436" custRadScaleInc="-120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7E52BEB-8759-4BA3-85CB-EFA32244780D}" type="pres">
      <dgm:prSet presAssocID="{2B9ED312-0D9A-4FC4-AF59-0AFC257000A0}" presName="dummy" presStyleCnt="0"/>
      <dgm:spPr/>
    </dgm:pt>
    <dgm:pt modelId="{96B32622-6767-4182-B5FD-84F3B6DDCCA5}" type="pres">
      <dgm:prSet presAssocID="{0D2DC515-A5F7-444E-B23C-AA2C7320EB96}" presName="sibTrans" presStyleLbl="sibTrans2D1" presStyleIdx="3" presStyleCnt="4"/>
      <dgm:spPr/>
      <dgm:t>
        <a:bodyPr/>
        <a:lstStyle/>
        <a:p>
          <a:endParaRPr lang="da-DK"/>
        </a:p>
      </dgm:t>
    </dgm:pt>
  </dgm:ptLst>
  <dgm:cxnLst>
    <dgm:cxn modelId="{74D2F56C-E946-4370-8764-34CBFE31661D}" type="presOf" srcId="{D7554089-02B4-473B-BDF3-09D9D43A867F}" destId="{D7A8BC29-6020-44AB-B2B6-50F32A8D7B92}" srcOrd="0" destOrd="0" presId="urn:microsoft.com/office/officeart/2005/8/layout/radial6"/>
    <dgm:cxn modelId="{9C0C7745-E87D-4260-8C38-1E5EB79E84A0}" srcId="{5D90CF7D-9652-462B-99D2-7F91E46C90F3}" destId="{476BA844-794C-481C-80AA-1B5ADAD85DBF}" srcOrd="0" destOrd="0" parTransId="{F06795D8-C631-4CF7-9473-81AE9CD40B3C}" sibTransId="{AE8317C5-53E4-4C34-A910-0281825D9AF7}"/>
    <dgm:cxn modelId="{8384935A-F801-4548-8F44-9EDE54366542}" type="presOf" srcId="{170AF76E-0051-4D5D-9DEC-A964C1AD6B69}" destId="{CDD53AC7-C33E-4E18-8CB7-BF3DA0FC9F0C}" srcOrd="0" destOrd="0" presId="urn:microsoft.com/office/officeart/2005/8/layout/radial6"/>
    <dgm:cxn modelId="{BA5AA763-03AD-4213-B2C6-95D8344D9279}" type="presOf" srcId="{8EB69F7F-625D-446D-B613-6E350C678B55}" destId="{99F64199-6AC8-4DC0-A75C-D0EA7B801E97}" srcOrd="0" destOrd="0" presId="urn:microsoft.com/office/officeart/2005/8/layout/radial6"/>
    <dgm:cxn modelId="{42E8F8C4-A60C-46C5-8AE6-5EB18DEF958B}" type="presOf" srcId="{476BA844-794C-481C-80AA-1B5ADAD85DBF}" destId="{E5A9AE84-1C1B-42E7-8671-D8E83D577F3B}" srcOrd="0" destOrd="0" presId="urn:microsoft.com/office/officeart/2005/8/layout/radial6"/>
    <dgm:cxn modelId="{DAFB892A-9534-4117-85BC-834E7505F0C9}" srcId="{5D90CF7D-9652-462B-99D2-7F91E46C90F3}" destId="{2B9ED312-0D9A-4FC4-AF59-0AFC257000A0}" srcOrd="3" destOrd="0" parTransId="{B8B30B9C-072F-4088-8C00-4DFCADDCB6FE}" sibTransId="{0D2DC515-A5F7-444E-B23C-AA2C7320EB96}"/>
    <dgm:cxn modelId="{5424E33B-1A6E-472B-A3B5-433CDE8676F9}" type="presOf" srcId="{2A574F69-9D6C-4364-BD26-397772C3BF8C}" destId="{B5A8652C-B144-4794-9FCA-C1EC63099ED0}" srcOrd="0" destOrd="0" presId="urn:microsoft.com/office/officeart/2005/8/layout/radial6"/>
    <dgm:cxn modelId="{C31226D5-45D7-4E4A-9ABA-D13756D0E706}" srcId="{5D90CF7D-9652-462B-99D2-7F91E46C90F3}" destId="{D7554089-02B4-473B-BDF3-09D9D43A867F}" srcOrd="2" destOrd="0" parTransId="{395DA56B-5E41-4A9E-A7A4-F5E3A5E24671}" sibTransId="{2A574F69-9D6C-4364-BD26-397772C3BF8C}"/>
    <dgm:cxn modelId="{3F0B0EAC-082A-4B21-BF00-4789851DA176}" type="presOf" srcId="{AE8317C5-53E4-4C34-A910-0281825D9AF7}" destId="{339E62E1-DE36-4D1B-96EC-31701978C917}" srcOrd="0" destOrd="0" presId="urn:microsoft.com/office/officeart/2005/8/layout/radial6"/>
    <dgm:cxn modelId="{11FE9200-DB6D-4246-B59E-2800DCBF8BBD}" srcId="{5D90CF7D-9652-462B-99D2-7F91E46C90F3}" destId="{170AF76E-0051-4D5D-9DEC-A964C1AD6B69}" srcOrd="1" destOrd="0" parTransId="{5924B116-A11B-47A6-AA9C-B0FB073C7D7E}" sibTransId="{659C001C-A8E4-4E55-86C2-6BF135FA4B17}"/>
    <dgm:cxn modelId="{679B3B60-1788-47A1-BB2E-00639543B6CB}" type="presOf" srcId="{2B9ED312-0D9A-4FC4-AF59-0AFC257000A0}" destId="{C04CAEB4-379E-4BF1-9FD9-A1B7A6C8D408}" srcOrd="0" destOrd="0" presId="urn:microsoft.com/office/officeart/2005/8/layout/radial6"/>
    <dgm:cxn modelId="{329D5FD2-23E9-418A-B2D6-23A5B22E7287}" srcId="{8EB69F7F-625D-446D-B613-6E350C678B55}" destId="{5D90CF7D-9652-462B-99D2-7F91E46C90F3}" srcOrd="0" destOrd="0" parTransId="{5C2F8F45-15A6-4006-976A-5CD5CCCC0C79}" sibTransId="{44B491CF-C4F4-48B0-8FF4-5446F1FC3445}"/>
    <dgm:cxn modelId="{9476B521-AE1D-4377-93B1-C62946142B97}" type="presOf" srcId="{659C001C-A8E4-4E55-86C2-6BF135FA4B17}" destId="{0F0FB76B-5AE3-43AE-B67C-438603EC3658}" srcOrd="0" destOrd="0" presId="urn:microsoft.com/office/officeart/2005/8/layout/radial6"/>
    <dgm:cxn modelId="{E83AB022-A864-4BE9-864C-BF76394C745C}" type="presOf" srcId="{0D2DC515-A5F7-444E-B23C-AA2C7320EB96}" destId="{96B32622-6767-4182-B5FD-84F3B6DDCCA5}" srcOrd="0" destOrd="0" presId="urn:microsoft.com/office/officeart/2005/8/layout/radial6"/>
    <dgm:cxn modelId="{86A28859-459E-4CE7-9B80-6EE13CCDAB12}" type="presOf" srcId="{5D90CF7D-9652-462B-99D2-7F91E46C90F3}" destId="{0F3BB550-3B53-4236-B417-F235EF8EE66C}" srcOrd="0" destOrd="0" presId="urn:microsoft.com/office/officeart/2005/8/layout/radial6"/>
    <dgm:cxn modelId="{77975809-D180-4DA1-81BA-7DEBF72A78A1}" type="presParOf" srcId="{99F64199-6AC8-4DC0-A75C-D0EA7B801E97}" destId="{0F3BB550-3B53-4236-B417-F235EF8EE66C}" srcOrd="0" destOrd="0" presId="urn:microsoft.com/office/officeart/2005/8/layout/radial6"/>
    <dgm:cxn modelId="{1C056272-0C23-47AE-8F78-8DCDF7A8FC87}" type="presParOf" srcId="{99F64199-6AC8-4DC0-A75C-D0EA7B801E97}" destId="{E5A9AE84-1C1B-42E7-8671-D8E83D577F3B}" srcOrd="1" destOrd="0" presId="urn:microsoft.com/office/officeart/2005/8/layout/radial6"/>
    <dgm:cxn modelId="{CDBE4489-DE02-4584-8D37-00C1D524EDD4}" type="presParOf" srcId="{99F64199-6AC8-4DC0-A75C-D0EA7B801E97}" destId="{58FEB27D-6E1A-4A57-A70C-5F7A634940DC}" srcOrd="2" destOrd="0" presId="urn:microsoft.com/office/officeart/2005/8/layout/radial6"/>
    <dgm:cxn modelId="{0FAFBFB8-9852-4594-B75A-85B0B5131FB0}" type="presParOf" srcId="{99F64199-6AC8-4DC0-A75C-D0EA7B801E97}" destId="{339E62E1-DE36-4D1B-96EC-31701978C917}" srcOrd="3" destOrd="0" presId="urn:microsoft.com/office/officeart/2005/8/layout/radial6"/>
    <dgm:cxn modelId="{44B9E457-9FF5-4016-B501-E5212DF758B5}" type="presParOf" srcId="{99F64199-6AC8-4DC0-A75C-D0EA7B801E97}" destId="{CDD53AC7-C33E-4E18-8CB7-BF3DA0FC9F0C}" srcOrd="4" destOrd="0" presId="urn:microsoft.com/office/officeart/2005/8/layout/radial6"/>
    <dgm:cxn modelId="{780E4A1C-4FAF-4703-AC80-1E1A20589258}" type="presParOf" srcId="{99F64199-6AC8-4DC0-A75C-D0EA7B801E97}" destId="{39D0797A-09DD-4028-BA09-69A141AC4CC2}" srcOrd="5" destOrd="0" presId="urn:microsoft.com/office/officeart/2005/8/layout/radial6"/>
    <dgm:cxn modelId="{A5F6AA90-0563-4135-A314-D78E32BE4108}" type="presParOf" srcId="{99F64199-6AC8-4DC0-A75C-D0EA7B801E97}" destId="{0F0FB76B-5AE3-43AE-B67C-438603EC3658}" srcOrd="6" destOrd="0" presId="urn:microsoft.com/office/officeart/2005/8/layout/radial6"/>
    <dgm:cxn modelId="{1D72A4B5-39B4-47AD-8E6B-4EAF6DE69886}" type="presParOf" srcId="{99F64199-6AC8-4DC0-A75C-D0EA7B801E97}" destId="{D7A8BC29-6020-44AB-B2B6-50F32A8D7B92}" srcOrd="7" destOrd="0" presId="urn:microsoft.com/office/officeart/2005/8/layout/radial6"/>
    <dgm:cxn modelId="{172C3426-3217-48DA-857A-B05E0D3F8320}" type="presParOf" srcId="{99F64199-6AC8-4DC0-A75C-D0EA7B801E97}" destId="{0B8EA065-7C7D-4F4C-A753-6E4BE727900D}" srcOrd="8" destOrd="0" presId="urn:microsoft.com/office/officeart/2005/8/layout/radial6"/>
    <dgm:cxn modelId="{F587E853-A8F9-4D92-B48E-CE00AC2C745A}" type="presParOf" srcId="{99F64199-6AC8-4DC0-A75C-D0EA7B801E97}" destId="{B5A8652C-B144-4794-9FCA-C1EC63099ED0}" srcOrd="9" destOrd="0" presId="urn:microsoft.com/office/officeart/2005/8/layout/radial6"/>
    <dgm:cxn modelId="{B000A0A5-91B4-494E-A2EA-564B02EAEAEF}" type="presParOf" srcId="{99F64199-6AC8-4DC0-A75C-D0EA7B801E97}" destId="{C04CAEB4-379E-4BF1-9FD9-A1B7A6C8D408}" srcOrd="10" destOrd="0" presId="urn:microsoft.com/office/officeart/2005/8/layout/radial6"/>
    <dgm:cxn modelId="{7B42C75B-A813-4AC6-BA10-6B9154158D56}" type="presParOf" srcId="{99F64199-6AC8-4DC0-A75C-D0EA7B801E97}" destId="{A7E52BEB-8759-4BA3-85CB-EFA32244780D}" srcOrd="11" destOrd="0" presId="urn:microsoft.com/office/officeart/2005/8/layout/radial6"/>
    <dgm:cxn modelId="{3C812737-644C-42DD-B412-6C1F9AE044F8}" type="presParOf" srcId="{99F64199-6AC8-4DC0-A75C-D0EA7B801E97}" destId="{96B32622-6767-4182-B5FD-84F3B6DDCCA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B69F7F-625D-446D-B613-6E350C678B55}" type="doc">
      <dgm:prSet loTypeId="urn:microsoft.com/office/officeart/2005/8/layout/radial6" loCatId="cycle" qsTypeId="urn:microsoft.com/office/officeart/2005/8/quickstyle/3d4" qsCatId="3D" csTypeId="urn:microsoft.com/office/officeart/2005/8/colors/accent6_5" csCatId="accent6" phldr="1"/>
      <dgm:spPr/>
      <dgm:t>
        <a:bodyPr/>
        <a:lstStyle/>
        <a:p>
          <a:endParaRPr lang="da-DK"/>
        </a:p>
      </dgm:t>
    </dgm:pt>
    <dgm:pt modelId="{476BA844-794C-481C-80AA-1B5ADAD85DBF}">
      <dgm:prSet phldrT="[Tekst]" custT="1"/>
      <dgm:spPr/>
      <dgm:t>
        <a:bodyPr/>
        <a:lstStyle/>
        <a:p>
          <a:endParaRPr lang="da-DK" sz="1600" dirty="0"/>
        </a:p>
      </dgm:t>
    </dgm:pt>
    <dgm:pt modelId="{F06795D8-C631-4CF7-9473-81AE9CD40B3C}" type="parTrans" cxnId="{9C0C7745-E87D-4260-8C38-1E5EB79E84A0}">
      <dgm:prSet/>
      <dgm:spPr/>
      <dgm:t>
        <a:bodyPr/>
        <a:lstStyle/>
        <a:p>
          <a:endParaRPr lang="da-DK"/>
        </a:p>
      </dgm:t>
    </dgm:pt>
    <dgm:pt modelId="{AE8317C5-53E4-4C34-A910-0281825D9AF7}" type="sibTrans" cxnId="{9C0C7745-E87D-4260-8C38-1E5EB79E84A0}">
      <dgm:prSet/>
      <dgm:spPr/>
      <dgm:t>
        <a:bodyPr/>
        <a:lstStyle/>
        <a:p>
          <a:endParaRPr lang="da-DK"/>
        </a:p>
      </dgm:t>
    </dgm:pt>
    <dgm:pt modelId="{170AF76E-0051-4D5D-9DEC-A964C1AD6B69}">
      <dgm:prSet phldrT="[Tekst]" custT="1"/>
      <dgm:spPr/>
      <dgm:t>
        <a:bodyPr/>
        <a:lstStyle/>
        <a:p>
          <a:endParaRPr lang="da-DK" sz="1600" dirty="0"/>
        </a:p>
      </dgm:t>
    </dgm:pt>
    <dgm:pt modelId="{5924B116-A11B-47A6-AA9C-B0FB073C7D7E}" type="parTrans" cxnId="{11FE9200-DB6D-4246-B59E-2800DCBF8BBD}">
      <dgm:prSet/>
      <dgm:spPr/>
      <dgm:t>
        <a:bodyPr/>
        <a:lstStyle/>
        <a:p>
          <a:endParaRPr lang="da-DK"/>
        </a:p>
      </dgm:t>
    </dgm:pt>
    <dgm:pt modelId="{659C001C-A8E4-4E55-86C2-6BF135FA4B17}" type="sibTrans" cxnId="{11FE9200-DB6D-4246-B59E-2800DCBF8BBD}">
      <dgm:prSet/>
      <dgm:spPr/>
      <dgm:t>
        <a:bodyPr/>
        <a:lstStyle/>
        <a:p>
          <a:endParaRPr lang="da-DK"/>
        </a:p>
      </dgm:t>
    </dgm:pt>
    <dgm:pt modelId="{2B9ED312-0D9A-4FC4-AF59-0AFC257000A0}">
      <dgm:prSet phldrT="[Tekst]" custT="1"/>
      <dgm:spPr/>
      <dgm:t>
        <a:bodyPr/>
        <a:lstStyle/>
        <a:p>
          <a:r>
            <a:rPr lang="da-DK" sz="1600" dirty="0" smtClean="0"/>
            <a:t> </a:t>
          </a:r>
          <a:endParaRPr lang="da-DK" sz="1600" dirty="0"/>
        </a:p>
      </dgm:t>
    </dgm:pt>
    <dgm:pt modelId="{B8B30B9C-072F-4088-8C00-4DFCADDCB6FE}" type="parTrans" cxnId="{DAFB892A-9534-4117-85BC-834E7505F0C9}">
      <dgm:prSet/>
      <dgm:spPr/>
      <dgm:t>
        <a:bodyPr/>
        <a:lstStyle/>
        <a:p>
          <a:endParaRPr lang="da-DK"/>
        </a:p>
      </dgm:t>
    </dgm:pt>
    <dgm:pt modelId="{0D2DC515-A5F7-444E-B23C-AA2C7320EB96}" type="sibTrans" cxnId="{DAFB892A-9534-4117-85BC-834E7505F0C9}">
      <dgm:prSet/>
      <dgm:spPr/>
      <dgm:t>
        <a:bodyPr/>
        <a:lstStyle/>
        <a:p>
          <a:endParaRPr lang="da-DK"/>
        </a:p>
      </dgm:t>
    </dgm:pt>
    <dgm:pt modelId="{5D90CF7D-9652-462B-99D2-7F91E46C90F3}">
      <dgm:prSet phldrT="[Tekst]"/>
      <dgm:spPr/>
      <dgm:t>
        <a:bodyPr/>
        <a:lstStyle/>
        <a:p>
          <a:endParaRPr lang="da-DK" b="1" dirty="0"/>
        </a:p>
      </dgm:t>
    </dgm:pt>
    <dgm:pt modelId="{44B491CF-C4F4-48B0-8FF4-5446F1FC3445}" type="sibTrans" cxnId="{329D5FD2-23E9-418A-B2D6-23A5B22E7287}">
      <dgm:prSet/>
      <dgm:spPr/>
      <dgm:t>
        <a:bodyPr/>
        <a:lstStyle/>
        <a:p>
          <a:endParaRPr lang="da-DK"/>
        </a:p>
      </dgm:t>
    </dgm:pt>
    <dgm:pt modelId="{5C2F8F45-15A6-4006-976A-5CD5CCCC0C79}" type="parTrans" cxnId="{329D5FD2-23E9-418A-B2D6-23A5B22E7287}">
      <dgm:prSet/>
      <dgm:spPr/>
      <dgm:t>
        <a:bodyPr/>
        <a:lstStyle/>
        <a:p>
          <a:endParaRPr lang="da-DK"/>
        </a:p>
      </dgm:t>
    </dgm:pt>
    <dgm:pt modelId="{D7554089-02B4-473B-BDF3-09D9D43A867F}">
      <dgm:prSet phldrT="[Tekst]" custT="1"/>
      <dgm:spPr/>
      <dgm:t>
        <a:bodyPr/>
        <a:lstStyle/>
        <a:p>
          <a:endParaRPr lang="da-DK" sz="1600" dirty="0"/>
        </a:p>
      </dgm:t>
    </dgm:pt>
    <dgm:pt modelId="{2A574F69-9D6C-4364-BD26-397772C3BF8C}" type="sibTrans" cxnId="{C31226D5-45D7-4E4A-9ABA-D13756D0E706}">
      <dgm:prSet/>
      <dgm:spPr/>
      <dgm:t>
        <a:bodyPr/>
        <a:lstStyle/>
        <a:p>
          <a:endParaRPr lang="da-DK"/>
        </a:p>
      </dgm:t>
    </dgm:pt>
    <dgm:pt modelId="{395DA56B-5E41-4A9E-A7A4-F5E3A5E24671}" type="parTrans" cxnId="{C31226D5-45D7-4E4A-9ABA-D13756D0E706}">
      <dgm:prSet/>
      <dgm:spPr/>
      <dgm:t>
        <a:bodyPr/>
        <a:lstStyle/>
        <a:p>
          <a:endParaRPr lang="da-DK"/>
        </a:p>
      </dgm:t>
    </dgm:pt>
    <dgm:pt modelId="{99F64199-6AC8-4DC0-A75C-D0EA7B801E97}" type="pres">
      <dgm:prSet presAssocID="{8EB69F7F-625D-446D-B613-6E350C678B5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0F3BB550-3B53-4236-B417-F235EF8EE66C}" type="pres">
      <dgm:prSet presAssocID="{5D90CF7D-9652-462B-99D2-7F91E46C90F3}" presName="centerShape" presStyleLbl="node0" presStyleIdx="0" presStyleCnt="1" custScaleY="73322"/>
      <dgm:spPr/>
      <dgm:t>
        <a:bodyPr/>
        <a:lstStyle/>
        <a:p>
          <a:endParaRPr lang="da-DK"/>
        </a:p>
      </dgm:t>
    </dgm:pt>
    <dgm:pt modelId="{E5A9AE84-1C1B-42E7-8671-D8E83D577F3B}" type="pres">
      <dgm:prSet presAssocID="{476BA844-794C-481C-80AA-1B5ADAD85DBF}" presName="node" presStyleLbl="node1" presStyleIdx="0" presStyleCnt="4" custScaleX="192505" custScaleY="15889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8FEB27D-6E1A-4A57-A70C-5F7A634940DC}" type="pres">
      <dgm:prSet presAssocID="{476BA844-794C-481C-80AA-1B5ADAD85DBF}" presName="dummy" presStyleCnt="0"/>
      <dgm:spPr/>
    </dgm:pt>
    <dgm:pt modelId="{339E62E1-DE36-4D1B-96EC-31701978C917}" type="pres">
      <dgm:prSet presAssocID="{AE8317C5-53E4-4C34-A910-0281825D9AF7}" presName="sibTrans" presStyleLbl="sibTrans2D1" presStyleIdx="0" presStyleCnt="4"/>
      <dgm:spPr/>
      <dgm:t>
        <a:bodyPr/>
        <a:lstStyle/>
        <a:p>
          <a:endParaRPr lang="da-DK"/>
        </a:p>
      </dgm:t>
    </dgm:pt>
    <dgm:pt modelId="{CDD53AC7-C33E-4E18-8CB7-BF3DA0FC9F0C}" type="pres">
      <dgm:prSet presAssocID="{170AF76E-0051-4D5D-9DEC-A964C1AD6B69}" presName="node" presStyleLbl="node1" presStyleIdx="1" presStyleCnt="4" custScaleX="192505" custScaleY="158899" custRadScaleRad="124504" custRadScaleInc="2348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9D0797A-09DD-4028-BA09-69A141AC4CC2}" type="pres">
      <dgm:prSet presAssocID="{170AF76E-0051-4D5D-9DEC-A964C1AD6B69}" presName="dummy" presStyleCnt="0"/>
      <dgm:spPr/>
    </dgm:pt>
    <dgm:pt modelId="{0F0FB76B-5AE3-43AE-B67C-438603EC3658}" type="pres">
      <dgm:prSet presAssocID="{659C001C-A8E4-4E55-86C2-6BF135FA4B17}" presName="sibTrans" presStyleLbl="sibTrans2D1" presStyleIdx="1" presStyleCnt="4"/>
      <dgm:spPr/>
      <dgm:t>
        <a:bodyPr/>
        <a:lstStyle/>
        <a:p>
          <a:endParaRPr lang="da-DK"/>
        </a:p>
      </dgm:t>
    </dgm:pt>
    <dgm:pt modelId="{D7A8BC29-6020-44AB-B2B6-50F32A8D7B92}" type="pres">
      <dgm:prSet presAssocID="{D7554089-02B4-473B-BDF3-09D9D43A867F}" presName="node" presStyleLbl="node1" presStyleIdx="2" presStyleCnt="4" custScaleX="192505" custScaleY="15889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B8EA065-7C7D-4F4C-A753-6E4BE727900D}" type="pres">
      <dgm:prSet presAssocID="{D7554089-02B4-473B-BDF3-09D9D43A867F}" presName="dummy" presStyleCnt="0"/>
      <dgm:spPr/>
    </dgm:pt>
    <dgm:pt modelId="{B5A8652C-B144-4794-9FCA-C1EC63099ED0}" type="pres">
      <dgm:prSet presAssocID="{2A574F69-9D6C-4364-BD26-397772C3BF8C}" presName="sibTrans" presStyleLbl="sibTrans2D1" presStyleIdx="2" presStyleCnt="4"/>
      <dgm:spPr/>
      <dgm:t>
        <a:bodyPr/>
        <a:lstStyle/>
        <a:p>
          <a:endParaRPr lang="da-DK"/>
        </a:p>
      </dgm:t>
    </dgm:pt>
    <dgm:pt modelId="{C04CAEB4-379E-4BF1-9FD9-A1B7A6C8D408}" type="pres">
      <dgm:prSet presAssocID="{2B9ED312-0D9A-4FC4-AF59-0AFC257000A0}" presName="node" presStyleLbl="node1" presStyleIdx="3" presStyleCnt="4" custScaleX="192505" custScaleY="158899" custRadScaleRad="121436" custRadScaleInc="-120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7E52BEB-8759-4BA3-85CB-EFA32244780D}" type="pres">
      <dgm:prSet presAssocID="{2B9ED312-0D9A-4FC4-AF59-0AFC257000A0}" presName="dummy" presStyleCnt="0"/>
      <dgm:spPr/>
    </dgm:pt>
    <dgm:pt modelId="{96B32622-6767-4182-B5FD-84F3B6DDCCA5}" type="pres">
      <dgm:prSet presAssocID="{0D2DC515-A5F7-444E-B23C-AA2C7320EB96}" presName="sibTrans" presStyleLbl="sibTrans2D1" presStyleIdx="3" presStyleCnt="4"/>
      <dgm:spPr/>
      <dgm:t>
        <a:bodyPr/>
        <a:lstStyle/>
        <a:p>
          <a:endParaRPr lang="da-DK"/>
        </a:p>
      </dgm:t>
    </dgm:pt>
  </dgm:ptLst>
  <dgm:cxnLst>
    <dgm:cxn modelId="{9C0C7745-E87D-4260-8C38-1E5EB79E84A0}" srcId="{5D90CF7D-9652-462B-99D2-7F91E46C90F3}" destId="{476BA844-794C-481C-80AA-1B5ADAD85DBF}" srcOrd="0" destOrd="0" parTransId="{F06795D8-C631-4CF7-9473-81AE9CD40B3C}" sibTransId="{AE8317C5-53E4-4C34-A910-0281825D9AF7}"/>
    <dgm:cxn modelId="{FA543669-3D86-4E4D-8892-96BF913A44E9}" type="presOf" srcId="{0D2DC515-A5F7-444E-B23C-AA2C7320EB96}" destId="{96B32622-6767-4182-B5FD-84F3B6DDCCA5}" srcOrd="0" destOrd="0" presId="urn:microsoft.com/office/officeart/2005/8/layout/radial6"/>
    <dgm:cxn modelId="{61737252-ACFD-479D-86AA-944BADCB00FA}" type="presOf" srcId="{659C001C-A8E4-4E55-86C2-6BF135FA4B17}" destId="{0F0FB76B-5AE3-43AE-B67C-438603EC3658}" srcOrd="0" destOrd="0" presId="urn:microsoft.com/office/officeart/2005/8/layout/radial6"/>
    <dgm:cxn modelId="{FAFBA80B-CC72-4881-9EAE-EA5F8259895A}" type="presOf" srcId="{2B9ED312-0D9A-4FC4-AF59-0AFC257000A0}" destId="{C04CAEB4-379E-4BF1-9FD9-A1B7A6C8D408}" srcOrd="0" destOrd="0" presId="urn:microsoft.com/office/officeart/2005/8/layout/radial6"/>
    <dgm:cxn modelId="{23F71B5D-4675-41F0-8E80-5F709C1B012D}" type="presOf" srcId="{AE8317C5-53E4-4C34-A910-0281825D9AF7}" destId="{339E62E1-DE36-4D1B-96EC-31701978C917}" srcOrd="0" destOrd="0" presId="urn:microsoft.com/office/officeart/2005/8/layout/radial6"/>
    <dgm:cxn modelId="{DAFB892A-9534-4117-85BC-834E7505F0C9}" srcId="{5D90CF7D-9652-462B-99D2-7F91E46C90F3}" destId="{2B9ED312-0D9A-4FC4-AF59-0AFC257000A0}" srcOrd="3" destOrd="0" parTransId="{B8B30B9C-072F-4088-8C00-4DFCADDCB6FE}" sibTransId="{0D2DC515-A5F7-444E-B23C-AA2C7320EB96}"/>
    <dgm:cxn modelId="{47E6102A-5AAF-4F19-9BAB-8F33374C717C}" type="presOf" srcId="{170AF76E-0051-4D5D-9DEC-A964C1AD6B69}" destId="{CDD53AC7-C33E-4E18-8CB7-BF3DA0FC9F0C}" srcOrd="0" destOrd="0" presId="urn:microsoft.com/office/officeart/2005/8/layout/radial6"/>
    <dgm:cxn modelId="{B52FA138-5C38-4445-9A06-E83CA55BE6D1}" type="presOf" srcId="{2A574F69-9D6C-4364-BD26-397772C3BF8C}" destId="{B5A8652C-B144-4794-9FCA-C1EC63099ED0}" srcOrd="0" destOrd="0" presId="urn:microsoft.com/office/officeart/2005/8/layout/radial6"/>
    <dgm:cxn modelId="{C31226D5-45D7-4E4A-9ABA-D13756D0E706}" srcId="{5D90CF7D-9652-462B-99D2-7F91E46C90F3}" destId="{D7554089-02B4-473B-BDF3-09D9D43A867F}" srcOrd="2" destOrd="0" parTransId="{395DA56B-5E41-4A9E-A7A4-F5E3A5E24671}" sibTransId="{2A574F69-9D6C-4364-BD26-397772C3BF8C}"/>
    <dgm:cxn modelId="{1C771FE2-DB09-4721-A158-D9462893ACB7}" type="presOf" srcId="{476BA844-794C-481C-80AA-1B5ADAD85DBF}" destId="{E5A9AE84-1C1B-42E7-8671-D8E83D577F3B}" srcOrd="0" destOrd="0" presId="urn:microsoft.com/office/officeart/2005/8/layout/radial6"/>
    <dgm:cxn modelId="{11FE9200-DB6D-4246-B59E-2800DCBF8BBD}" srcId="{5D90CF7D-9652-462B-99D2-7F91E46C90F3}" destId="{170AF76E-0051-4D5D-9DEC-A964C1AD6B69}" srcOrd="1" destOrd="0" parTransId="{5924B116-A11B-47A6-AA9C-B0FB073C7D7E}" sibTransId="{659C001C-A8E4-4E55-86C2-6BF135FA4B17}"/>
    <dgm:cxn modelId="{002EF651-1517-4A3A-A100-33BE68E84F71}" type="presOf" srcId="{8EB69F7F-625D-446D-B613-6E350C678B55}" destId="{99F64199-6AC8-4DC0-A75C-D0EA7B801E97}" srcOrd="0" destOrd="0" presId="urn:microsoft.com/office/officeart/2005/8/layout/radial6"/>
    <dgm:cxn modelId="{1CC9DC16-98A7-438A-B812-0A042F3195FC}" type="presOf" srcId="{5D90CF7D-9652-462B-99D2-7F91E46C90F3}" destId="{0F3BB550-3B53-4236-B417-F235EF8EE66C}" srcOrd="0" destOrd="0" presId="urn:microsoft.com/office/officeart/2005/8/layout/radial6"/>
    <dgm:cxn modelId="{329D5FD2-23E9-418A-B2D6-23A5B22E7287}" srcId="{8EB69F7F-625D-446D-B613-6E350C678B55}" destId="{5D90CF7D-9652-462B-99D2-7F91E46C90F3}" srcOrd="0" destOrd="0" parTransId="{5C2F8F45-15A6-4006-976A-5CD5CCCC0C79}" sibTransId="{44B491CF-C4F4-48B0-8FF4-5446F1FC3445}"/>
    <dgm:cxn modelId="{186986A6-CB74-4867-80FC-A3051391114C}" type="presOf" srcId="{D7554089-02B4-473B-BDF3-09D9D43A867F}" destId="{D7A8BC29-6020-44AB-B2B6-50F32A8D7B92}" srcOrd="0" destOrd="0" presId="urn:microsoft.com/office/officeart/2005/8/layout/radial6"/>
    <dgm:cxn modelId="{3512C2C8-D3D8-4F38-8757-1F5B23684286}" type="presParOf" srcId="{99F64199-6AC8-4DC0-A75C-D0EA7B801E97}" destId="{0F3BB550-3B53-4236-B417-F235EF8EE66C}" srcOrd="0" destOrd="0" presId="urn:microsoft.com/office/officeart/2005/8/layout/radial6"/>
    <dgm:cxn modelId="{AE0F538A-F991-4F40-9965-D68D1FFBF310}" type="presParOf" srcId="{99F64199-6AC8-4DC0-A75C-D0EA7B801E97}" destId="{E5A9AE84-1C1B-42E7-8671-D8E83D577F3B}" srcOrd="1" destOrd="0" presId="urn:microsoft.com/office/officeart/2005/8/layout/radial6"/>
    <dgm:cxn modelId="{DEBC5DFF-06A1-4B42-8153-79001B43A5D0}" type="presParOf" srcId="{99F64199-6AC8-4DC0-A75C-D0EA7B801E97}" destId="{58FEB27D-6E1A-4A57-A70C-5F7A634940DC}" srcOrd="2" destOrd="0" presId="urn:microsoft.com/office/officeart/2005/8/layout/radial6"/>
    <dgm:cxn modelId="{3A352930-14B8-4D9F-A375-7264F4F3DFA2}" type="presParOf" srcId="{99F64199-6AC8-4DC0-A75C-D0EA7B801E97}" destId="{339E62E1-DE36-4D1B-96EC-31701978C917}" srcOrd="3" destOrd="0" presId="urn:microsoft.com/office/officeart/2005/8/layout/radial6"/>
    <dgm:cxn modelId="{C3A59491-9872-455D-B2BD-F1C78A493B62}" type="presParOf" srcId="{99F64199-6AC8-4DC0-A75C-D0EA7B801E97}" destId="{CDD53AC7-C33E-4E18-8CB7-BF3DA0FC9F0C}" srcOrd="4" destOrd="0" presId="urn:microsoft.com/office/officeart/2005/8/layout/radial6"/>
    <dgm:cxn modelId="{07398A33-2283-438F-A324-880D8768274F}" type="presParOf" srcId="{99F64199-6AC8-4DC0-A75C-D0EA7B801E97}" destId="{39D0797A-09DD-4028-BA09-69A141AC4CC2}" srcOrd="5" destOrd="0" presId="urn:microsoft.com/office/officeart/2005/8/layout/radial6"/>
    <dgm:cxn modelId="{7AECEAF8-86E3-4C25-B9D0-1B53BAA4B864}" type="presParOf" srcId="{99F64199-6AC8-4DC0-A75C-D0EA7B801E97}" destId="{0F0FB76B-5AE3-43AE-B67C-438603EC3658}" srcOrd="6" destOrd="0" presId="urn:microsoft.com/office/officeart/2005/8/layout/radial6"/>
    <dgm:cxn modelId="{6B00D9B1-BE69-4D40-93FE-67FE089754E4}" type="presParOf" srcId="{99F64199-6AC8-4DC0-A75C-D0EA7B801E97}" destId="{D7A8BC29-6020-44AB-B2B6-50F32A8D7B92}" srcOrd="7" destOrd="0" presId="urn:microsoft.com/office/officeart/2005/8/layout/radial6"/>
    <dgm:cxn modelId="{E0B6E849-B83A-44B5-B248-1091719BFFAD}" type="presParOf" srcId="{99F64199-6AC8-4DC0-A75C-D0EA7B801E97}" destId="{0B8EA065-7C7D-4F4C-A753-6E4BE727900D}" srcOrd="8" destOrd="0" presId="urn:microsoft.com/office/officeart/2005/8/layout/radial6"/>
    <dgm:cxn modelId="{4295C561-2491-4C0B-8891-63E813CD4E39}" type="presParOf" srcId="{99F64199-6AC8-4DC0-A75C-D0EA7B801E97}" destId="{B5A8652C-B144-4794-9FCA-C1EC63099ED0}" srcOrd="9" destOrd="0" presId="urn:microsoft.com/office/officeart/2005/8/layout/radial6"/>
    <dgm:cxn modelId="{56BD94CA-4938-4172-984F-25D19B78072D}" type="presParOf" srcId="{99F64199-6AC8-4DC0-A75C-D0EA7B801E97}" destId="{C04CAEB4-379E-4BF1-9FD9-A1B7A6C8D408}" srcOrd="10" destOrd="0" presId="urn:microsoft.com/office/officeart/2005/8/layout/radial6"/>
    <dgm:cxn modelId="{1AD1DDCC-F7FB-42A1-9325-B63CC8EF0376}" type="presParOf" srcId="{99F64199-6AC8-4DC0-A75C-D0EA7B801E97}" destId="{A7E52BEB-8759-4BA3-85CB-EFA32244780D}" srcOrd="11" destOrd="0" presId="urn:microsoft.com/office/officeart/2005/8/layout/radial6"/>
    <dgm:cxn modelId="{038B9EBB-F967-4C90-9216-D28C99FB6DE8}" type="presParOf" srcId="{99F64199-6AC8-4DC0-A75C-D0EA7B801E97}" destId="{96B32622-6767-4182-B5FD-84F3B6DDCCA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B69F7F-625D-446D-B613-6E350C678B55}" type="doc">
      <dgm:prSet loTypeId="urn:microsoft.com/office/officeart/2005/8/layout/radial6" loCatId="cycle" qsTypeId="urn:microsoft.com/office/officeart/2005/8/quickstyle/3d4" qsCatId="3D" csTypeId="urn:microsoft.com/office/officeart/2005/8/colors/accent6_5" csCatId="accent6" phldr="1"/>
      <dgm:spPr/>
      <dgm:t>
        <a:bodyPr/>
        <a:lstStyle/>
        <a:p>
          <a:endParaRPr lang="da-DK"/>
        </a:p>
      </dgm:t>
    </dgm:pt>
    <dgm:pt modelId="{476BA844-794C-481C-80AA-1B5ADAD85DBF}">
      <dgm:prSet phldrT="[Tekst]" custT="1"/>
      <dgm:spPr/>
      <dgm:t>
        <a:bodyPr/>
        <a:lstStyle/>
        <a:p>
          <a:endParaRPr lang="da-DK" sz="1600" dirty="0"/>
        </a:p>
      </dgm:t>
    </dgm:pt>
    <dgm:pt modelId="{F06795D8-C631-4CF7-9473-81AE9CD40B3C}" type="parTrans" cxnId="{9C0C7745-E87D-4260-8C38-1E5EB79E84A0}">
      <dgm:prSet/>
      <dgm:spPr/>
      <dgm:t>
        <a:bodyPr/>
        <a:lstStyle/>
        <a:p>
          <a:endParaRPr lang="da-DK"/>
        </a:p>
      </dgm:t>
    </dgm:pt>
    <dgm:pt modelId="{AE8317C5-53E4-4C34-A910-0281825D9AF7}" type="sibTrans" cxnId="{9C0C7745-E87D-4260-8C38-1E5EB79E84A0}">
      <dgm:prSet/>
      <dgm:spPr/>
      <dgm:t>
        <a:bodyPr/>
        <a:lstStyle/>
        <a:p>
          <a:endParaRPr lang="da-DK"/>
        </a:p>
      </dgm:t>
    </dgm:pt>
    <dgm:pt modelId="{170AF76E-0051-4D5D-9DEC-A964C1AD6B69}">
      <dgm:prSet phldrT="[Tekst]" custT="1"/>
      <dgm:spPr/>
      <dgm:t>
        <a:bodyPr/>
        <a:lstStyle/>
        <a:p>
          <a:endParaRPr lang="da-DK" sz="1600" dirty="0"/>
        </a:p>
      </dgm:t>
    </dgm:pt>
    <dgm:pt modelId="{5924B116-A11B-47A6-AA9C-B0FB073C7D7E}" type="parTrans" cxnId="{11FE9200-DB6D-4246-B59E-2800DCBF8BBD}">
      <dgm:prSet/>
      <dgm:spPr/>
      <dgm:t>
        <a:bodyPr/>
        <a:lstStyle/>
        <a:p>
          <a:endParaRPr lang="da-DK"/>
        </a:p>
      </dgm:t>
    </dgm:pt>
    <dgm:pt modelId="{659C001C-A8E4-4E55-86C2-6BF135FA4B17}" type="sibTrans" cxnId="{11FE9200-DB6D-4246-B59E-2800DCBF8BBD}">
      <dgm:prSet/>
      <dgm:spPr/>
      <dgm:t>
        <a:bodyPr/>
        <a:lstStyle/>
        <a:p>
          <a:endParaRPr lang="da-DK"/>
        </a:p>
      </dgm:t>
    </dgm:pt>
    <dgm:pt modelId="{2B9ED312-0D9A-4FC4-AF59-0AFC257000A0}">
      <dgm:prSet phldrT="[Tekst]" custT="1"/>
      <dgm:spPr/>
      <dgm:t>
        <a:bodyPr/>
        <a:lstStyle/>
        <a:p>
          <a:r>
            <a:rPr lang="da-DK" sz="1600" dirty="0" smtClean="0"/>
            <a:t> </a:t>
          </a:r>
          <a:endParaRPr lang="da-DK" sz="1600" dirty="0"/>
        </a:p>
      </dgm:t>
    </dgm:pt>
    <dgm:pt modelId="{B8B30B9C-072F-4088-8C00-4DFCADDCB6FE}" type="parTrans" cxnId="{DAFB892A-9534-4117-85BC-834E7505F0C9}">
      <dgm:prSet/>
      <dgm:spPr/>
      <dgm:t>
        <a:bodyPr/>
        <a:lstStyle/>
        <a:p>
          <a:endParaRPr lang="da-DK"/>
        </a:p>
      </dgm:t>
    </dgm:pt>
    <dgm:pt modelId="{0D2DC515-A5F7-444E-B23C-AA2C7320EB96}" type="sibTrans" cxnId="{DAFB892A-9534-4117-85BC-834E7505F0C9}">
      <dgm:prSet/>
      <dgm:spPr/>
      <dgm:t>
        <a:bodyPr/>
        <a:lstStyle/>
        <a:p>
          <a:endParaRPr lang="da-DK"/>
        </a:p>
      </dgm:t>
    </dgm:pt>
    <dgm:pt modelId="{5D90CF7D-9652-462B-99D2-7F91E46C90F3}">
      <dgm:prSet phldrT="[Tekst]"/>
      <dgm:spPr/>
      <dgm:t>
        <a:bodyPr/>
        <a:lstStyle/>
        <a:p>
          <a:endParaRPr lang="da-DK" b="1" dirty="0"/>
        </a:p>
      </dgm:t>
    </dgm:pt>
    <dgm:pt modelId="{44B491CF-C4F4-48B0-8FF4-5446F1FC3445}" type="sibTrans" cxnId="{329D5FD2-23E9-418A-B2D6-23A5B22E7287}">
      <dgm:prSet/>
      <dgm:spPr/>
      <dgm:t>
        <a:bodyPr/>
        <a:lstStyle/>
        <a:p>
          <a:endParaRPr lang="da-DK"/>
        </a:p>
      </dgm:t>
    </dgm:pt>
    <dgm:pt modelId="{5C2F8F45-15A6-4006-976A-5CD5CCCC0C79}" type="parTrans" cxnId="{329D5FD2-23E9-418A-B2D6-23A5B22E7287}">
      <dgm:prSet/>
      <dgm:spPr/>
      <dgm:t>
        <a:bodyPr/>
        <a:lstStyle/>
        <a:p>
          <a:endParaRPr lang="da-DK"/>
        </a:p>
      </dgm:t>
    </dgm:pt>
    <dgm:pt modelId="{D7554089-02B4-473B-BDF3-09D9D43A867F}">
      <dgm:prSet phldrT="[Tekst]" custT="1"/>
      <dgm:spPr/>
      <dgm:t>
        <a:bodyPr/>
        <a:lstStyle/>
        <a:p>
          <a:endParaRPr lang="da-DK" sz="1600" dirty="0"/>
        </a:p>
      </dgm:t>
    </dgm:pt>
    <dgm:pt modelId="{2A574F69-9D6C-4364-BD26-397772C3BF8C}" type="sibTrans" cxnId="{C31226D5-45D7-4E4A-9ABA-D13756D0E706}">
      <dgm:prSet/>
      <dgm:spPr/>
      <dgm:t>
        <a:bodyPr/>
        <a:lstStyle/>
        <a:p>
          <a:endParaRPr lang="da-DK"/>
        </a:p>
      </dgm:t>
    </dgm:pt>
    <dgm:pt modelId="{395DA56B-5E41-4A9E-A7A4-F5E3A5E24671}" type="parTrans" cxnId="{C31226D5-45D7-4E4A-9ABA-D13756D0E706}">
      <dgm:prSet/>
      <dgm:spPr/>
      <dgm:t>
        <a:bodyPr/>
        <a:lstStyle/>
        <a:p>
          <a:endParaRPr lang="da-DK"/>
        </a:p>
      </dgm:t>
    </dgm:pt>
    <dgm:pt modelId="{99F64199-6AC8-4DC0-A75C-D0EA7B801E97}" type="pres">
      <dgm:prSet presAssocID="{8EB69F7F-625D-446D-B613-6E350C678B5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0F3BB550-3B53-4236-B417-F235EF8EE66C}" type="pres">
      <dgm:prSet presAssocID="{5D90CF7D-9652-462B-99D2-7F91E46C90F3}" presName="centerShape" presStyleLbl="node0" presStyleIdx="0" presStyleCnt="1" custScaleY="73322"/>
      <dgm:spPr/>
      <dgm:t>
        <a:bodyPr/>
        <a:lstStyle/>
        <a:p>
          <a:endParaRPr lang="da-DK"/>
        </a:p>
      </dgm:t>
    </dgm:pt>
    <dgm:pt modelId="{E5A9AE84-1C1B-42E7-8671-D8E83D577F3B}" type="pres">
      <dgm:prSet presAssocID="{476BA844-794C-481C-80AA-1B5ADAD85DBF}" presName="node" presStyleLbl="node1" presStyleIdx="0" presStyleCnt="4" custScaleX="192505" custScaleY="15889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8FEB27D-6E1A-4A57-A70C-5F7A634940DC}" type="pres">
      <dgm:prSet presAssocID="{476BA844-794C-481C-80AA-1B5ADAD85DBF}" presName="dummy" presStyleCnt="0"/>
      <dgm:spPr/>
    </dgm:pt>
    <dgm:pt modelId="{339E62E1-DE36-4D1B-96EC-31701978C917}" type="pres">
      <dgm:prSet presAssocID="{AE8317C5-53E4-4C34-A910-0281825D9AF7}" presName="sibTrans" presStyleLbl="sibTrans2D1" presStyleIdx="0" presStyleCnt="4"/>
      <dgm:spPr/>
      <dgm:t>
        <a:bodyPr/>
        <a:lstStyle/>
        <a:p>
          <a:endParaRPr lang="da-DK"/>
        </a:p>
      </dgm:t>
    </dgm:pt>
    <dgm:pt modelId="{CDD53AC7-C33E-4E18-8CB7-BF3DA0FC9F0C}" type="pres">
      <dgm:prSet presAssocID="{170AF76E-0051-4D5D-9DEC-A964C1AD6B69}" presName="node" presStyleLbl="node1" presStyleIdx="1" presStyleCnt="4" custScaleX="192505" custScaleY="158899" custRadScaleRad="124504" custRadScaleInc="2348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9D0797A-09DD-4028-BA09-69A141AC4CC2}" type="pres">
      <dgm:prSet presAssocID="{170AF76E-0051-4D5D-9DEC-A964C1AD6B69}" presName="dummy" presStyleCnt="0"/>
      <dgm:spPr/>
    </dgm:pt>
    <dgm:pt modelId="{0F0FB76B-5AE3-43AE-B67C-438603EC3658}" type="pres">
      <dgm:prSet presAssocID="{659C001C-A8E4-4E55-86C2-6BF135FA4B17}" presName="sibTrans" presStyleLbl="sibTrans2D1" presStyleIdx="1" presStyleCnt="4"/>
      <dgm:spPr/>
      <dgm:t>
        <a:bodyPr/>
        <a:lstStyle/>
        <a:p>
          <a:endParaRPr lang="da-DK"/>
        </a:p>
      </dgm:t>
    </dgm:pt>
    <dgm:pt modelId="{D7A8BC29-6020-44AB-B2B6-50F32A8D7B92}" type="pres">
      <dgm:prSet presAssocID="{D7554089-02B4-473B-BDF3-09D9D43A867F}" presName="node" presStyleLbl="node1" presStyleIdx="2" presStyleCnt="4" custScaleX="192505" custScaleY="15889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B8EA065-7C7D-4F4C-A753-6E4BE727900D}" type="pres">
      <dgm:prSet presAssocID="{D7554089-02B4-473B-BDF3-09D9D43A867F}" presName="dummy" presStyleCnt="0"/>
      <dgm:spPr/>
    </dgm:pt>
    <dgm:pt modelId="{B5A8652C-B144-4794-9FCA-C1EC63099ED0}" type="pres">
      <dgm:prSet presAssocID="{2A574F69-9D6C-4364-BD26-397772C3BF8C}" presName="sibTrans" presStyleLbl="sibTrans2D1" presStyleIdx="2" presStyleCnt="4"/>
      <dgm:spPr/>
      <dgm:t>
        <a:bodyPr/>
        <a:lstStyle/>
        <a:p>
          <a:endParaRPr lang="da-DK"/>
        </a:p>
      </dgm:t>
    </dgm:pt>
    <dgm:pt modelId="{C04CAEB4-379E-4BF1-9FD9-A1B7A6C8D408}" type="pres">
      <dgm:prSet presAssocID="{2B9ED312-0D9A-4FC4-AF59-0AFC257000A0}" presName="node" presStyleLbl="node1" presStyleIdx="3" presStyleCnt="4" custScaleX="192505" custScaleY="158899" custRadScaleRad="121436" custRadScaleInc="-120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7E52BEB-8759-4BA3-85CB-EFA32244780D}" type="pres">
      <dgm:prSet presAssocID="{2B9ED312-0D9A-4FC4-AF59-0AFC257000A0}" presName="dummy" presStyleCnt="0"/>
      <dgm:spPr/>
    </dgm:pt>
    <dgm:pt modelId="{96B32622-6767-4182-B5FD-84F3B6DDCCA5}" type="pres">
      <dgm:prSet presAssocID="{0D2DC515-A5F7-444E-B23C-AA2C7320EB96}" presName="sibTrans" presStyleLbl="sibTrans2D1" presStyleIdx="3" presStyleCnt="4"/>
      <dgm:spPr/>
      <dgm:t>
        <a:bodyPr/>
        <a:lstStyle/>
        <a:p>
          <a:endParaRPr lang="da-DK"/>
        </a:p>
      </dgm:t>
    </dgm:pt>
  </dgm:ptLst>
  <dgm:cxnLst>
    <dgm:cxn modelId="{2A9285BE-99DF-4B33-B0D3-AA5681834106}" type="presOf" srcId="{0D2DC515-A5F7-444E-B23C-AA2C7320EB96}" destId="{96B32622-6767-4182-B5FD-84F3B6DDCCA5}" srcOrd="0" destOrd="0" presId="urn:microsoft.com/office/officeart/2005/8/layout/radial6"/>
    <dgm:cxn modelId="{69C154C4-E072-429B-A16E-FEAD0523376E}" type="presOf" srcId="{659C001C-A8E4-4E55-86C2-6BF135FA4B17}" destId="{0F0FB76B-5AE3-43AE-B67C-438603EC3658}" srcOrd="0" destOrd="0" presId="urn:microsoft.com/office/officeart/2005/8/layout/radial6"/>
    <dgm:cxn modelId="{8E8F0033-4F1C-47E2-8919-C15BE7D38963}" type="presOf" srcId="{AE8317C5-53E4-4C34-A910-0281825D9AF7}" destId="{339E62E1-DE36-4D1B-96EC-31701978C917}" srcOrd="0" destOrd="0" presId="urn:microsoft.com/office/officeart/2005/8/layout/radial6"/>
    <dgm:cxn modelId="{9C0C7745-E87D-4260-8C38-1E5EB79E84A0}" srcId="{5D90CF7D-9652-462B-99D2-7F91E46C90F3}" destId="{476BA844-794C-481C-80AA-1B5ADAD85DBF}" srcOrd="0" destOrd="0" parTransId="{F06795D8-C631-4CF7-9473-81AE9CD40B3C}" sibTransId="{AE8317C5-53E4-4C34-A910-0281825D9AF7}"/>
    <dgm:cxn modelId="{E886065F-9823-48E1-9816-4097F69ECC99}" type="presOf" srcId="{8EB69F7F-625D-446D-B613-6E350C678B55}" destId="{99F64199-6AC8-4DC0-A75C-D0EA7B801E97}" srcOrd="0" destOrd="0" presId="urn:microsoft.com/office/officeart/2005/8/layout/radial6"/>
    <dgm:cxn modelId="{DAFB892A-9534-4117-85BC-834E7505F0C9}" srcId="{5D90CF7D-9652-462B-99D2-7F91E46C90F3}" destId="{2B9ED312-0D9A-4FC4-AF59-0AFC257000A0}" srcOrd="3" destOrd="0" parTransId="{B8B30B9C-072F-4088-8C00-4DFCADDCB6FE}" sibTransId="{0D2DC515-A5F7-444E-B23C-AA2C7320EB96}"/>
    <dgm:cxn modelId="{3F601A3C-0283-4AD9-9CD9-A53D6FBFCA68}" type="presOf" srcId="{D7554089-02B4-473B-BDF3-09D9D43A867F}" destId="{D7A8BC29-6020-44AB-B2B6-50F32A8D7B92}" srcOrd="0" destOrd="0" presId="urn:microsoft.com/office/officeart/2005/8/layout/radial6"/>
    <dgm:cxn modelId="{E62DC2B4-1017-438F-9C96-E1F7F2774BE6}" type="presOf" srcId="{2B9ED312-0D9A-4FC4-AF59-0AFC257000A0}" destId="{C04CAEB4-379E-4BF1-9FD9-A1B7A6C8D408}" srcOrd="0" destOrd="0" presId="urn:microsoft.com/office/officeart/2005/8/layout/radial6"/>
    <dgm:cxn modelId="{C31226D5-45D7-4E4A-9ABA-D13756D0E706}" srcId="{5D90CF7D-9652-462B-99D2-7F91E46C90F3}" destId="{D7554089-02B4-473B-BDF3-09D9D43A867F}" srcOrd="2" destOrd="0" parTransId="{395DA56B-5E41-4A9E-A7A4-F5E3A5E24671}" sibTransId="{2A574F69-9D6C-4364-BD26-397772C3BF8C}"/>
    <dgm:cxn modelId="{11FE9200-DB6D-4246-B59E-2800DCBF8BBD}" srcId="{5D90CF7D-9652-462B-99D2-7F91E46C90F3}" destId="{170AF76E-0051-4D5D-9DEC-A964C1AD6B69}" srcOrd="1" destOrd="0" parTransId="{5924B116-A11B-47A6-AA9C-B0FB073C7D7E}" sibTransId="{659C001C-A8E4-4E55-86C2-6BF135FA4B17}"/>
    <dgm:cxn modelId="{8D3AE081-3311-4366-9915-B1987C457527}" type="presOf" srcId="{476BA844-794C-481C-80AA-1B5ADAD85DBF}" destId="{E5A9AE84-1C1B-42E7-8671-D8E83D577F3B}" srcOrd="0" destOrd="0" presId="urn:microsoft.com/office/officeart/2005/8/layout/radial6"/>
    <dgm:cxn modelId="{E0827098-1A2B-42F6-9747-7E8ABDB5125D}" type="presOf" srcId="{170AF76E-0051-4D5D-9DEC-A964C1AD6B69}" destId="{CDD53AC7-C33E-4E18-8CB7-BF3DA0FC9F0C}" srcOrd="0" destOrd="0" presId="urn:microsoft.com/office/officeart/2005/8/layout/radial6"/>
    <dgm:cxn modelId="{329D5FD2-23E9-418A-B2D6-23A5B22E7287}" srcId="{8EB69F7F-625D-446D-B613-6E350C678B55}" destId="{5D90CF7D-9652-462B-99D2-7F91E46C90F3}" srcOrd="0" destOrd="0" parTransId="{5C2F8F45-15A6-4006-976A-5CD5CCCC0C79}" sibTransId="{44B491CF-C4F4-48B0-8FF4-5446F1FC3445}"/>
    <dgm:cxn modelId="{5624841C-2A56-4A9F-9C09-1F9450E1E2A2}" type="presOf" srcId="{2A574F69-9D6C-4364-BD26-397772C3BF8C}" destId="{B5A8652C-B144-4794-9FCA-C1EC63099ED0}" srcOrd="0" destOrd="0" presId="urn:microsoft.com/office/officeart/2005/8/layout/radial6"/>
    <dgm:cxn modelId="{75954FC1-E340-4231-8512-F43AD8657814}" type="presOf" srcId="{5D90CF7D-9652-462B-99D2-7F91E46C90F3}" destId="{0F3BB550-3B53-4236-B417-F235EF8EE66C}" srcOrd="0" destOrd="0" presId="urn:microsoft.com/office/officeart/2005/8/layout/radial6"/>
    <dgm:cxn modelId="{91141CDB-CF5E-4781-89F4-F778DE7152A4}" type="presParOf" srcId="{99F64199-6AC8-4DC0-A75C-D0EA7B801E97}" destId="{0F3BB550-3B53-4236-B417-F235EF8EE66C}" srcOrd="0" destOrd="0" presId="urn:microsoft.com/office/officeart/2005/8/layout/radial6"/>
    <dgm:cxn modelId="{173D2D6D-D724-4FA5-9E50-510743F5DB84}" type="presParOf" srcId="{99F64199-6AC8-4DC0-A75C-D0EA7B801E97}" destId="{E5A9AE84-1C1B-42E7-8671-D8E83D577F3B}" srcOrd="1" destOrd="0" presId="urn:microsoft.com/office/officeart/2005/8/layout/radial6"/>
    <dgm:cxn modelId="{775742E2-6ADF-409B-88DF-90FE219A7F56}" type="presParOf" srcId="{99F64199-6AC8-4DC0-A75C-D0EA7B801E97}" destId="{58FEB27D-6E1A-4A57-A70C-5F7A634940DC}" srcOrd="2" destOrd="0" presId="urn:microsoft.com/office/officeart/2005/8/layout/radial6"/>
    <dgm:cxn modelId="{0036E071-C498-4DC7-883B-723D84C94B26}" type="presParOf" srcId="{99F64199-6AC8-4DC0-A75C-D0EA7B801E97}" destId="{339E62E1-DE36-4D1B-96EC-31701978C917}" srcOrd="3" destOrd="0" presId="urn:microsoft.com/office/officeart/2005/8/layout/radial6"/>
    <dgm:cxn modelId="{2C8AC7B0-DC31-4617-94FE-A977D363354C}" type="presParOf" srcId="{99F64199-6AC8-4DC0-A75C-D0EA7B801E97}" destId="{CDD53AC7-C33E-4E18-8CB7-BF3DA0FC9F0C}" srcOrd="4" destOrd="0" presId="urn:microsoft.com/office/officeart/2005/8/layout/radial6"/>
    <dgm:cxn modelId="{9BDB78AA-CDB2-443E-9A78-ED083DF444DA}" type="presParOf" srcId="{99F64199-6AC8-4DC0-A75C-D0EA7B801E97}" destId="{39D0797A-09DD-4028-BA09-69A141AC4CC2}" srcOrd="5" destOrd="0" presId="urn:microsoft.com/office/officeart/2005/8/layout/radial6"/>
    <dgm:cxn modelId="{9E69584B-D513-4044-864C-DA4E4A0F8231}" type="presParOf" srcId="{99F64199-6AC8-4DC0-A75C-D0EA7B801E97}" destId="{0F0FB76B-5AE3-43AE-B67C-438603EC3658}" srcOrd="6" destOrd="0" presId="urn:microsoft.com/office/officeart/2005/8/layout/radial6"/>
    <dgm:cxn modelId="{1A041883-A9B3-4071-BD87-5A1C3E7EB3D9}" type="presParOf" srcId="{99F64199-6AC8-4DC0-A75C-D0EA7B801E97}" destId="{D7A8BC29-6020-44AB-B2B6-50F32A8D7B92}" srcOrd="7" destOrd="0" presId="urn:microsoft.com/office/officeart/2005/8/layout/radial6"/>
    <dgm:cxn modelId="{22A789F6-D58C-4B0B-889C-A992E850EFB9}" type="presParOf" srcId="{99F64199-6AC8-4DC0-A75C-D0EA7B801E97}" destId="{0B8EA065-7C7D-4F4C-A753-6E4BE727900D}" srcOrd="8" destOrd="0" presId="urn:microsoft.com/office/officeart/2005/8/layout/radial6"/>
    <dgm:cxn modelId="{F430C369-5949-40E5-8446-A593B640265C}" type="presParOf" srcId="{99F64199-6AC8-4DC0-A75C-D0EA7B801E97}" destId="{B5A8652C-B144-4794-9FCA-C1EC63099ED0}" srcOrd="9" destOrd="0" presId="urn:microsoft.com/office/officeart/2005/8/layout/radial6"/>
    <dgm:cxn modelId="{C8C4FA4E-9188-443B-92B4-749ED5A72E72}" type="presParOf" srcId="{99F64199-6AC8-4DC0-A75C-D0EA7B801E97}" destId="{C04CAEB4-379E-4BF1-9FD9-A1B7A6C8D408}" srcOrd="10" destOrd="0" presId="urn:microsoft.com/office/officeart/2005/8/layout/radial6"/>
    <dgm:cxn modelId="{CEF785CC-9CB6-4EBF-A884-954FF6817EF0}" type="presParOf" srcId="{99F64199-6AC8-4DC0-A75C-D0EA7B801E97}" destId="{A7E52BEB-8759-4BA3-85CB-EFA32244780D}" srcOrd="11" destOrd="0" presId="urn:microsoft.com/office/officeart/2005/8/layout/radial6"/>
    <dgm:cxn modelId="{4948E24F-E303-41D6-9B76-62424009AA9A}" type="presParOf" srcId="{99F64199-6AC8-4DC0-A75C-D0EA7B801E97}" destId="{96B32622-6767-4182-B5FD-84F3B6DDCCA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B69F7F-625D-446D-B613-6E350C678B55}" type="doc">
      <dgm:prSet loTypeId="urn:microsoft.com/office/officeart/2005/8/layout/radial6" loCatId="cycle" qsTypeId="urn:microsoft.com/office/officeart/2005/8/quickstyle/3d4" qsCatId="3D" csTypeId="urn:microsoft.com/office/officeart/2005/8/colors/accent6_5" csCatId="accent6" phldr="1"/>
      <dgm:spPr/>
      <dgm:t>
        <a:bodyPr/>
        <a:lstStyle/>
        <a:p>
          <a:endParaRPr lang="da-DK"/>
        </a:p>
      </dgm:t>
    </dgm:pt>
    <dgm:pt modelId="{476BA844-794C-481C-80AA-1B5ADAD85DBF}">
      <dgm:prSet phldrT="[Tekst]" custT="1"/>
      <dgm:spPr/>
      <dgm:t>
        <a:bodyPr/>
        <a:lstStyle/>
        <a:p>
          <a:endParaRPr lang="da-DK" sz="1600" dirty="0"/>
        </a:p>
      </dgm:t>
    </dgm:pt>
    <dgm:pt modelId="{F06795D8-C631-4CF7-9473-81AE9CD40B3C}" type="parTrans" cxnId="{9C0C7745-E87D-4260-8C38-1E5EB79E84A0}">
      <dgm:prSet/>
      <dgm:spPr/>
      <dgm:t>
        <a:bodyPr/>
        <a:lstStyle/>
        <a:p>
          <a:endParaRPr lang="da-DK"/>
        </a:p>
      </dgm:t>
    </dgm:pt>
    <dgm:pt modelId="{AE8317C5-53E4-4C34-A910-0281825D9AF7}" type="sibTrans" cxnId="{9C0C7745-E87D-4260-8C38-1E5EB79E84A0}">
      <dgm:prSet/>
      <dgm:spPr/>
      <dgm:t>
        <a:bodyPr/>
        <a:lstStyle/>
        <a:p>
          <a:endParaRPr lang="da-DK"/>
        </a:p>
      </dgm:t>
    </dgm:pt>
    <dgm:pt modelId="{170AF76E-0051-4D5D-9DEC-A964C1AD6B69}">
      <dgm:prSet phldrT="[Tekst]" custT="1"/>
      <dgm:spPr/>
      <dgm:t>
        <a:bodyPr/>
        <a:lstStyle/>
        <a:p>
          <a:endParaRPr lang="da-DK" sz="1600" dirty="0"/>
        </a:p>
      </dgm:t>
    </dgm:pt>
    <dgm:pt modelId="{5924B116-A11B-47A6-AA9C-B0FB073C7D7E}" type="parTrans" cxnId="{11FE9200-DB6D-4246-B59E-2800DCBF8BBD}">
      <dgm:prSet/>
      <dgm:spPr/>
      <dgm:t>
        <a:bodyPr/>
        <a:lstStyle/>
        <a:p>
          <a:endParaRPr lang="da-DK"/>
        </a:p>
      </dgm:t>
    </dgm:pt>
    <dgm:pt modelId="{659C001C-A8E4-4E55-86C2-6BF135FA4B17}" type="sibTrans" cxnId="{11FE9200-DB6D-4246-B59E-2800DCBF8BBD}">
      <dgm:prSet/>
      <dgm:spPr/>
      <dgm:t>
        <a:bodyPr/>
        <a:lstStyle/>
        <a:p>
          <a:endParaRPr lang="da-DK"/>
        </a:p>
      </dgm:t>
    </dgm:pt>
    <dgm:pt modelId="{2B9ED312-0D9A-4FC4-AF59-0AFC257000A0}">
      <dgm:prSet phldrT="[Tekst]" custT="1"/>
      <dgm:spPr/>
      <dgm:t>
        <a:bodyPr/>
        <a:lstStyle/>
        <a:p>
          <a:r>
            <a:rPr lang="da-DK" sz="1600" dirty="0" smtClean="0"/>
            <a:t> </a:t>
          </a:r>
          <a:endParaRPr lang="da-DK" sz="1600" dirty="0"/>
        </a:p>
      </dgm:t>
    </dgm:pt>
    <dgm:pt modelId="{B8B30B9C-072F-4088-8C00-4DFCADDCB6FE}" type="parTrans" cxnId="{DAFB892A-9534-4117-85BC-834E7505F0C9}">
      <dgm:prSet/>
      <dgm:spPr/>
      <dgm:t>
        <a:bodyPr/>
        <a:lstStyle/>
        <a:p>
          <a:endParaRPr lang="da-DK"/>
        </a:p>
      </dgm:t>
    </dgm:pt>
    <dgm:pt modelId="{0D2DC515-A5F7-444E-B23C-AA2C7320EB96}" type="sibTrans" cxnId="{DAFB892A-9534-4117-85BC-834E7505F0C9}">
      <dgm:prSet/>
      <dgm:spPr/>
      <dgm:t>
        <a:bodyPr/>
        <a:lstStyle/>
        <a:p>
          <a:endParaRPr lang="da-DK"/>
        </a:p>
      </dgm:t>
    </dgm:pt>
    <dgm:pt modelId="{5D90CF7D-9652-462B-99D2-7F91E46C90F3}">
      <dgm:prSet phldrT="[Tekst]"/>
      <dgm:spPr/>
      <dgm:t>
        <a:bodyPr/>
        <a:lstStyle/>
        <a:p>
          <a:endParaRPr lang="da-DK" b="1" dirty="0"/>
        </a:p>
      </dgm:t>
    </dgm:pt>
    <dgm:pt modelId="{44B491CF-C4F4-48B0-8FF4-5446F1FC3445}" type="sibTrans" cxnId="{329D5FD2-23E9-418A-B2D6-23A5B22E7287}">
      <dgm:prSet/>
      <dgm:spPr/>
      <dgm:t>
        <a:bodyPr/>
        <a:lstStyle/>
        <a:p>
          <a:endParaRPr lang="da-DK"/>
        </a:p>
      </dgm:t>
    </dgm:pt>
    <dgm:pt modelId="{5C2F8F45-15A6-4006-976A-5CD5CCCC0C79}" type="parTrans" cxnId="{329D5FD2-23E9-418A-B2D6-23A5B22E7287}">
      <dgm:prSet/>
      <dgm:spPr/>
      <dgm:t>
        <a:bodyPr/>
        <a:lstStyle/>
        <a:p>
          <a:endParaRPr lang="da-DK"/>
        </a:p>
      </dgm:t>
    </dgm:pt>
    <dgm:pt modelId="{D7554089-02B4-473B-BDF3-09D9D43A867F}">
      <dgm:prSet phldrT="[Tekst]" custT="1"/>
      <dgm:spPr/>
      <dgm:t>
        <a:bodyPr/>
        <a:lstStyle/>
        <a:p>
          <a:endParaRPr lang="da-DK" sz="1600" dirty="0"/>
        </a:p>
      </dgm:t>
    </dgm:pt>
    <dgm:pt modelId="{2A574F69-9D6C-4364-BD26-397772C3BF8C}" type="sibTrans" cxnId="{C31226D5-45D7-4E4A-9ABA-D13756D0E706}">
      <dgm:prSet/>
      <dgm:spPr/>
      <dgm:t>
        <a:bodyPr/>
        <a:lstStyle/>
        <a:p>
          <a:endParaRPr lang="da-DK"/>
        </a:p>
      </dgm:t>
    </dgm:pt>
    <dgm:pt modelId="{395DA56B-5E41-4A9E-A7A4-F5E3A5E24671}" type="parTrans" cxnId="{C31226D5-45D7-4E4A-9ABA-D13756D0E706}">
      <dgm:prSet/>
      <dgm:spPr/>
      <dgm:t>
        <a:bodyPr/>
        <a:lstStyle/>
        <a:p>
          <a:endParaRPr lang="da-DK"/>
        </a:p>
      </dgm:t>
    </dgm:pt>
    <dgm:pt modelId="{99F64199-6AC8-4DC0-A75C-D0EA7B801E97}" type="pres">
      <dgm:prSet presAssocID="{8EB69F7F-625D-446D-B613-6E350C678B5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0F3BB550-3B53-4236-B417-F235EF8EE66C}" type="pres">
      <dgm:prSet presAssocID="{5D90CF7D-9652-462B-99D2-7F91E46C90F3}" presName="centerShape" presStyleLbl="node0" presStyleIdx="0" presStyleCnt="1" custScaleY="73322"/>
      <dgm:spPr/>
      <dgm:t>
        <a:bodyPr/>
        <a:lstStyle/>
        <a:p>
          <a:endParaRPr lang="da-DK"/>
        </a:p>
      </dgm:t>
    </dgm:pt>
    <dgm:pt modelId="{E5A9AE84-1C1B-42E7-8671-D8E83D577F3B}" type="pres">
      <dgm:prSet presAssocID="{476BA844-794C-481C-80AA-1B5ADAD85DBF}" presName="node" presStyleLbl="node1" presStyleIdx="0" presStyleCnt="4" custScaleX="192505" custScaleY="15889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8FEB27D-6E1A-4A57-A70C-5F7A634940DC}" type="pres">
      <dgm:prSet presAssocID="{476BA844-794C-481C-80AA-1B5ADAD85DBF}" presName="dummy" presStyleCnt="0"/>
      <dgm:spPr/>
    </dgm:pt>
    <dgm:pt modelId="{339E62E1-DE36-4D1B-96EC-31701978C917}" type="pres">
      <dgm:prSet presAssocID="{AE8317C5-53E4-4C34-A910-0281825D9AF7}" presName="sibTrans" presStyleLbl="sibTrans2D1" presStyleIdx="0" presStyleCnt="4"/>
      <dgm:spPr/>
      <dgm:t>
        <a:bodyPr/>
        <a:lstStyle/>
        <a:p>
          <a:endParaRPr lang="da-DK"/>
        </a:p>
      </dgm:t>
    </dgm:pt>
    <dgm:pt modelId="{CDD53AC7-C33E-4E18-8CB7-BF3DA0FC9F0C}" type="pres">
      <dgm:prSet presAssocID="{170AF76E-0051-4D5D-9DEC-A964C1AD6B69}" presName="node" presStyleLbl="node1" presStyleIdx="1" presStyleCnt="4" custScaleX="192505" custScaleY="158899" custRadScaleRad="124504" custRadScaleInc="2348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9D0797A-09DD-4028-BA09-69A141AC4CC2}" type="pres">
      <dgm:prSet presAssocID="{170AF76E-0051-4D5D-9DEC-A964C1AD6B69}" presName="dummy" presStyleCnt="0"/>
      <dgm:spPr/>
    </dgm:pt>
    <dgm:pt modelId="{0F0FB76B-5AE3-43AE-B67C-438603EC3658}" type="pres">
      <dgm:prSet presAssocID="{659C001C-A8E4-4E55-86C2-6BF135FA4B17}" presName="sibTrans" presStyleLbl="sibTrans2D1" presStyleIdx="1" presStyleCnt="4"/>
      <dgm:spPr/>
      <dgm:t>
        <a:bodyPr/>
        <a:lstStyle/>
        <a:p>
          <a:endParaRPr lang="da-DK"/>
        </a:p>
      </dgm:t>
    </dgm:pt>
    <dgm:pt modelId="{D7A8BC29-6020-44AB-B2B6-50F32A8D7B92}" type="pres">
      <dgm:prSet presAssocID="{D7554089-02B4-473B-BDF3-09D9D43A867F}" presName="node" presStyleLbl="node1" presStyleIdx="2" presStyleCnt="4" custScaleX="192505" custScaleY="15889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B8EA065-7C7D-4F4C-A753-6E4BE727900D}" type="pres">
      <dgm:prSet presAssocID="{D7554089-02B4-473B-BDF3-09D9D43A867F}" presName="dummy" presStyleCnt="0"/>
      <dgm:spPr/>
    </dgm:pt>
    <dgm:pt modelId="{B5A8652C-B144-4794-9FCA-C1EC63099ED0}" type="pres">
      <dgm:prSet presAssocID="{2A574F69-9D6C-4364-BD26-397772C3BF8C}" presName="sibTrans" presStyleLbl="sibTrans2D1" presStyleIdx="2" presStyleCnt="4"/>
      <dgm:spPr/>
      <dgm:t>
        <a:bodyPr/>
        <a:lstStyle/>
        <a:p>
          <a:endParaRPr lang="da-DK"/>
        </a:p>
      </dgm:t>
    </dgm:pt>
    <dgm:pt modelId="{C04CAEB4-379E-4BF1-9FD9-A1B7A6C8D408}" type="pres">
      <dgm:prSet presAssocID="{2B9ED312-0D9A-4FC4-AF59-0AFC257000A0}" presName="node" presStyleLbl="node1" presStyleIdx="3" presStyleCnt="4" custScaleX="192505" custScaleY="158899" custRadScaleRad="121436" custRadScaleInc="-120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7E52BEB-8759-4BA3-85CB-EFA32244780D}" type="pres">
      <dgm:prSet presAssocID="{2B9ED312-0D9A-4FC4-AF59-0AFC257000A0}" presName="dummy" presStyleCnt="0"/>
      <dgm:spPr/>
    </dgm:pt>
    <dgm:pt modelId="{96B32622-6767-4182-B5FD-84F3B6DDCCA5}" type="pres">
      <dgm:prSet presAssocID="{0D2DC515-A5F7-444E-B23C-AA2C7320EB96}" presName="sibTrans" presStyleLbl="sibTrans2D1" presStyleIdx="3" presStyleCnt="4"/>
      <dgm:spPr/>
      <dgm:t>
        <a:bodyPr/>
        <a:lstStyle/>
        <a:p>
          <a:endParaRPr lang="da-DK"/>
        </a:p>
      </dgm:t>
    </dgm:pt>
  </dgm:ptLst>
  <dgm:cxnLst>
    <dgm:cxn modelId="{0E5CD606-7A98-444B-B4E8-FAA4890568F6}" type="presOf" srcId="{D7554089-02B4-473B-BDF3-09D9D43A867F}" destId="{D7A8BC29-6020-44AB-B2B6-50F32A8D7B92}" srcOrd="0" destOrd="0" presId="urn:microsoft.com/office/officeart/2005/8/layout/radial6"/>
    <dgm:cxn modelId="{9C0C7745-E87D-4260-8C38-1E5EB79E84A0}" srcId="{5D90CF7D-9652-462B-99D2-7F91E46C90F3}" destId="{476BA844-794C-481C-80AA-1B5ADAD85DBF}" srcOrd="0" destOrd="0" parTransId="{F06795D8-C631-4CF7-9473-81AE9CD40B3C}" sibTransId="{AE8317C5-53E4-4C34-A910-0281825D9AF7}"/>
    <dgm:cxn modelId="{648DEBF3-FFDB-4090-9471-0117C6D08717}" type="presOf" srcId="{2A574F69-9D6C-4364-BD26-397772C3BF8C}" destId="{B5A8652C-B144-4794-9FCA-C1EC63099ED0}" srcOrd="0" destOrd="0" presId="urn:microsoft.com/office/officeart/2005/8/layout/radial6"/>
    <dgm:cxn modelId="{8C8803F9-406E-4819-BF69-C5E2CBFBC7E4}" type="presOf" srcId="{170AF76E-0051-4D5D-9DEC-A964C1AD6B69}" destId="{CDD53AC7-C33E-4E18-8CB7-BF3DA0FC9F0C}" srcOrd="0" destOrd="0" presId="urn:microsoft.com/office/officeart/2005/8/layout/radial6"/>
    <dgm:cxn modelId="{CFFE8A49-DA74-48E2-B952-65C4791C5647}" type="presOf" srcId="{476BA844-794C-481C-80AA-1B5ADAD85DBF}" destId="{E5A9AE84-1C1B-42E7-8671-D8E83D577F3B}" srcOrd="0" destOrd="0" presId="urn:microsoft.com/office/officeart/2005/8/layout/radial6"/>
    <dgm:cxn modelId="{DAFB892A-9534-4117-85BC-834E7505F0C9}" srcId="{5D90CF7D-9652-462B-99D2-7F91E46C90F3}" destId="{2B9ED312-0D9A-4FC4-AF59-0AFC257000A0}" srcOrd="3" destOrd="0" parTransId="{B8B30B9C-072F-4088-8C00-4DFCADDCB6FE}" sibTransId="{0D2DC515-A5F7-444E-B23C-AA2C7320EB96}"/>
    <dgm:cxn modelId="{BAE5FABC-8A7D-4AE4-B695-2805D7877797}" type="presOf" srcId="{659C001C-A8E4-4E55-86C2-6BF135FA4B17}" destId="{0F0FB76B-5AE3-43AE-B67C-438603EC3658}" srcOrd="0" destOrd="0" presId="urn:microsoft.com/office/officeart/2005/8/layout/radial6"/>
    <dgm:cxn modelId="{C31226D5-45D7-4E4A-9ABA-D13756D0E706}" srcId="{5D90CF7D-9652-462B-99D2-7F91E46C90F3}" destId="{D7554089-02B4-473B-BDF3-09D9D43A867F}" srcOrd="2" destOrd="0" parTransId="{395DA56B-5E41-4A9E-A7A4-F5E3A5E24671}" sibTransId="{2A574F69-9D6C-4364-BD26-397772C3BF8C}"/>
    <dgm:cxn modelId="{11FE9200-DB6D-4246-B59E-2800DCBF8BBD}" srcId="{5D90CF7D-9652-462B-99D2-7F91E46C90F3}" destId="{170AF76E-0051-4D5D-9DEC-A964C1AD6B69}" srcOrd="1" destOrd="0" parTransId="{5924B116-A11B-47A6-AA9C-B0FB073C7D7E}" sibTransId="{659C001C-A8E4-4E55-86C2-6BF135FA4B17}"/>
    <dgm:cxn modelId="{329D5FD2-23E9-418A-B2D6-23A5B22E7287}" srcId="{8EB69F7F-625D-446D-B613-6E350C678B55}" destId="{5D90CF7D-9652-462B-99D2-7F91E46C90F3}" srcOrd="0" destOrd="0" parTransId="{5C2F8F45-15A6-4006-976A-5CD5CCCC0C79}" sibTransId="{44B491CF-C4F4-48B0-8FF4-5446F1FC3445}"/>
    <dgm:cxn modelId="{7016DB21-0872-4911-81C8-0D4DB3094EF9}" type="presOf" srcId="{0D2DC515-A5F7-444E-B23C-AA2C7320EB96}" destId="{96B32622-6767-4182-B5FD-84F3B6DDCCA5}" srcOrd="0" destOrd="0" presId="urn:microsoft.com/office/officeart/2005/8/layout/radial6"/>
    <dgm:cxn modelId="{D36C4763-DD1B-4E8B-A71A-93A7A103BADF}" type="presOf" srcId="{2B9ED312-0D9A-4FC4-AF59-0AFC257000A0}" destId="{C04CAEB4-379E-4BF1-9FD9-A1B7A6C8D408}" srcOrd="0" destOrd="0" presId="urn:microsoft.com/office/officeart/2005/8/layout/radial6"/>
    <dgm:cxn modelId="{0E478381-74C0-4328-89F1-4D411B2AFD0C}" type="presOf" srcId="{5D90CF7D-9652-462B-99D2-7F91E46C90F3}" destId="{0F3BB550-3B53-4236-B417-F235EF8EE66C}" srcOrd="0" destOrd="0" presId="urn:microsoft.com/office/officeart/2005/8/layout/radial6"/>
    <dgm:cxn modelId="{5C96B8C7-901D-444D-9CC4-C4A14D839C21}" type="presOf" srcId="{8EB69F7F-625D-446D-B613-6E350C678B55}" destId="{99F64199-6AC8-4DC0-A75C-D0EA7B801E97}" srcOrd="0" destOrd="0" presId="urn:microsoft.com/office/officeart/2005/8/layout/radial6"/>
    <dgm:cxn modelId="{C2A663B4-BBD4-41F7-AF06-B537D5691F33}" type="presOf" srcId="{AE8317C5-53E4-4C34-A910-0281825D9AF7}" destId="{339E62E1-DE36-4D1B-96EC-31701978C917}" srcOrd="0" destOrd="0" presId="urn:microsoft.com/office/officeart/2005/8/layout/radial6"/>
    <dgm:cxn modelId="{F658ACEA-D177-49F4-8016-6FC1F67172F0}" type="presParOf" srcId="{99F64199-6AC8-4DC0-A75C-D0EA7B801E97}" destId="{0F3BB550-3B53-4236-B417-F235EF8EE66C}" srcOrd="0" destOrd="0" presId="urn:microsoft.com/office/officeart/2005/8/layout/radial6"/>
    <dgm:cxn modelId="{F11FF201-EEC2-4701-95C3-C4F9A835F4F1}" type="presParOf" srcId="{99F64199-6AC8-4DC0-A75C-D0EA7B801E97}" destId="{E5A9AE84-1C1B-42E7-8671-D8E83D577F3B}" srcOrd="1" destOrd="0" presId="urn:microsoft.com/office/officeart/2005/8/layout/radial6"/>
    <dgm:cxn modelId="{168E94D2-D793-4F5C-A439-BC9305818076}" type="presParOf" srcId="{99F64199-6AC8-4DC0-A75C-D0EA7B801E97}" destId="{58FEB27D-6E1A-4A57-A70C-5F7A634940DC}" srcOrd="2" destOrd="0" presId="urn:microsoft.com/office/officeart/2005/8/layout/radial6"/>
    <dgm:cxn modelId="{D1C50E6A-97AA-41EA-A520-890E6F864CB4}" type="presParOf" srcId="{99F64199-6AC8-4DC0-A75C-D0EA7B801E97}" destId="{339E62E1-DE36-4D1B-96EC-31701978C917}" srcOrd="3" destOrd="0" presId="urn:microsoft.com/office/officeart/2005/8/layout/radial6"/>
    <dgm:cxn modelId="{E75C5223-A31B-4510-AB57-3A6AAB9836FB}" type="presParOf" srcId="{99F64199-6AC8-4DC0-A75C-D0EA7B801E97}" destId="{CDD53AC7-C33E-4E18-8CB7-BF3DA0FC9F0C}" srcOrd="4" destOrd="0" presId="urn:microsoft.com/office/officeart/2005/8/layout/radial6"/>
    <dgm:cxn modelId="{96235A99-E07D-4CD9-95E2-B56444161545}" type="presParOf" srcId="{99F64199-6AC8-4DC0-A75C-D0EA7B801E97}" destId="{39D0797A-09DD-4028-BA09-69A141AC4CC2}" srcOrd="5" destOrd="0" presId="urn:microsoft.com/office/officeart/2005/8/layout/radial6"/>
    <dgm:cxn modelId="{ED1B4313-3509-4569-B00D-4899B0535BD7}" type="presParOf" srcId="{99F64199-6AC8-4DC0-A75C-D0EA7B801E97}" destId="{0F0FB76B-5AE3-43AE-B67C-438603EC3658}" srcOrd="6" destOrd="0" presId="urn:microsoft.com/office/officeart/2005/8/layout/radial6"/>
    <dgm:cxn modelId="{51704058-1772-433A-9FB6-1F41D5BDF38E}" type="presParOf" srcId="{99F64199-6AC8-4DC0-A75C-D0EA7B801E97}" destId="{D7A8BC29-6020-44AB-B2B6-50F32A8D7B92}" srcOrd="7" destOrd="0" presId="urn:microsoft.com/office/officeart/2005/8/layout/radial6"/>
    <dgm:cxn modelId="{701D6BFE-9C2E-4236-BBFC-E14D24BCA08C}" type="presParOf" srcId="{99F64199-6AC8-4DC0-A75C-D0EA7B801E97}" destId="{0B8EA065-7C7D-4F4C-A753-6E4BE727900D}" srcOrd="8" destOrd="0" presId="urn:microsoft.com/office/officeart/2005/8/layout/radial6"/>
    <dgm:cxn modelId="{90D80C8C-FDA2-49EA-A9C1-23F35DE269C2}" type="presParOf" srcId="{99F64199-6AC8-4DC0-A75C-D0EA7B801E97}" destId="{B5A8652C-B144-4794-9FCA-C1EC63099ED0}" srcOrd="9" destOrd="0" presId="urn:microsoft.com/office/officeart/2005/8/layout/radial6"/>
    <dgm:cxn modelId="{04C5F2C2-47F8-4806-AC26-3EFEEF8A67B9}" type="presParOf" srcId="{99F64199-6AC8-4DC0-A75C-D0EA7B801E97}" destId="{C04CAEB4-379E-4BF1-9FD9-A1B7A6C8D408}" srcOrd="10" destOrd="0" presId="urn:microsoft.com/office/officeart/2005/8/layout/radial6"/>
    <dgm:cxn modelId="{7820E133-70B1-48C5-A84B-4DA324A72B35}" type="presParOf" srcId="{99F64199-6AC8-4DC0-A75C-D0EA7B801E97}" destId="{A7E52BEB-8759-4BA3-85CB-EFA32244780D}" srcOrd="11" destOrd="0" presId="urn:microsoft.com/office/officeart/2005/8/layout/radial6"/>
    <dgm:cxn modelId="{4B53575D-6330-463B-A7F0-CA91C46DC59F}" type="presParOf" srcId="{99F64199-6AC8-4DC0-A75C-D0EA7B801E97}" destId="{96B32622-6767-4182-B5FD-84F3B6DDCCA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EB69F7F-625D-446D-B613-6E350C678B55}" type="doc">
      <dgm:prSet loTypeId="urn:microsoft.com/office/officeart/2005/8/layout/radial6" loCatId="cycle" qsTypeId="urn:microsoft.com/office/officeart/2005/8/quickstyle/3d4" qsCatId="3D" csTypeId="urn:microsoft.com/office/officeart/2005/8/colors/accent6_5" csCatId="accent6" phldr="1"/>
      <dgm:spPr/>
      <dgm:t>
        <a:bodyPr/>
        <a:lstStyle/>
        <a:p>
          <a:endParaRPr lang="da-DK"/>
        </a:p>
      </dgm:t>
    </dgm:pt>
    <dgm:pt modelId="{476BA844-794C-481C-80AA-1B5ADAD85DBF}">
      <dgm:prSet phldrT="[Tekst]" custT="1"/>
      <dgm:spPr/>
      <dgm:t>
        <a:bodyPr/>
        <a:lstStyle/>
        <a:p>
          <a:endParaRPr lang="da-DK" sz="1600" dirty="0"/>
        </a:p>
      </dgm:t>
    </dgm:pt>
    <dgm:pt modelId="{F06795D8-C631-4CF7-9473-81AE9CD40B3C}" type="parTrans" cxnId="{9C0C7745-E87D-4260-8C38-1E5EB79E84A0}">
      <dgm:prSet/>
      <dgm:spPr/>
      <dgm:t>
        <a:bodyPr/>
        <a:lstStyle/>
        <a:p>
          <a:endParaRPr lang="da-DK"/>
        </a:p>
      </dgm:t>
    </dgm:pt>
    <dgm:pt modelId="{AE8317C5-53E4-4C34-A910-0281825D9AF7}" type="sibTrans" cxnId="{9C0C7745-E87D-4260-8C38-1E5EB79E84A0}">
      <dgm:prSet/>
      <dgm:spPr/>
      <dgm:t>
        <a:bodyPr/>
        <a:lstStyle/>
        <a:p>
          <a:endParaRPr lang="da-DK"/>
        </a:p>
      </dgm:t>
    </dgm:pt>
    <dgm:pt modelId="{170AF76E-0051-4D5D-9DEC-A964C1AD6B69}">
      <dgm:prSet phldrT="[Tekst]" custT="1"/>
      <dgm:spPr/>
      <dgm:t>
        <a:bodyPr/>
        <a:lstStyle/>
        <a:p>
          <a:endParaRPr lang="da-DK" sz="1600" dirty="0"/>
        </a:p>
      </dgm:t>
    </dgm:pt>
    <dgm:pt modelId="{5924B116-A11B-47A6-AA9C-B0FB073C7D7E}" type="parTrans" cxnId="{11FE9200-DB6D-4246-B59E-2800DCBF8BBD}">
      <dgm:prSet/>
      <dgm:spPr/>
      <dgm:t>
        <a:bodyPr/>
        <a:lstStyle/>
        <a:p>
          <a:endParaRPr lang="da-DK"/>
        </a:p>
      </dgm:t>
    </dgm:pt>
    <dgm:pt modelId="{659C001C-A8E4-4E55-86C2-6BF135FA4B17}" type="sibTrans" cxnId="{11FE9200-DB6D-4246-B59E-2800DCBF8BBD}">
      <dgm:prSet/>
      <dgm:spPr/>
      <dgm:t>
        <a:bodyPr/>
        <a:lstStyle/>
        <a:p>
          <a:endParaRPr lang="da-DK"/>
        </a:p>
      </dgm:t>
    </dgm:pt>
    <dgm:pt modelId="{2B9ED312-0D9A-4FC4-AF59-0AFC257000A0}">
      <dgm:prSet phldrT="[Tekst]" custT="1"/>
      <dgm:spPr/>
      <dgm:t>
        <a:bodyPr/>
        <a:lstStyle/>
        <a:p>
          <a:r>
            <a:rPr lang="da-DK" sz="1600" dirty="0" smtClean="0"/>
            <a:t> </a:t>
          </a:r>
          <a:endParaRPr lang="da-DK" sz="1600" dirty="0"/>
        </a:p>
      </dgm:t>
    </dgm:pt>
    <dgm:pt modelId="{B8B30B9C-072F-4088-8C00-4DFCADDCB6FE}" type="parTrans" cxnId="{DAFB892A-9534-4117-85BC-834E7505F0C9}">
      <dgm:prSet/>
      <dgm:spPr/>
      <dgm:t>
        <a:bodyPr/>
        <a:lstStyle/>
        <a:p>
          <a:endParaRPr lang="da-DK"/>
        </a:p>
      </dgm:t>
    </dgm:pt>
    <dgm:pt modelId="{0D2DC515-A5F7-444E-B23C-AA2C7320EB96}" type="sibTrans" cxnId="{DAFB892A-9534-4117-85BC-834E7505F0C9}">
      <dgm:prSet/>
      <dgm:spPr/>
      <dgm:t>
        <a:bodyPr/>
        <a:lstStyle/>
        <a:p>
          <a:endParaRPr lang="da-DK"/>
        </a:p>
      </dgm:t>
    </dgm:pt>
    <dgm:pt modelId="{5D90CF7D-9652-462B-99D2-7F91E46C90F3}">
      <dgm:prSet phldrT="[Tekst]"/>
      <dgm:spPr/>
      <dgm:t>
        <a:bodyPr/>
        <a:lstStyle/>
        <a:p>
          <a:endParaRPr lang="da-DK" b="1" dirty="0"/>
        </a:p>
      </dgm:t>
    </dgm:pt>
    <dgm:pt modelId="{44B491CF-C4F4-48B0-8FF4-5446F1FC3445}" type="sibTrans" cxnId="{329D5FD2-23E9-418A-B2D6-23A5B22E7287}">
      <dgm:prSet/>
      <dgm:spPr/>
      <dgm:t>
        <a:bodyPr/>
        <a:lstStyle/>
        <a:p>
          <a:endParaRPr lang="da-DK"/>
        </a:p>
      </dgm:t>
    </dgm:pt>
    <dgm:pt modelId="{5C2F8F45-15A6-4006-976A-5CD5CCCC0C79}" type="parTrans" cxnId="{329D5FD2-23E9-418A-B2D6-23A5B22E7287}">
      <dgm:prSet/>
      <dgm:spPr/>
      <dgm:t>
        <a:bodyPr/>
        <a:lstStyle/>
        <a:p>
          <a:endParaRPr lang="da-DK"/>
        </a:p>
      </dgm:t>
    </dgm:pt>
    <dgm:pt modelId="{D7554089-02B4-473B-BDF3-09D9D43A867F}">
      <dgm:prSet phldrT="[Tekst]" custT="1"/>
      <dgm:spPr/>
      <dgm:t>
        <a:bodyPr/>
        <a:lstStyle/>
        <a:p>
          <a:endParaRPr lang="da-DK" sz="1600" dirty="0"/>
        </a:p>
      </dgm:t>
    </dgm:pt>
    <dgm:pt modelId="{2A574F69-9D6C-4364-BD26-397772C3BF8C}" type="sibTrans" cxnId="{C31226D5-45D7-4E4A-9ABA-D13756D0E706}">
      <dgm:prSet/>
      <dgm:spPr/>
      <dgm:t>
        <a:bodyPr/>
        <a:lstStyle/>
        <a:p>
          <a:endParaRPr lang="da-DK"/>
        </a:p>
      </dgm:t>
    </dgm:pt>
    <dgm:pt modelId="{395DA56B-5E41-4A9E-A7A4-F5E3A5E24671}" type="parTrans" cxnId="{C31226D5-45D7-4E4A-9ABA-D13756D0E706}">
      <dgm:prSet/>
      <dgm:spPr/>
      <dgm:t>
        <a:bodyPr/>
        <a:lstStyle/>
        <a:p>
          <a:endParaRPr lang="da-DK"/>
        </a:p>
      </dgm:t>
    </dgm:pt>
    <dgm:pt modelId="{99F64199-6AC8-4DC0-A75C-D0EA7B801E97}" type="pres">
      <dgm:prSet presAssocID="{8EB69F7F-625D-446D-B613-6E350C678B5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0F3BB550-3B53-4236-B417-F235EF8EE66C}" type="pres">
      <dgm:prSet presAssocID="{5D90CF7D-9652-462B-99D2-7F91E46C90F3}" presName="centerShape" presStyleLbl="node0" presStyleIdx="0" presStyleCnt="1" custScaleY="73322"/>
      <dgm:spPr/>
      <dgm:t>
        <a:bodyPr/>
        <a:lstStyle/>
        <a:p>
          <a:endParaRPr lang="da-DK"/>
        </a:p>
      </dgm:t>
    </dgm:pt>
    <dgm:pt modelId="{E5A9AE84-1C1B-42E7-8671-D8E83D577F3B}" type="pres">
      <dgm:prSet presAssocID="{476BA844-794C-481C-80AA-1B5ADAD85DBF}" presName="node" presStyleLbl="node1" presStyleIdx="0" presStyleCnt="4" custScaleX="192505" custScaleY="15889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8FEB27D-6E1A-4A57-A70C-5F7A634940DC}" type="pres">
      <dgm:prSet presAssocID="{476BA844-794C-481C-80AA-1B5ADAD85DBF}" presName="dummy" presStyleCnt="0"/>
      <dgm:spPr/>
    </dgm:pt>
    <dgm:pt modelId="{339E62E1-DE36-4D1B-96EC-31701978C917}" type="pres">
      <dgm:prSet presAssocID="{AE8317C5-53E4-4C34-A910-0281825D9AF7}" presName="sibTrans" presStyleLbl="sibTrans2D1" presStyleIdx="0" presStyleCnt="4"/>
      <dgm:spPr/>
      <dgm:t>
        <a:bodyPr/>
        <a:lstStyle/>
        <a:p>
          <a:endParaRPr lang="da-DK"/>
        </a:p>
      </dgm:t>
    </dgm:pt>
    <dgm:pt modelId="{CDD53AC7-C33E-4E18-8CB7-BF3DA0FC9F0C}" type="pres">
      <dgm:prSet presAssocID="{170AF76E-0051-4D5D-9DEC-A964C1AD6B69}" presName="node" presStyleLbl="node1" presStyleIdx="1" presStyleCnt="4" custScaleX="192505" custScaleY="158899" custRadScaleRad="124504" custRadScaleInc="2348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9D0797A-09DD-4028-BA09-69A141AC4CC2}" type="pres">
      <dgm:prSet presAssocID="{170AF76E-0051-4D5D-9DEC-A964C1AD6B69}" presName="dummy" presStyleCnt="0"/>
      <dgm:spPr/>
    </dgm:pt>
    <dgm:pt modelId="{0F0FB76B-5AE3-43AE-B67C-438603EC3658}" type="pres">
      <dgm:prSet presAssocID="{659C001C-A8E4-4E55-86C2-6BF135FA4B17}" presName="sibTrans" presStyleLbl="sibTrans2D1" presStyleIdx="1" presStyleCnt="4"/>
      <dgm:spPr/>
      <dgm:t>
        <a:bodyPr/>
        <a:lstStyle/>
        <a:p>
          <a:endParaRPr lang="da-DK"/>
        </a:p>
      </dgm:t>
    </dgm:pt>
    <dgm:pt modelId="{D7A8BC29-6020-44AB-B2B6-50F32A8D7B92}" type="pres">
      <dgm:prSet presAssocID="{D7554089-02B4-473B-BDF3-09D9D43A867F}" presName="node" presStyleLbl="node1" presStyleIdx="2" presStyleCnt="4" custScaleX="192505" custScaleY="15889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B8EA065-7C7D-4F4C-A753-6E4BE727900D}" type="pres">
      <dgm:prSet presAssocID="{D7554089-02B4-473B-BDF3-09D9D43A867F}" presName="dummy" presStyleCnt="0"/>
      <dgm:spPr/>
    </dgm:pt>
    <dgm:pt modelId="{B5A8652C-B144-4794-9FCA-C1EC63099ED0}" type="pres">
      <dgm:prSet presAssocID="{2A574F69-9D6C-4364-BD26-397772C3BF8C}" presName="sibTrans" presStyleLbl="sibTrans2D1" presStyleIdx="2" presStyleCnt="4"/>
      <dgm:spPr/>
      <dgm:t>
        <a:bodyPr/>
        <a:lstStyle/>
        <a:p>
          <a:endParaRPr lang="da-DK"/>
        </a:p>
      </dgm:t>
    </dgm:pt>
    <dgm:pt modelId="{C04CAEB4-379E-4BF1-9FD9-A1B7A6C8D408}" type="pres">
      <dgm:prSet presAssocID="{2B9ED312-0D9A-4FC4-AF59-0AFC257000A0}" presName="node" presStyleLbl="node1" presStyleIdx="3" presStyleCnt="4" custScaleX="192505" custScaleY="158899" custRadScaleRad="121436" custRadScaleInc="-120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7E52BEB-8759-4BA3-85CB-EFA32244780D}" type="pres">
      <dgm:prSet presAssocID="{2B9ED312-0D9A-4FC4-AF59-0AFC257000A0}" presName="dummy" presStyleCnt="0"/>
      <dgm:spPr/>
    </dgm:pt>
    <dgm:pt modelId="{96B32622-6767-4182-B5FD-84F3B6DDCCA5}" type="pres">
      <dgm:prSet presAssocID="{0D2DC515-A5F7-444E-B23C-AA2C7320EB96}" presName="sibTrans" presStyleLbl="sibTrans2D1" presStyleIdx="3" presStyleCnt="4"/>
      <dgm:spPr/>
      <dgm:t>
        <a:bodyPr/>
        <a:lstStyle/>
        <a:p>
          <a:endParaRPr lang="da-DK"/>
        </a:p>
      </dgm:t>
    </dgm:pt>
  </dgm:ptLst>
  <dgm:cxnLst>
    <dgm:cxn modelId="{05AF492D-9CF0-465E-86F6-2147DFD7741A}" type="presOf" srcId="{AE8317C5-53E4-4C34-A910-0281825D9AF7}" destId="{339E62E1-DE36-4D1B-96EC-31701978C917}" srcOrd="0" destOrd="0" presId="urn:microsoft.com/office/officeart/2005/8/layout/radial6"/>
    <dgm:cxn modelId="{C2DA725F-0173-45FD-A678-F21E401181B1}" type="presOf" srcId="{659C001C-A8E4-4E55-86C2-6BF135FA4B17}" destId="{0F0FB76B-5AE3-43AE-B67C-438603EC3658}" srcOrd="0" destOrd="0" presId="urn:microsoft.com/office/officeart/2005/8/layout/radial6"/>
    <dgm:cxn modelId="{9C0C7745-E87D-4260-8C38-1E5EB79E84A0}" srcId="{5D90CF7D-9652-462B-99D2-7F91E46C90F3}" destId="{476BA844-794C-481C-80AA-1B5ADAD85DBF}" srcOrd="0" destOrd="0" parTransId="{F06795D8-C631-4CF7-9473-81AE9CD40B3C}" sibTransId="{AE8317C5-53E4-4C34-A910-0281825D9AF7}"/>
    <dgm:cxn modelId="{1B2CF7F6-8B0A-4493-9E61-FFA2C52DC566}" type="presOf" srcId="{2A574F69-9D6C-4364-BD26-397772C3BF8C}" destId="{B5A8652C-B144-4794-9FCA-C1EC63099ED0}" srcOrd="0" destOrd="0" presId="urn:microsoft.com/office/officeart/2005/8/layout/radial6"/>
    <dgm:cxn modelId="{DAFB892A-9534-4117-85BC-834E7505F0C9}" srcId="{5D90CF7D-9652-462B-99D2-7F91E46C90F3}" destId="{2B9ED312-0D9A-4FC4-AF59-0AFC257000A0}" srcOrd="3" destOrd="0" parTransId="{B8B30B9C-072F-4088-8C00-4DFCADDCB6FE}" sibTransId="{0D2DC515-A5F7-444E-B23C-AA2C7320EB96}"/>
    <dgm:cxn modelId="{A268C2AC-9403-4586-9C94-1E188E35DD43}" type="presOf" srcId="{476BA844-794C-481C-80AA-1B5ADAD85DBF}" destId="{E5A9AE84-1C1B-42E7-8671-D8E83D577F3B}" srcOrd="0" destOrd="0" presId="urn:microsoft.com/office/officeart/2005/8/layout/radial6"/>
    <dgm:cxn modelId="{C31226D5-45D7-4E4A-9ABA-D13756D0E706}" srcId="{5D90CF7D-9652-462B-99D2-7F91E46C90F3}" destId="{D7554089-02B4-473B-BDF3-09D9D43A867F}" srcOrd="2" destOrd="0" parTransId="{395DA56B-5E41-4A9E-A7A4-F5E3A5E24671}" sibTransId="{2A574F69-9D6C-4364-BD26-397772C3BF8C}"/>
    <dgm:cxn modelId="{56BDAD2E-4BE1-4E68-B270-A6E2537031EC}" type="presOf" srcId="{2B9ED312-0D9A-4FC4-AF59-0AFC257000A0}" destId="{C04CAEB4-379E-4BF1-9FD9-A1B7A6C8D408}" srcOrd="0" destOrd="0" presId="urn:microsoft.com/office/officeart/2005/8/layout/radial6"/>
    <dgm:cxn modelId="{11FE9200-DB6D-4246-B59E-2800DCBF8BBD}" srcId="{5D90CF7D-9652-462B-99D2-7F91E46C90F3}" destId="{170AF76E-0051-4D5D-9DEC-A964C1AD6B69}" srcOrd="1" destOrd="0" parTransId="{5924B116-A11B-47A6-AA9C-B0FB073C7D7E}" sibTransId="{659C001C-A8E4-4E55-86C2-6BF135FA4B17}"/>
    <dgm:cxn modelId="{F476BC50-912D-49BE-A50C-22C3E28CABF5}" type="presOf" srcId="{8EB69F7F-625D-446D-B613-6E350C678B55}" destId="{99F64199-6AC8-4DC0-A75C-D0EA7B801E97}" srcOrd="0" destOrd="0" presId="urn:microsoft.com/office/officeart/2005/8/layout/radial6"/>
    <dgm:cxn modelId="{2ED4D43F-DCA3-417C-BA4D-005876886E7F}" type="presOf" srcId="{170AF76E-0051-4D5D-9DEC-A964C1AD6B69}" destId="{CDD53AC7-C33E-4E18-8CB7-BF3DA0FC9F0C}" srcOrd="0" destOrd="0" presId="urn:microsoft.com/office/officeart/2005/8/layout/radial6"/>
    <dgm:cxn modelId="{32F8A573-9A78-4945-A3C2-9027DB87B8D5}" type="presOf" srcId="{5D90CF7D-9652-462B-99D2-7F91E46C90F3}" destId="{0F3BB550-3B53-4236-B417-F235EF8EE66C}" srcOrd="0" destOrd="0" presId="urn:microsoft.com/office/officeart/2005/8/layout/radial6"/>
    <dgm:cxn modelId="{329D5FD2-23E9-418A-B2D6-23A5B22E7287}" srcId="{8EB69F7F-625D-446D-B613-6E350C678B55}" destId="{5D90CF7D-9652-462B-99D2-7F91E46C90F3}" srcOrd="0" destOrd="0" parTransId="{5C2F8F45-15A6-4006-976A-5CD5CCCC0C79}" sibTransId="{44B491CF-C4F4-48B0-8FF4-5446F1FC3445}"/>
    <dgm:cxn modelId="{B1EC46AD-F020-48E1-9A5B-2BC7A9F57AA8}" type="presOf" srcId="{0D2DC515-A5F7-444E-B23C-AA2C7320EB96}" destId="{96B32622-6767-4182-B5FD-84F3B6DDCCA5}" srcOrd="0" destOrd="0" presId="urn:microsoft.com/office/officeart/2005/8/layout/radial6"/>
    <dgm:cxn modelId="{52BAAD25-8C35-44D0-9628-E6489F33BCA4}" type="presOf" srcId="{D7554089-02B4-473B-BDF3-09D9D43A867F}" destId="{D7A8BC29-6020-44AB-B2B6-50F32A8D7B92}" srcOrd="0" destOrd="0" presId="urn:microsoft.com/office/officeart/2005/8/layout/radial6"/>
    <dgm:cxn modelId="{63E8FAC6-6D7A-4EB0-9843-ABEA446EDA69}" type="presParOf" srcId="{99F64199-6AC8-4DC0-A75C-D0EA7B801E97}" destId="{0F3BB550-3B53-4236-B417-F235EF8EE66C}" srcOrd="0" destOrd="0" presId="urn:microsoft.com/office/officeart/2005/8/layout/radial6"/>
    <dgm:cxn modelId="{3440E5E0-1691-4BF5-BE69-BD3971016F84}" type="presParOf" srcId="{99F64199-6AC8-4DC0-A75C-D0EA7B801E97}" destId="{E5A9AE84-1C1B-42E7-8671-D8E83D577F3B}" srcOrd="1" destOrd="0" presId="urn:microsoft.com/office/officeart/2005/8/layout/radial6"/>
    <dgm:cxn modelId="{03325168-C507-4E0E-9198-EC6B9976A938}" type="presParOf" srcId="{99F64199-6AC8-4DC0-A75C-D0EA7B801E97}" destId="{58FEB27D-6E1A-4A57-A70C-5F7A634940DC}" srcOrd="2" destOrd="0" presId="urn:microsoft.com/office/officeart/2005/8/layout/radial6"/>
    <dgm:cxn modelId="{FC0A1432-CF30-4ABB-A312-1BB1544AA8FD}" type="presParOf" srcId="{99F64199-6AC8-4DC0-A75C-D0EA7B801E97}" destId="{339E62E1-DE36-4D1B-96EC-31701978C917}" srcOrd="3" destOrd="0" presId="urn:microsoft.com/office/officeart/2005/8/layout/radial6"/>
    <dgm:cxn modelId="{9A5A2AE4-F16F-4743-9552-C945EFD565C4}" type="presParOf" srcId="{99F64199-6AC8-4DC0-A75C-D0EA7B801E97}" destId="{CDD53AC7-C33E-4E18-8CB7-BF3DA0FC9F0C}" srcOrd="4" destOrd="0" presId="urn:microsoft.com/office/officeart/2005/8/layout/radial6"/>
    <dgm:cxn modelId="{141CE3B2-8B9F-4A80-99DC-079FBB7533D5}" type="presParOf" srcId="{99F64199-6AC8-4DC0-A75C-D0EA7B801E97}" destId="{39D0797A-09DD-4028-BA09-69A141AC4CC2}" srcOrd="5" destOrd="0" presId="urn:microsoft.com/office/officeart/2005/8/layout/radial6"/>
    <dgm:cxn modelId="{9F024A30-346A-4996-A5FA-4AD0028E1D4F}" type="presParOf" srcId="{99F64199-6AC8-4DC0-A75C-D0EA7B801E97}" destId="{0F0FB76B-5AE3-43AE-B67C-438603EC3658}" srcOrd="6" destOrd="0" presId="urn:microsoft.com/office/officeart/2005/8/layout/radial6"/>
    <dgm:cxn modelId="{5C343D71-1FDE-4F75-A71E-1A4606C1819E}" type="presParOf" srcId="{99F64199-6AC8-4DC0-A75C-D0EA7B801E97}" destId="{D7A8BC29-6020-44AB-B2B6-50F32A8D7B92}" srcOrd="7" destOrd="0" presId="urn:microsoft.com/office/officeart/2005/8/layout/radial6"/>
    <dgm:cxn modelId="{8DF26D3E-538A-4739-9997-5B1D42268C70}" type="presParOf" srcId="{99F64199-6AC8-4DC0-A75C-D0EA7B801E97}" destId="{0B8EA065-7C7D-4F4C-A753-6E4BE727900D}" srcOrd="8" destOrd="0" presId="urn:microsoft.com/office/officeart/2005/8/layout/radial6"/>
    <dgm:cxn modelId="{BF9F486C-1F0A-4735-9658-8DB0D17BD709}" type="presParOf" srcId="{99F64199-6AC8-4DC0-A75C-D0EA7B801E97}" destId="{B5A8652C-B144-4794-9FCA-C1EC63099ED0}" srcOrd="9" destOrd="0" presId="urn:microsoft.com/office/officeart/2005/8/layout/radial6"/>
    <dgm:cxn modelId="{07C4729E-2BF7-4D95-ACF4-F1C4CEF286A5}" type="presParOf" srcId="{99F64199-6AC8-4DC0-A75C-D0EA7B801E97}" destId="{C04CAEB4-379E-4BF1-9FD9-A1B7A6C8D408}" srcOrd="10" destOrd="0" presId="urn:microsoft.com/office/officeart/2005/8/layout/radial6"/>
    <dgm:cxn modelId="{EFF19D87-E0BD-481B-9B03-8DB6742410C8}" type="presParOf" srcId="{99F64199-6AC8-4DC0-A75C-D0EA7B801E97}" destId="{A7E52BEB-8759-4BA3-85CB-EFA32244780D}" srcOrd="11" destOrd="0" presId="urn:microsoft.com/office/officeart/2005/8/layout/radial6"/>
    <dgm:cxn modelId="{95E410B9-A98E-447A-8DBA-DCFFC60FB8BD}" type="presParOf" srcId="{99F64199-6AC8-4DC0-A75C-D0EA7B801E97}" destId="{96B32622-6767-4182-B5FD-84F3B6DDCCA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32EB1C-C377-4787-87DB-04852E50C1F2}">
      <dsp:nvSpPr>
        <dsp:cNvPr id="0" name=""/>
        <dsp:cNvSpPr/>
      </dsp:nvSpPr>
      <dsp:spPr>
        <a:xfrm>
          <a:off x="2175097" y="48272"/>
          <a:ext cx="764961" cy="764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2000" kern="1200" dirty="0"/>
        </a:p>
      </dsp:txBody>
      <dsp:txXfrm>
        <a:off x="2175097" y="48272"/>
        <a:ext cx="764961" cy="764961"/>
      </dsp:txXfrm>
    </dsp:sp>
    <dsp:sp modelId="{ECA8B02C-1CD4-4AAD-AAD4-734C600A0092}">
      <dsp:nvSpPr>
        <dsp:cNvPr id="0" name=""/>
        <dsp:cNvSpPr/>
      </dsp:nvSpPr>
      <dsp:spPr>
        <a:xfrm>
          <a:off x="828270" y="178"/>
          <a:ext cx="2159883" cy="2159883"/>
        </a:xfrm>
        <a:prstGeom prst="circularArrow">
          <a:avLst>
            <a:gd name="adj1" fmla="val 6906"/>
            <a:gd name="adj2" fmla="val 465687"/>
            <a:gd name="adj3" fmla="val 548006"/>
            <a:gd name="adj4" fmla="val 20586307"/>
            <a:gd name="adj5" fmla="val 8057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FF416FC-094C-49D0-8184-7254ABB05027}">
      <dsp:nvSpPr>
        <dsp:cNvPr id="0" name=""/>
        <dsp:cNvSpPr/>
      </dsp:nvSpPr>
      <dsp:spPr>
        <a:xfrm>
          <a:off x="2175097" y="1347005"/>
          <a:ext cx="764961" cy="764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2000" kern="1200" dirty="0"/>
        </a:p>
      </dsp:txBody>
      <dsp:txXfrm>
        <a:off x="2175097" y="1347005"/>
        <a:ext cx="764961" cy="764961"/>
      </dsp:txXfrm>
    </dsp:sp>
    <dsp:sp modelId="{19B1A574-FE76-4C3A-971C-50BA00003BC3}">
      <dsp:nvSpPr>
        <dsp:cNvPr id="0" name=""/>
        <dsp:cNvSpPr/>
      </dsp:nvSpPr>
      <dsp:spPr>
        <a:xfrm>
          <a:off x="828270" y="178"/>
          <a:ext cx="2159883" cy="2159883"/>
        </a:xfrm>
        <a:prstGeom prst="circularArrow">
          <a:avLst>
            <a:gd name="adj1" fmla="val 6906"/>
            <a:gd name="adj2" fmla="val 465687"/>
            <a:gd name="adj3" fmla="val 5948006"/>
            <a:gd name="adj4" fmla="val 4386307"/>
            <a:gd name="adj5" fmla="val 8057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9F704D-11EB-4074-8CE7-53CE72294E75}">
      <dsp:nvSpPr>
        <dsp:cNvPr id="0" name=""/>
        <dsp:cNvSpPr/>
      </dsp:nvSpPr>
      <dsp:spPr>
        <a:xfrm>
          <a:off x="876364" y="1347005"/>
          <a:ext cx="764961" cy="764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900" kern="1200" dirty="0">
            <a:solidFill>
              <a:schemeClr val="bg1"/>
            </a:solidFill>
          </a:endParaRPr>
        </a:p>
      </dsp:txBody>
      <dsp:txXfrm>
        <a:off x="876364" y="1347005"/>
        <a:ext cx="764961" cy="764961"/>
      </dsp:txXfrm>
    </dsp:sp>
    <dsp:sp modelId="{6CB50B93-E824-4F18-A362-EE094920CE90}">
      <dsp:nvSpPr>
        <dsp:cNvPr id="0" name=""/>
        <dsp:cNvSpPr/>
      </dsp:nvSpPr>
      <dsp:spPr>
        <a:xfrm>
          <a:off x="828270" y="178"/>
          <a:ext cx="2159883" cy="2159883"/>
        </a:xfrm>
        <a:prstGeom prst="circularArrow">
          <a:avLst>
            <a:gd name="adj1" fmla="val 6906"/>
            <a:gd name="adj2" fmla="val 465687"/>
            <a:gd name="adj3" fmla="val 11348006"/>
            <a:gd name="adj4" fmla="val 9786307"/>
            <a:gd name="adj5" fmla="val 8057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0D9D4-78F2-4A06-A2B7-50BFC02480FC}">
      <dsp:nvSpPr>
        <dsp:cNvPr id="0" name=""/>
        <dsp:cNvSpPr/>
      </dsp:nvSpPr>
      <dsp:spPr>
        <a:xfrm>
          <a:off x="876364" y="48272"/>
          <a:ext cx="764961" cy="764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900" kern="1200" dirty="0">
            <a:solidFill>
              <a:schemeClr val="bg1"/>
            </a:solidFill>
          </a:endParaRPr>
        </a:p>
      </dsp:txBody>
      <dsp:txXfrm>
        <a:off x="876364" y="48272"/>
        <a:ext cx="764961" cy="764961"/>
      </dsp:txXfrm>
    </dsp:sp>
    <dsp:sp modelId="{4314D5D5-4BF3-4CBB-83C1-FB364F7317F0}">
      <dsp:nvSpPr>
        <dsp:cNvPr id="0" name=""/>
        <dsp:cNvSpPr/>
      </dsp:nvSpPr>
      <dsp:spPr>
        <a:xfrm>
          <a:off x="828270" y="178"/>
          <a:ext cx="2159883" cy="2159883"/>
        </a:xfrm>
        <a:prstGeom prst="circularArrow">
          <a:avLst>
            <a:gd name="adj1" fmla="val 6906"/>
            <a:gd name="adj2" fmla="val 465687"/>
            <a:gd name="adj3" fmla="val 16748006"/>
            <a:gd name="adj4" fmla="val 15186307"/>
            <a:gd name="adj5" fmla="val 8057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32622-6767-4182-B5FD-84F3B6DDCCA5}">
      <dsp:nvSpPr>
        <dsp:cNvPr id="0" name=""/>
        <dsp:cNvSpPr/>
      </dsp:nvSpPr>
      <dsp:spPr>
        <a:xfrm>
          <a:off x="2095309" y="505883"/>
          <a:ext cx="3654320" cy="3654320"/>
        </a:xfrm>
        <a:prstGeom prst="blockArc">
          <a:avLst>
            <a:gd name="adj1" fmla="val 10693409"/>
            <a:gd name="adj2" fmla="val 16944286"/>
            <a:gd name="adj3" fmla="val 4640"/>
          </a:avLst>
        </a:prstGeom>
        <a:solidFill>
          <a:schemeClr val="accent6">
            <a:shade val="90000"/>
            <a:hueOff val="-52005"/>
            <a:satOff val="-559"/>
            <a:lumOff val="2196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A8652C-B144-4794-9FCA-C1EC63099ED0}">
      <dsp:nvSpPr>
        <dsp:cNvPr id="0" name=""/>
        <dsp:cNvSpPr/>
      </dsp:nvSpPr>
      <dsp:spPr>
        <a:xfrm>
          <a:off x="2095950" y="589076"/>
          <a:ext cx="3654320" cy="3654320"/>
        </a:xfrm>
        <a:prstGeom prst="blockArc">
          <a:avLst>
            <a:gd name="adj1" fmla="val 4656977"/>
            <a:gd name="adj2" fmla="val 10853670"/>
            <a:gd name="adj3" fmla="val 4640"/>
          </a:avLst>
        </a:prstGeom>
        <a:solidFill>
          <a:schemeClr val="accent6">
            <a:shade val="90000"/>
            <a:hueOff val="-34670"/>
            <a:satOff val="-373"/>
            <a:lumOff val="1464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FB76B-5AE3-43AE-B67C-438603EC3658}">
      <dsp:nvSpPr>
        <dsp:cNvPr id="0" name=""/>
        <dsp:cNvSpPr/>
      </dsp:nvSpPr>
      <dsp:spPr>
        <a:xfrm>
          <a:off x="2916087" y="601972"/>
          <a:ext cx="3654320" cy="3654320"/>
        </a:xfrm>
        <a:prstGeom prst="blockArc">
          <a:avLst>
            <a:gd name="adj1" fmla="val 21547792"/>
            <a:gd name="adj2" fmla="val 6251127"/>
            <a:gd name="adj3" fmla="val 4640"/>
          </a:avLst>
        </a:prstGeom>
        <a:solidFill>
          <a:schemeClr val="accent6">
            <a:shade val="90000"/>
            <a:hueOff val="-17335"/>
            <a:satOff val="-186"/>
            <a:lumOff val="732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E62E1-DE36-4D1B-96EC-31701978C917}">
      <dsp:nvSpPr>
        <dsp:cNvPr id="0" name=""/>
        <dsp:cNvSpPr/>
      </dsp:nvSpPr>
      <dsp:spPr>
        <a:xfrm>
          <a:off x="2917774" y="492701"/>
          <a:ext cx="3654320" cy="3654320"/>
        </a:xfrm>
        <a:prstGeom prst="blockArc">
          <a:avLst>
            <a:gd name="adj1" fmla="val 15345522"/>
            <a:gd name="adj2" fmla="val 158323"/>
            <a:gd name="adj3" fmla="val 464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3BB550-3B53-4236-B417-F235EF8EE66C}">
      <dsp:nvSpPr>
        <dsp:cNvPr id="0" name=""/>
        <dsp:cNvSpPr/>
      </dsp:nvSpPr>
      <dsp:spPr>
        <a:xfrm>
          <a:off x="3464878" y="1758079"/>
          <a:ext cx="1681980" cy="1233261"/>
        </a:xfrm>
        <a:prstGeom prst="ellipse">
          <a:avLst/>
        </a:prstGeom>
        <a:solidFill>
          <a:schemeClr val="accent6">
            <a:alpha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700" b="1" kern="1200" dirty="0" smtClean="0"/>
            <a:t>Motion &amp; bevægelse</a:t>
          </a:r>
          <a:endParaRPr lang="da-DK" sz="1700" b="1" kern="1200" dirty="0"/>
        </a:p>
      </dsp:txBody>
      <dsp:txXfrm>
        <a:off x="3711198" y="1938686"/>
        <a:ext cx="1189340" cy="872047"/>
      </dsp:txXfrm>
    </dsp:sp>
    <dsp:sp modelId="{E5A9AE84-1C1B-42E7-8671-D8E83D577F3B}">
      <dsp:nvSpPr>
        <dsp:cNvPr id="0" name=""/>
        <dsp:cNvSpPr/>
      </dsp:nvSpPr>
      <dsp:spPr>
        <a:xfrm>
          <a:off x="3172605" y="-345491"/>
          <a:ext cx="2266527" cy="1870854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600" kern="1200" dirty="0" err="1" smtClean="0"/>
            <a:t>Undervisnings-materiale</a:t>
          </a:r>
          <a:endParaRPr lang="da-DK" sz="1600" kern="1200" dirty="0"/>
        </a:p>
      </dsp:txBody>
      <dsp:txXfrm>
        <a:off x="3504530" y="-71511"/>
        <a:ext cx="1602677" cy="1322894"/>
      </dsp:txXfrm>
    </dsp:sp>
    <dsp:sp modelId="{CDD53AC7-C33E-4E18-8CB7-BF3DA0FC9F0C}">
      <dsp:nvSpPr>
        <dsp:cNvPr id="0" name=""/>
        <dsp:cNvSpPr/>
      </dsp:nvSpPr>
      <dsp:spPr>
        <a:xfrm>
          <a:off x="5394552" y="1466601"/>
          <a:ext cx="2266527" cy="1870854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600" kern="1200" dirty="0" smtClean="0"/>
            <a:t>Undervisning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600" kern="1200" dirty="0" smtClean="0"/>
            <a:t>&amp;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600" kern="1200" dirty="0" smtClean="0"/>
            <a:t>udviklingskurser</a:t>
          </a:r>
          <a:endParaRPr lang="da-DK" sz="1600" kern="1200" dirty="0"/>
        </a:p>
      </dsp:txBody>
      <dsp:txXfrm>
        <a:off x="5726477" y="1740581"/>
        <a:ext cx="1602677" cy="1322894"/>
      </dsp:txXfrm>
    </dsp:sp>
    <dsp:sp modelId="{D7A8BC29-6020-44AB-B2B6-50F32A8D7B92}">
      <dsp:nvSpPr>
        <dsp:cNvPr id="0" name=""/>
        <dsp:cNvSpPr/>
      </dsp:nvSpPr>
      <dsp:spPr>
        <a:xfrm>
          <a:off x="3172605" y="3224057"/>
          <a:ext cx="2266527" cy="1870854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600" kern="1200" dirty="0" smtClean="0"/>
            <a:t>Udstyr</a:t>
          </a:r>
          <a:endParaRPr lang="da-DK" sz="1600" kern="1200" dirty="0"/>
        </a:p>
      </dsp:txBody>
      <dsp:txXfrm>
        <a:off x="3504530" y="3498037"/>
        <a:ext cx="1602677" cy="1322894"/>
      </dsp:txXfrm>
    </dsp:sp>
    <dsp:sp modelId="{C04CAEB4-379E-4BF1-9FD9-A1B7A6C8D408}">
      <dsp:nvSpPr>
        <dsp:cNvPr id="0" name=""/>
        <dsp:cNvSpPr/>
      </dsp:nvSpPr>
      <dsp:spPr>
        <a:xfrm>
          <a:off x="1005290" y="1452946"/>
          <a:ext cx="2266527" cy="1870854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600" kern="1200" dirty="0" smtClean="0"/>
            <a:t>Instruktører </a:t>
          </a:r>
          <a:endParaRPr lang="da-DK" sz="1600" kern="1200" dirty="0"/>
        </a:p>
      </dsp:txBody>
      <dsp:txXfrm>
        <a:off x="1337215" y="1726926"/>
        <a:ext cx="1602677" cy="13228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32622-6767-4182-B5FD-84F3B6DDCCA5}">
      <dsp:nvSpPr>
        <dsp:cNvPr id="0" name=""/>
        <dsp:cNvSpPr/>
      </dsp:nvSpPr>
      <dsp:spPr>
        <a:xfrm>
          <a:off x="899058" y="117126"/>
          <a:ext cx="848849" cy="848849"/>
        </a:xfrm>
        <a:prstGeom prst="blockArc">
          <a:avLst>
            <a:gd name="adj1" fmla="val 10693409"/>
            <a:gd name="adj2" fmla="val 16944286"/>
            <a:gd name="adj3" fmla="val 4636"/>
          </a:avLst>
        </a:prstGeom>
        <a:solidFill>
          <a:schemeClr val="accent6">
            <a:shade val="90000"/>
            <a:hueOff val="-52005"/>
            <a:satOff val="-559"/>
            <a:lumOff val="2196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A8652C-B144-4794-9FCA-C1EC63099ED0}">
      <dsp:nvSpPr>
        <dsp:cNvPr id="0" name=""/>
        <dsp:cNvSpPr/>
      </dsp:nvSpPr>
      <dsp:spPr>
        <a:xfrm>
          <a:off x="899207" y="136451"/>
          <a:ext cx="848849" cy="848849"/>
        </a:xfrm>
        <a:prstGeom prst="blockArc">
          <a:avLst>
            <a:gd name="adj1" fmla="val 4656977"/>
            <a:gd name="adj2" fmla="val 10853670"/>
            <a:gd name="adj3" fmla="val 4636"/>
          </a:avLst>
        </a:prstGeom>
        <a:solidFill>
          <a:schemeClr val="accent6">
            <a:shade val="90000"/>
            <a:hueOff val="-34670"/>
            <a:satOff val="-373"/>
            <a:lumOff val="1464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FB76B-5AE3-43AE-B67C-438603EC3658}">
      <dsp:nvSpPr>
        <dsp:cNvPr id="0" name=""/>
        <dsp:cNvSpPr/>
      </dsp:nvSpPr>
      <dsp:spPr>
        <a:xfrm>
          <a:off x="1089717" y="139446"/>
          <a:ext cx="848849" cy="848849"/>
        </a:xfrm>
        <a:prstGeom prst="blockArc">
          <a:avLst>
            <a:gd name="adj1" fmla="val 21547792"/>
            <a:gd name="adj2" fmla="val 6251127"/>
            <a:gd name="adj3" fmla="val 4636"/>
          </a:avLst>
        </a:prstGeom>
        <a:solidFill>
          <a:schemeClr val="accent6">
            <a:shade val="90000"/>
            <a:hueOff val="-17335"/>
            <a:satOff val="-186"/>
            <a:lumOff val="732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E62E1-DE36-4D1B-96EC-31701978C917}">
      <dsp:nvSpPr>
        <dsp:cNvPr id="0" name=""/>
        <dsp:cNvSpPr/>
      </dsp:nvSpPr>
      <dsp:spPr>
        <a:xfrm>
          <a:off x="1090109" y="114063"/>
          <a:ext cx="848849" cy="848849"/>
        </a:xfrm>
        <a:prstGeom prst="blockArc">
          <a:avLst>
            <a:gd name="adj1" fmla="val 15345522"/>
            <a:gd name="adj2" fmla="val 158323"/>
            <a:gd name="adj3" fmla="val 4636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3BB550-3B53-4236-B417-F235EF8EE66C}">
      <dsp:nvSpPr>
        <dsp:cNvPr id="0" name=""/>
        <dsp:cNvSpPr/>
      </dsp:nvSpPr>
      <dsp:spPr>
        <a:xfrm>
          <a:off x="1217352" y="408112"/>
          <a:ext cx="390380" cy="286234"/>
        </a:xfrm>
        <a:prstGeom prst="ellipse">
          <a:avLst/>
        </a:prstGeom>
        <a:solidFill>
          <a:schemeClr val="accent6">
            <a:alpha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200" b="1" kern="1200" dirty="0"/>
        </a:p>
      </dsp:txBody>
      <dsp:txXfrm>
        <a:off x="1274522" y="450030"/>
        <a:ext cx="276040" cy="202398"/>
      </dsp:txXfrm>
    </dsp:sp>
    <dsp:sp modelId="{E5A9AE84-1C1B-42E7-8671-D8E83D577F3B}">
      <dsp:nvSpPr>
        <dsp:cNvPr id="0" name=""/>
        <dsp:cNvSpPr/>
      </dsp:nvSpPr>
      <dsp:spPr>
        <a:xfrm>
          <a:off x="1149517" y="-80466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226555" y="-16876"/>
        <a:ext cx="371975" cy="307037"/>
      </dsp:txXfrm>
    </dsp:sp>
    <dsp:sp modelId="{CDD53AC7-C33E-4E18-8CB7-BF3DA0FC9F0C}">
      <dsp:nvSpPr>
        <dsp:cNvPr id="0" name=""/>
        <dsp:cNvSpPr/>
      </dsp:nvSpPr>
      <dsp:spPr>
        <a:xfrm>
          <a:off x="1665655" y="340466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742693" y="404056"/>
        <a:ext cx="371975" cy="307037"/>
      </dsp:txXfrm>
    </dsp:sp>
    <dsp:sp modelId="{D7A8BC29-6020-44AB-B2B6-50F32A8D7B92}">
      <dsp:nvSpPr>
        <dsp:cNvPr id="0" name=""/>
        <dsp:cNvSpPr/>
      </dsp:nvSpPr>
      <dsp:spPr>
        <a:xfrm>
          <a:off x="1149517" y="748707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226555" y="812297"/>
        <a:ext cx="371975" cy="307037"/>
      </dsp:txXfrm>
    </dsp:sp>
    <dsp:sp modelId="{C04CAEB4-379E-4BF1-9FD9-A1B7A6C8D408}">
      <dsp:nvSpPr>
        <dsp:cNvPr id="0" name=""/>
        <dsp:cNvSpPr/>
      </dsp:nvSpPr>
      <dsp:spPr>
        <a:xfrm>
          <a:off x="646069" y="337294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600" kern="1200" dirty="0" smtClean="0"/>
            <a:t> </a:t>
          </a:r>
          <a:endParaRPr lang="da-DK" sz="1600" kern="1200" dirty="0"/>
        </a:p>
      </dsp:txBody>
      <dsp:txXfrm>
        <a:off x="723107" y="400884"/>
        <a:ext cx="371975" cy="3070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32622-6767-4182-B5FD-84F3B6DDCCA5}">
      <dsp:nvSpPr>
        <dsp:cNvPr id="0" name=""/>
        <dsp:cNvSpPr/>
      </dsp:nvSpPr>
      <dsp:spPr>
        <a:xfrm>
          <a:off x="899058" y="117126"/>
          <a:ext cx="848849" cy="848849"/>
        </a:xfrm>
        <a:prstGeom prst="blockArc">
          <a:avLst>
            <a:gd name="adj1" fmla="val 10693409"/>
            <a:gd name="adj2" fmla="val 16944286"/>
            <a:gd name="adj3" fmla="val 4636"/>
          </a:avLst>
        </a:prstGeom>
        <a:solidFill>
          <a:schemeClr val="accent6">
            <a:shade val="90000"/>
            <a:hueOff val="-52005"/>
            <a:satOff val="-559"/>
            <a:lumOff val="2196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A8652C-B144-4794-9FCA-C1EC63099ED0}">
      <dsp:nvSpPr>
        <dsp:cNvPr id="0" name=""/>
        <dsp:cNvSpPr/>
      </dsp:nvSpPr>
      <dsp:spPr>
        <a:xfrm>
          <a:off x="899207" y="136451"/>
          <a:ext cx="848849" cy="848849"/>
        </a:xfrm>
        <a:prstGeom prst="blockArc">
          <a:avLst>
            <a:gd name="adj1" fmla="val 4656977"/>
            <a:gd name="adj2" fmla="val 10853670"/>
            <a:gd name="adj3" fmla="val 4636"/>
          </a:avLst>
        </a:prstGeom>
        <a:solidFill>
          <a:schemeClr val="accent6">
            <a:shade val="90000"/>
            <a:hueOff val="-34670"/>
            <a:satOff val="-373"/>
            <a:lumOff val="1464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FB76B-5AE3-43AE-B67C-438603EC3658}">
      <dsp:nvSpPr>
        <dsp:cNvPr id="0" name=""/>
        <dsp:cNvSpPr/>
      </dsp:nvSpPr>
      <dsp:spPr>
        <a:xfrm>
          <a:off x="1089717" y="139446"/>
          <a:ext cx="848849" cy="848849"/>
        </a:xfrm>
        <a:prstGeom prst="blockArc">
          <a:avLst>
            <a:gd name="adj1" fmla="val 21547792"/>
            <a:gd name="adj2" fmla="val 6251127"/>
            <a:gd name="adj3" fmla="val 4636"/>
          </a:avLst>
        </a:prstGeom>
        <a:solidFill>
          <a:schemeClr val="accent6">
            <a:shade val="90000"/>
            <a:hueOff val="-17335"/>
            <a:satOff val="-186"/>
            <a:lumOff val="732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E62E1-DE36-4D1B-96EC-31701978C917}">
      <dsp:nvSpPr>
        <dsp:cNvPr id="0" name=""/>
        <dsp:cNvSpPr/>
      </dsp:nvSpPr>
      <dsp:spPr>
        <a:xfrm>
          <a:off x="1090109" y="114063"/>
          <a:ext cx="848849" cy="848849"/>
        </a:xfrm>
        <a:prstGeom prst="blockArc">
          <a:avLst>
            <a:gd name="adj1" fmla="val 15345522"/>
            <a:gd name="adj2" fmla="val 158323"/>
            <a:gd name="adj3" fmla="val 4636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3BB550-3B53-4236-B417-F235EF8EE66C}">
      <dsp:nvSpPr>
        <dsp:cNvPr id="0" name=""/>
        <dsp:cNvSpPr/>
      </dsp:nvSpPr>
      <dsp:spPr>
        <a:xfrm>
          <a:off x="1217352" y="408112"/>
          <a:ext cx="390380" cy="286234"/>
        </a:xfrm>
        <a:prstGeom prst="ellipse">
          <a:avLst/>
        </a:prstGeom>
        <a:solidFill>
          <a:schemeClr val="accent6">
            <a:alpha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200" b="1" kern="1200" dirty="0"/>
        </a:p>
      </dsp:txBody>
      <dsp:txXfrm>
        <a:off x="1274522" y="450030"/>
        <a:ext cx="276040" cy="202398"/>
      </dsp:txXfrm>
    </dsp:sp>
    <dsp:sp modelId="{E5A9AE84-1C1B-42E7-8671-D8E83D577F3B}">
      <dsp:nvSpPr>
        <dsp:cNvPr id="0" name=""/>
        <dsp:cNvSpPr/>
      </dsp:nvSpPr>
      <dsp:spPr>
        <a:xfrm>
          <a:off x="1149517" y="-80466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226555" y="-16876"/>
        <a:ext cx="371975" cy="307037"/>
      </dsp:txXfrm>
    </dsp:sp>
    <dsp:sp modelId="{CDD53AC7-C33E-4E18-8CB7-BF3DA0FC9F0C}">
      <dsp:nvSpPr>
        <dsp:cNvPr id="0" name=""/>
        <dsp:cNvSpPr/>
      </dsp:nvSpPr>
      <dsp:spPr>
        <a:xfrm>
          <a:off x="1665655" y="340466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742693" y="404056"/>
        <a:ext cx="371975" cy="307037"/>
      </dsp:txXfrm>
    </dsp:sp>
    <dsp:sp modelId="{D7A8BC29-6020-44AB-B2B6-50F32A8D7B92}">
      <dsp:nvSpPr>
        <dsp:cNvPr id="0" name=""/>
        <dsp:cNvSpPr/>
      </dsp:nvSpPr>
      <dsp:spPr>
        <a:xfrm>
          <a:off x="1149517" y="748707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226555" y="812297"/>
        <a:ext cx="371975" cy="307037"/>
      </dsp:txXfrm>
    </dsp:sp>
    <dsp:sp modelId="{C04CAEB4-379E-4BF1-9FD9-A1B7A6C8D408}">
      <dsp:nvSpPr>
        <dsp:cNvPr id="0" name=""/>
        <dsp:cNvSpPr/>
      </dsp:nvSpPr>
      <dsp:spPr>
        <a:xfrm>
          <a:off x="646069" y="337294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600" kern="1200" dirty="0" smtClean="0"/>
            <a:t> </a:t>
          </a:r>
          <a:endParaRPr lang="da-DK" sz="1600" kern="1200" dirty="0"/>
        </a:p>
      </dsp:txBody>
      <dsp:txXfrm>
        <a:off x="723107" y="400884"/>
        <a:ext cx="371975" cy="3070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32622-6767-4182-B5FD-84F3B6DDCCA5}">
      <dsp:nvSpPr>
        <dsp:cNvPr id="0" name=""/>
        <dsp:cNvSpPr/>
      </dsp:nvSpPr>
      <dsp:spPr>
        <a:xfrm>
          <a:off x="899058" y="117126"/>
          <a:ext cx="848849" cy="848849"/>
        </a:xfrm>
        <a:prstGeom prst="blockArc">
          <a:avLst>
            <a:gd name="adj1" fmla="val 10693409"/>
            <a:gd name="adj2" fmla="val 16944286"/>
            <a:gd name="adj3" fmla="val 4636"/>
          </a:avLst>
        </a:prstGeom>
        <a:solidFill>
          <a:schemeClr val="accent6">
            <a:shade val="90000"/>
            <a:hueOff val="-52005"/>
            <a:satOff val="-559"/>
            <a:lumOff val="2196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A8652C-B144-4794-9FCA-C1EC63099ED0}">
      <dsp:nvSpPr>
        <dsp:cNvPr id="0" name=""/>
        <dsp:cNvSpPr/>
      </dsp:nvSpPr>
      <dsp:spPr>
        <a:xfrm>
          <a:off x="899207" y="136451"/>
          <a:ext cx="848849" cy="848849"/>
        </a:xfrm>
        <a:prstGeom prst="blockArc">
          <a:avLst>
            <a:gd name="adj1" fmla="val 4656977"/>
            <a:gd name="adj2" fmla="val 10853670"/>
            <a:gd name="adj3" fmla="val 4636"/>
          </a:avLst>
        </a:prstGeom>
        <a:solidFill>
          <a:schemeClr val="accent6">
            <a:shade val="90000"/>
            <a:hueOff val="-34670"/>
            <a:satOff val="-373"/>
            <a:lumOff val="1464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FB76B-5AE3-43AE-B67C-438603EC3658}">
      <dsp:nvSpPr>
        <dsp:cNvPr id="0" name=""/>
        <dsp:cNvSpPr/>
      </dsp:nvSpPr>
      <dsp:spPr>
        <a:xfrm>
          <a:off x="1089717" y="139446"/>
          <a:ext cx="848849" cy="848849"/>
        </a:xfrm>
        <a:prstGeom prst="blockArc">
          <a:avLst>
            <a:gd name="adj1" fmla="val 21547792"/>
            <a:gd name="adj2" fmla="val 6251127"/>
            <a:gd name="adj3" fmla="val 4636"/>
          </a:avLst>
        </a:prstGeom>
        <a:solidFill>
          <a:schemeClr val="accent6">
            <a:shade val="90000"/>
            <a:hueOff val="-17335"/>
            <a:satOff val="-186"/>
            <a:lumOff val="732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E62E1-DE36-4D1B-96EC-31701978C917}">
      <dsp:nvSpPr>
        <dsp:cNvPr id="0" name=""/>
        <dsp:cNvSpPr/>
      </dsp:nvSpPr>
      <dsp:spPr>
        <a:xfrm>
          <a:off x="1090109" y="114063"/>
          <a:ext cx="848849" cy="848849"/>
        </a:xfrm>
        <a:prstGeom prst="blockArc">
          <a:avLst>
            <a:gd name="adj1" fmla="val 15345522"/>
            <a:gd name="adj2" fmla="val 158323"/>
            <a:gd name="adj3" fmla="val 4636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3BB550-3B53-4236-B417-F235EF8EE66C}">
      <dsp:nvSpPr>
        <dsp:cNvPr id="0" name=""/>
        <dsp:cNvSpPr/>
      </dsp:nvSpPr>
      <dsp:spPr>
        <a:xfrm>
          <a:off x="1217352" y="408112"/>
          <a:ext cx="390380" cy="286234"/>
        </a:xfrm>
        <a:prstGeom prst="ellipse">
          <a:avLst/>
        </a:prstGeom>
        <a:solidFill>
          <a:schemeClr val="accent6">
            <a:alpha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200" b="1" kern="1200" dirty="0"/>
        </a:p>
      </dsp:txBody>
      <dsp:txXfrm>
        <a:off x="1274522" y="450030"/>
        <a:ext cx="276040" cy="202398"/>
      </dsp:txXfrm>
    </dsp:sp>
    <dsp:sp modelId="{E5A9AE84-1C1B-42E7-8671-D8E83D577F3B}">
      <dsp:nvSpPr>
        <dsp:cNvPr id="0" name=""/>
        <dsp:cNvSpPr/>
      </dsp:nvSpPr>
      <dsp:spPr>
        <a:xfrm>
          <a:off x="1149517" y="-80466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226555" y="-16876"/>
        <a:ext cx="371975" cy="307037"/>
      </dsp:txXfrm>
    </dsp:sp>
    <dsp:sp modelId="{CDD53AC7-C33E-4E18-8CB7-BF3DA0FC9F0C}">
      <dsp:nvSpPr>
        <dsp:cNvPr id="0" name=""/>
        <dsp:cNvSpPr/>
      </dsp:nvSpPr>
      <dsp:spPr>
        <a:xfrm>
          <a:off x="1665655" y="340466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742693" y="404056"/>
        <a:ext cx="371975" cy="307037"/>
      </dsp:txXfrm>
    </dsp:sp>
    <dsp:sp modelId="{D7A8BC29-6020-44AB-B2B6-50F32A8D7B92}">
      <dsp:nvSpPr>
        <dsp:cNvPr id="0" name=""/>
        <dsp:cNvSpPr/>
      </dsp:nvSpPr>
      <dsp:spPr>
        <a:xfrm>
          <a:off x="1149517" y="748707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226555" y="812297"/>
        <a:ext cx="371975" cy="307037"/>
      </dsp:txXfrm>
    </dsp:sp>
    <dsp:sp modelId="{C04CAEB4-379E-4BF1-9FD9-A1B7A6C8D408}">
      <dsp:nvSpPr>
        <dsp:cNvPr id="0" name=""/>
        <dsp:cNvSpPr/>
      </dsp:nvSpPr>
      <dsp:spPr>
        <a:xfrm>
          <a:off x="646069" y="337294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600" kern="1200" dirty="0" smtClean="0"/>
            <a:t> </a:t>
          </a:r>
          <a:endParaRPr lang="da-DK" sz="1600" kern="1200" dirty="0"/>
        </a:p>
      </dsp:txBody>
      <dsp:txXfrm>
        <a:off x="723107" y="400884"/>
        <a:ext cx="371975" cy="30703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32622-6767-4182-B5FD-84F3B6DDCCA5}">
      <dsp:nvSpPr>
        <dsp:cNvPr id="0" name=""/>
        <dsp:cNvSpPr/>
      </dsp:nvSpPr>
      <dsp:spPr>
        <a:xfrm>
          <a:off x="899058" y="117126"/>
          <a:ext cx="848849" cy="848849"/>
        </a:xfrm>
        <a:prstGeom prst="blockArc">
          <a:avLst>
            <a:gd name="adj1" fmla="val 10693409"/>
            <a:gd name="adj2" fmla="val 16944286"/>
            <a:gd name="adj3" fmla="val 4636"/>
          </a:avLst>
        </a:prstGeom>
        <a:solidFill>
          <a:schemeClr val="accent6">
            <a:shade val="90000"/>
            <a:hueOff val="-52005"/>
            <a:satOff val="-559"/>
            <a:lumOff val="2196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A8652C-B144-4794-9FCA-C1EC63099ED0}">
      <dsp:nvSpPr>
        <dsp:cNvPr id="0" name=""/>
        <dsp:cNvSpPr/>
      </dsp:nvSpPr>
      <dsp:spPr>
        <a:xfrm>
          <a:off x="899207" y="136451"/>
          <a:ext cx="848849" cy="848849"/>
        </a:xfrm>
        <a:prstGeom prst="blockArc">
          <a:avLst>
            <a:gd name="adj1" fmla="val 4656977"/>
            <a:gd name="adj2" fmla="val 10853670"/>
            <a:gd name="adj3" fmla="val 4636"/>
          </a:avLst>
        </a:prstGeom>
        <a:solidFill>
          <a:schemeClr val="accent6">
            <a:shade val="90000"/>
            <a:hueOff val="-34670"/>
            <a:satOff val="-373"/>
            <a:lumOff val="1464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FB76B-5AE3-43AE-B67C-438603EC3658}">
      <dsp:nvSpPr>
        <dsp:cNvPr id="0" name=""/>
        <dsp:cNvSpPr/>
      </dsp:nvSpPr>
      <dsp:spPr>
        <a:xfrm>
          <a:off x="1089717" y="139446"/>
          <a:ext cx="848849" cy="848849"/>
        </a:xfrm>
        <a:prstGeom prst="blockArc">
          <a:avLst>
            <a:gd name="adj1" fmla="val 21547792"/>
            <a:gd name="adj2" fmla="val 6251127"/>
            <a:gd name="adj3" fmla="val 4636"/>
          </a:avLst>
        </a:prstGeom>
        <a:solidFill>
          <a:schemeClr val="accent6">
            <a:shade val="90000"/>
            <a:hueOff val="-17335"/>
            <a:satOff val="-186"/>
            <a:lumOff val="732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E62E1-DE36-4D1B-96EC-31701978C917}">
      <dsp:nvSpPr>
        <dsp:cNvPr id="0" name=""/>
        <dsp:cNvSpPr/>
      </dsp:nvSpPr>
      <dsp:spPr>
        <a:xfrm>
          <a:off x="1090109" y="114063"/>
          <a:ext cx="848849" cy="848849"/>
        </a:xfrm>
        <a:prstGeom prst="blockArc">
          <a:avLst>
            <a:gd name="adj1" fmla="val 15345522"/>
            <a:gd name="adj2" fmla="val 158323"/>
            <a:gd name="adj3" fmla="val 4636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3BB550-3B53-4236-B417-F235EF8EE66C}">
      <dsp:nvSpPr>
        <dsp:cNvPr id="0" name=""/>
        <dsp:cNvSpPr/>
      </dsp:nvSpPr>
      <dsp:spPr>
        <a:xfrm>
          <a:off x="1217352" y="408112"/>
          <a:ext cx="390380" cy="286234"/>
        </a:xfrm>
        <a:prstGeom prst="ellipse">
          <a:avLst/>
        </a:prstGeom>
        <a:solidFill>
          <a:schemeClr val="accent6">
            <a:alpha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200" b="1" kern="1200" dirty="0"/>
        </a:p>
      </dsp:txBody>
      <dsp:txXfrm>
        <a:off x="1274522" y="450030"/>
        <a:ext cx="276040" cy="202398"/>
      </dsp:txXfrm>
    </dsp:sp>
    <dsp:sp modelId="{E5A9AE84-1C1B-42E7-8671-D8E83D577F3B}">
      <dsp:nvSpPr>
        <dsp:cNvPr id="0" name=""/>
        <dsp:cNvSpPr/>
      </dsp:nvSpPr>
      <dsp:spPr>
        <a:xfrm>
          <a:off x="1149517" y="-80466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226555" y="-16876"/>
        <a:ext cx="371975" cy="307037"/>
      </dsp:txXfrm>
    </dsp:sp>
    <dsp:sp modelId="{CDD53AC7-C33E-4E18-8CB7-BF3DA0FC9F0C}">
      <dsp:nvSpPr>
        <dsp:cNvPr id="0" name=""/>
        <dsp:cNvSpPr/>
      </dsp:nvSpPr>
      <dsp:spPr>
        <a:xfrm>
          <a:off x="1665655" y="340466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742693" y="404056"/>
        <a:ext cx="371975" cy="307037"/>
      </dsp:txXfrm>
    </dsp:sp>
    <dsp:sp modelId="{D7A8BC29-6020-44AB-B2B6-50F32A8D7B92}">
      <dsp:nvSpPr>
        <dsp:cNvPr id="0" name=""/>
        <dsp:cNvSpPr/>
      </dsp:nvSpPr>
      <dsp:spPr>
        <a:xfrm>
          <a:off x="1149517" y="748707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226555" y="812297"/>
        <a:ext cx="371975" cy="307037"/>
      </dsp:txXfrm>
    </dsp:sp>
    <dsp:sp modelId="{C04CAEB4-379E-4BF1-9FD9-A1B7A6C8D408}">
      <dsp:nvSpPr>
        <dsp:cNvPr id="0" name=""/>
        <dsp:cNvSpPr/>
      </dsp:nvSpPr>
      <dsp:spPr>
        <a:xfrm>
          <a:off x="646069" y="337294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600" kern="1200" dirty="0" smtClean="0"/>
            <a:t> </a:t>
          </a:r>
          <a:endParaRPr lang="da-DK" sz="1600" kern="1200" dirty="0"/>
        </a:p>
      </dsp:txBody>
      <dsp:txXfrm>
        <a:off x="723107" y="400884"/>
        <a:ext cx="371975" cy="30703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32622-6767-4182-B5FD-84F3B6DDCCA5}">
      <dsp:nvSpPr>
        <dsp:cNvPr id="0" name=""/>
        <dsp:cNvSpPr/>
      </dsp:nvSpPr>
      <dsp:spPr>
        <a:xfrm>
          <a:off x="899058" y="117126"/>
          <a:ext cx="848849" cy="848849"/>
        </a:xfrm>
        <a:prstGeom prst="blockArc">
          <a:avLst>
            <a:gd name="adj1" fmla="val 10693409"/>
            <a:gd name="adj2" fmla="val 16944286"/>
            <a:gd name="adj3" fmla="val 4636"/>
          </a:avLst>
        </a:prstGeom>
        <a:solidFill>
          <a:schemeClr val="accent6">
            <a:shade val="90000"/>
            <a:hueOff val="-52005"/>
            <a:satOff val="-559"/>
            <a:lumOff val="2196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A8652C-B144-4794-9FCA-C1EC63099ED0}">
      <dsp:nvSpPr>
        <dsp:cNvPr id="0" name=""/>
        <dsp:cNvSpPr/>
      </dsp:nvSpPr>
      <dsp:spPr>
        <a:xfrm>
          <a:off x="899207" y="136451"/>
          <a:ext cx="848849" cy="848849"/>
        </a:xfrm>
        <a:prstGeom prst="blockArc">
          <a:avLst>
            <a:gd name="adj1" fmla="val 4656977"/>
            <a:gd name="adj2" fmla="val 10853670"/>
            <a:gd name="adj3" fmla="val 4636"/>
          </a:avLst>
        </a:prstGeom>
        <a:solidFill>
          <a:schemeClr val="accent6">
            <a:shade val="90000"/>
            <a:hueOff val="-34670"/>
            <a:satOff val="-373"/>
            <a:lumOff val="1464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FB76B-5AE3-43AE-B67C-438603EC3658}">
      <dsp:nvSpPr>
        <dsp:cNvPr id="0" name=""/>
        <dsp:cNvSpPr/>
      </dsp:nvSpPr>
      <dsp:spPr>
        <a:xfrm>
          <a:off x="1089717" y="139446"/>
          <a:ext cx="848849" cy="848849"/>
        </a:xfrm>
        <a:prstGeom prst="blockArc">
          <a:avLst>
            <a:gd name="adj1" fmla="val 21547792"/>
            <a:gd name="adj2" fmla="val 6251127"/>
            <a:gd name="adj3" fmla="val 4636"/>
          </a:avLst>
        </a:prstGeom>
        <a:solidFill>
          <a:schemeClr val="accent6">
            <a:shade val="90000"/>
            <a:hueOff val="-17335"/>
            <a:satOff val="-186"/>
            <a:lumOff val="732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E62E1-DE36-4D1B-96EC-31701978C917}">
      <dsp:nvSpPr>
        <dsp:cNvPr id="0" name=""/>
        <dsp:cNvSpPr/>
      </dsp:nvSpPr>
      <dsp:spPr>
        <a:xfrm>
          <a:off x="1090109" y="114063"/>
          <a:ext cx="848849" cy="848849"/>
        </a:xfrm>
        <a:prstGeom prst="blockArc">
          <a:avLst>
            <a:gd name="adj1" fmla="val 15345522"/>
            <a:gd name="adj2" fmla="val 158323"/>
            <a:gd name="adj3" fmla="val 4636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3BB550-3B53-4236-B417-F235EF8EE66C}">
      <dsp:nvSpPr>
        <dsp:cNvPr id="0" name=""/>
        <dsp:cNvSpPr/>
      </dsp:nvSpPr>
      <dsp:spPr>
        <a:xfrm>
          <a:off x="1217352" y="408112"/>
          <a:ext cx="390380" cy="286234"/>
        </a:xfrm>
        <a:prstGeom prst="ellipse">
          <a:avLst/>
        </a:prstGeom>
        <a:solidFill>
          <a:schemeClr val="accent6">
            <a:alpha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200" b="1" kern="1200" dirty="0"/>
        </a:p>
      </dsp:txBody>
      <dsp:txXfrm>
        <a:off x="1274522" y="450030"/>
        <a:ext cx="276040" cy="202398"/>
      </dsp:txXfrm>
    </dsp:sp>
    <dsp:sp modelId="{E5A9AE84-1C1B-42E7-8671-D8E83D577F3B}">
      <dsp:nvSpPr>
        <dsp:cNvPr id="0" name=""/>
        <dsp:cNvSpPr/>
      </dsp:nvSpPr>
      <dsp:spPr>
        <a:xfrm>
          <a:off x="1149517" y="-80466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226555" y="-16876"/>
        <a:ext cx="371975" cy="307037"/>
      </dsp:txXfrm>
    </dsp:sp>
    <dsp:sp modelId="{CDD53AC7-C33E-4E18-8CB7-BF3DA0FC9F0C}">
      <dsp:nvSpPr>
        <dsp:cNvPr id="0" name=""/>
        <dsp:cNvSpPr/>
      </dsp:nvSpPr>
      <dsp:spPr>
        <a:xfrm>
          <a:off x="1665655" y="340466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742693" y="404056"/>
        <a:ext cx="371975" cy="307037"/>
      </dsp:txXfrm>
    </dsp:sp>
    <dsp:sp modelId="{D7A8BC29-6020-44AB-B2B6-50F32A8D7B92}">
      <dsp:nvSpPr>
        <dsp:cNvPr id="0" name=""/>
        <dsp:cNvSpPr/>
      </dsp:nvSpPr>
      <dsp:spPr>
        <a:xfrm>
          <a:off x="1149517" y="748707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600" kern="1200" dirty="0"/>
        </a:p>
      </dsp:txBody>
      <dsp:txXfrm>
        <a:off x="1226555" y="812297"/>
        <a:ext cx="371975" cy="307037"/>
      </dsp:txXfrm>
    </dsp:sp>
    <dsp:sp modelId="{C04CAEB4-379E-4BF1-9FD9-A1B7A6C8D408}">
      <dsp:nvSpPr>
        <dsp:cNvPr id="0" name=""/>
        <dsp:cNvSpPr/>
      </dsp:nvSpPr>
      <dsp:spPr>
        <a:xfrm>
          <a:off x="646069" y="337294"/>
          <a:ext cx="526051" cy="434217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600" kern="1200" dirty="0" smtClean="0"/>
            <a:t> </a:t>
          </a:r>
          <a:endParaRPr lang="da-DK" sz="1600" kern="1200" dirty="0"/>
        </a:p>
      </dsp:txBody>
      <dsp:txXfrm>
        <a:off x="723107" y="400884"/>
        <a:ext cx="371975" cy="307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54" tIns="46527" rIns="93054" bIns="46527" numCol="1" anchor="t" anchorCtr="0" compatLnSpc="1">
            <a:prstTxWarp prst="textNoShape">
              <a:avLst/>
            </a:prstTxWarp>
          </a:bodyPr>
          <a:lstStyle>
            <a:lvl1pPr defTabSz="929694">
              <a:defRPr sz="1200"/>
            </a:lvl1pPr>
          </a:lstStyle>
          <a:p>
            <a:endParaRPr lang="da-DK"/>
          </a:p>
        </p:txBody>
      </p:sp>
      <p:sp>
        <p:nvSpPr>
          <p:cNvPr id="429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0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54" tIns="46527" rIns="93054" bIns="46527" numCol="1" anchor="t" anchorCtr="0" compatLnSpc="1">
            <a:prstTxWarp prst="textNoShape">
              <a:avLst/>
            </a:prstTxWarp>
          </a:bodyPr>
          <a:lstStyle>
            <a:lvl1pPr algn="r" defTabSz="929694">
              <a:defRPr sz="1200"/>
            </a:lvl1pPr>
          </a:lstStyle>
          <a:p>
            <a:endParaRPr lang="da-DK"/>
          </a:p>
        </p:txBody>
      </p:sp>
      <p:sp>
        <p:nvSpPr>
          <p:cNvPr id="429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7766"/>
            <a:ext cx="2945862" cy="497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54" tIns="46527" rIns="93054" bIns="46527" numCol="1" anchor="b" anchorCtr="0" compatLnSpc="1">
            <a:prstTxWarp prst="textNoShape">
              <a:avLst/>
            </a:prstTxWarp>
          </a:bodyPr>
          <a:lstStyle>
            <a:lvl1pPr defTabSz="929694">
              <a:defRPr sz="1200"/>
            </a:lvl1pPr>
          </a:lstStyle>
          <a:p>
            <a:endParaRPr lang="da-DK"/>
          </a:p>
        </p:txBody>
      </p:sp>
      <p:sp>
        <p:nvSpPr>
          <p:cNvPr id="429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427766"/>
            <a:ext cx="2945862" cy="497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54" tIns="46527" rIns="93054" bIns="46527" numCol="1" anchor="b" anchorCtr="0" compatLnSpc="1">
            <a:prstTxWarp prst="textNoShape">
              <a:avLst/>
            </a:prstTxWarp>
          </a:bodyPr>
          <a:lstStyle>
            <a:lvl1pPr algn="r" defTabSz="929694">
              <a:defRPr sz="1200"/>
            </a:lvl1pPr>
          </a:lstStyle>
          <a:p>
            <a:fld id="{87B3233F-8CE7-4F6C-B390-292E1F457C8D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1319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342" cy="49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463" tIns="46731" rIns="93463" bIns="46731" numCol="1" anchor="t" anchorCtr="0" compatLnSpc="1">
            <a:prstTxWarp prst="textNoShape">
              <a:avLst/>
            </a:prstTxWarp>
          </a:bodyPr>
          <a:lstStyle>
            <a:lvl1pPr defTabSz="934288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3334" y="1"/>
            <a:ext cx="2944341" cy="49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463" tIns="46731" rIns="93463" bIns="46731" numCol="1" anchor="t" anchorCtr="0" compatLnSpc="1">
            <a:prstTxWarp prst="textNoShape">
              <a:avLst/>
            </a:prstTxWarp>
          </a:bodyPr>
          <a:lstStyle>
            <a:lvl1pPr algn="r" defTabSz="934288">
              <a:defRPr sz="1200"/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432" y="4716193"/>
            <a:ext cx="4988812" cy="4465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463" tIns="46731" rIns="93463" bIns="467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for at redigere teksttypografien i masteren</a:t>
            </a:r>
          </a:p>
          <a:p>
            <a:pPr lvl="1"/>
            <a:r>
              <a:rPr lang="en-US" smtClean="0"/>
              <a:t>Andet niveau</a:t>
            </a:r>
          </a:p>
          <a:p>
            <a:pPr lvl="2"/>
            <a:r>
              <a:rPr lang="en-US" smtClean="0"/>
              <a:t>Tredje niveau</a:t>
            </a:r>
          </a:p>
          <a:p>
            <a:pPr lvl="3"/>
            <a:r>
              <a:rPr lang="en-US" smtClean="0"/>
              <a:t>Fjerde niveau</a:t>
            </a:r>
          </a:p>
          <a:p>
            <a:pPr lvl="4"/>
            <a:r>
              <a:rPr lang="en-US" smtClean="0"/>
              <a:t>Femte niveau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305"/>
            <a:ext cx="2944342" cy="49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463" tIns="46731" rIns="93463" bIns="46731" numCol="1" anchor="b" anchorCtr="0" compatLnSpc="1">
            <a:prstTxWarp prst="textNoShape">
              <a:avLst/>
            </a:prstTxWarp>
          </a:bodyPr>
          <a:lstStyle>
            <a:lvl1pPr defTabSz="934288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3334" y="9429305"/>
            <a:ext cx="2944341" cy="49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463" tIns="46731" rIns="93463" bIns="46731" numCol="1" anchor="b" anchorCtr="0" compatLnSpc="1">
            <a:prstTxWarp prst="textNoShape">
              <a:avLst/>
            </a:prstTxWarp>
          </a:bodyPr>
          <a:lstStyle>
            <a:lvl1pPr algn="r" defTabSz="934288">
              <a:defRPr sz="1200"/>
            </a:lvl1pPr>
          </a:lstStyle>
          <a:p>
            <a:fld id="{039903AD-93BF-42D3-BC56-BF5477795F42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628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A57861-8597-4A88-8771-43C198DB95CC}" type="slidenum">
              <a:rPr lang="en-US"/>
              <a:pPr/>
              <a:t>2</a:t>
            </a:fld>
            <a:endParaRPr lang="en-US"/>
          </a:p>
        </p:txBody>
      </p:sp>
      <p:sp>
        <p:nvSpPr>
          <p:cNvPr id="84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52663"/>
            <a:ext cx="7772400" cy="1317625"/>
          </a:xfrm>
        </p:spPr>
        <p:txBody>
          <a:bodyPr/>
          <a:lstStyle>
            <a:lvl1pPr algn="ctr">
              <a:defRPr sz="4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noProof="0" smtClean="0"/>
              <a:t>Klik for at redigere i master</a:t>
            </a:r>
          </a:p>
        </p:txBody>
      </p:sp>
      <p:sp>
        <p:nvSpPr>
          <p:cNvPr id="6891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695700"/>
            <a:ext cx="7773988" cy="56356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noProof="0" smtClean="0"/>
              <a:t>Klik for at redigere i master</a:t>
            </a:r>
          </a:p>
        </p:txBody>
      </p:sp>
      <p:sp>
        <p:nvSpPr>
          <p:cNvPr id="689165" name="bmkFldInitialsOrName"/>
          <p:cNvSpPr txBox="1">
            <a:spLocks noChangeArrowheads="1"/>
          </p:cNvSpPr>
          <p:nvPr/>
        </p:nvSpPr>
        <p:spPr bwMode="auto">
          <a:xfrm>
            <a:off x="7491413" y="347663"/>
            <a:ext cx="1439862" cy="12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endParaRPr lang="da-DK" sz="700">
              <a:solidFill>
                <a:srgbClr val="FFFFFF"/>
              </a:solidFill>
            </a:endParaRPr>
          </a:p>
        </p:txBody>
      </p:sp>
      <p:sp>
        <p:nvSpPr>
          <p:cNvPr id="689166" name="bmkFldDepartmentOrProject"/>
          <p:cNvSpPr txBox="1">
            <a:spLocks noChangeArrowheads="1"/>
          </p:cNvSpPr>
          <p:nvPr/>
        </p:nvSpPr>
        <p:spPr bwMode="auto">
          <a:xfrm>
            <a:off x="7491413" y="222250"/>
            <a:ext cx="1439862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endParaRPr lang="da-DK" sz="700">
              <a:solidFill>
                <a:srgbClr val="FFFFFF"/>
              </a:solidFill>
            </a:endParaRPr>
          </a:p>
        </p:txBody>
      </p:sp>
      <p:sp>
        <p:nvSpPr>
          <p:cNvPr id="689193" name="Text Box 41"/>
          <p:cNvSpPr txBox="1">
            <a:spLocks noChangeArrowheads="1"/>
          </p:cNvSpPr>
          <p:nvPr/>
        </p:nvSpPr>
        <p:spPr bwMode="auto">
          <a:xfrm>
            <a:off x="-1773238" y="76200"/>
            <a:ext cx="1695450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1084263" indent="-457200"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720850" indent="-457200"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2357438" indent="-457200"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994025" indent="-457200"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3451225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3908425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4365625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4822825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sz="2000" b="1" dirty="0">
                <a:solidFill>
                  <a:schemeClr val="tx1"/>
                </a:solidFill>
              </a:rPr>
              <a:t>Ved print</a:t>
            </a:r>
          </a:p>
          <a:p>
            <a:pPr>
              <a:spcBef>
                <a:spcPct val="50000"/>
              </a:spcBef>
            </a:pPr>
            <a:r>
              <a:rPr lang="da-DK" sz="1000" b="1" dirty="0">
                <a:solidFill>
                  <a:schemeClr val="tx1"/>
                </a:solidFill>
              </a:rPr>
              <a:t>Gør følgende for at printe med hvidt (printvenligt) forside design:</a:t>
            </a:r>
          </a:p>
          <a:p>
            <a:pPr>
              <a:spcBef>
                <a:spcPct val="50000"/>
              </a:spcBef>
              <a:buFontTx/>
              <a:buNone/>
              <a:tabLst>
                <a:tab pos="177800" algn="l"/>
              </a:tabLst>
            </a:pPr>
            <a:r>
              <a:rPr lang="da-DK" sz="1000" dirty="0" smtClean="0">
                <a:solidFill>
                  <a:schemeClr val="tx1"/>
                </a:solidFill>
              </a:rPr>
              <a:t>1.</a:t>
            </a:r>
            <a:r>
              <a:rPr lang="da-DK" sz="1000" baseline="0" dirty="0" smtClean="0">
                <a:solidFill>
                  <a:schemeClr val="tx1"/>
                </a:solidFill>
              </a:rPr>
              <a:t>	</a:t>
            </a:r>
            <a:r>
              <a:rPr lang="da-DK" sz="1000" dirty="0" smtClean="0">
                <a:solidFill>
                  <a:schemeClr val="tx1"/>
                </a:solidFill>
              </a:rPr>
              <a:t>Højreklik på forside-slidet</a:t>
            </a:r>
            <a:r>
              <a:rPr lang="da-DK" sz="1000" baseline="0" dirty="0">
                <a:solidFill>
                  <a:schemeClr val="tx1"/>
                </a:solidFill>
              </a:rPr>
              <a:t> </a:t>
            </a:r>
            <a:r>
              <a:rPr lang="da-DK" sz="1000" baseline="0" dirty="0" smtClean="0">
                <a:solidFill>
                  <a:schemeClr val="tx1"/>
                </a:solidFill>
              </a:rPr>
              <a:t/>
            </a:r>
            <a:br>
              <a:rPr lang="da-DK" sz="1000" baseline="0" dirty="0" smtClean="0">
                <a:solidFill>
                  <a:schemeClr val="tx1"/>
                </a:solidFill>
              </a:rPr>
            </a:br>
            <a:r>
              <a:rPr lang="da-DK" sz="1000" baseline="0" dirty="0" smtClean="0">
                <a:solidFill>
                  <a:schemeClr val="tx1"/>
                </a:solidFill>
              </a:rPr>
              <a:t>	og vælg ‘Layout’</a:t>
            </a:r>
            <a:endParaRPr lang="da-DK" sz="1000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da-DK" sz="1000" dirty="0" smtClean="0">
                <a:solidFill>
                  <a:schemeClr val="tx1"/>
                </a:solidFill>
              </a:rPr>
              <a:t>2.</a:t>
            </a:r>
            <a:r>
              <a:rPr lang="da-DK" sz="1000" baseline="0" dirty="0" smtClean="0">
                <a:solidFill>
                  <a:schemeClr val="tx1"/>
                </a:solidFill>
              </a:rPr>
              <a:t> 	</a:t>
            </a:r>
            <a:r>
              <a:rPr lang="da-DK" sz="1000" dirty="0" smtClean="0">
                <a:solidFill>
                  <a:schemeClr val="tx1"/>
                </a:solidFill>
              </a:rPr>
              <a:t>Vælg layoutet </a:t>
            </a:r>
            <a:br>
              <a:rPr lang="da-DK" sz="1000" dirty="0" smtClean="0">
                <a:solidFill>
                  <a:schemeClr val="tx1"/>
                </a:solidFill>
              </a:rPr>
            </a:br>
            <a:r>
              <a:rPr lang="da-DK" sz="1000" dirty="0" smtClean="0">
                <a:solidFill>
                  <a:schemeClr val="tx1"/>
                </a:solidFill>
              </a:rPr>
              <a:t>	’Print_Title Slide’</a:t>
            </a:r>
            <a:endParaRPr lang="da-DK" sz="10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8" r="66830" b="58140"/>
          <a:stretch/>
        </p:blipFill>
        <p:spPr bwMode="auto">
          <a:xfrm>
            <a:off x="-1773238" y="1747637"/>
            <a:ext cx="1088508" cy="1362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0" t="30427"/>
          <a:stretch/>
        </p:blipFill>
        <p:spPr bwMode="auto">
          <a:xfrm>
            <a:off x="-2262697" y="3153398"/>
            <a:ext cx="2184909" cy="2483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 userDrawn="1"/>
        </p:nvSpPr>
        <p:spPr bwMode="auto">
          <a:xfrm>
            <a:off x="-1014761" y="3153398"/>
            <a:ext cx="936973" cy="894488"/>
          </a:xfrm>
          <a:prstGeom prst="ellips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753" y="4828478"/>
            <a:ext cx="1991313" cy="162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3B90E1-054E-4494-B65E-EE5B62AF5CBC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0016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rint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5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52663"/>
            <a:ext cx="7772400" cy="1317625"/>
          </a:xfrm>
        </p:spPr>
        <p:txBody>
          <a:bodyPr/>
          <a:lstStyle>
            <a:lvl1pPr algn="ctr">
              <a:defRPr sz="4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noProof="0" smtClean="0"/>
              <a:t>Klik for at redigere i master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695700"/>
            <a:ext cx="7773988" cy="56356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/>
            </a:lvl1pPr>
          </a:lstStyle>
          <a:p>
            <a:pPr lvl="0"/>
            <a:r>
              <a:rPr lang="da-DK" noProof="0" smtClean="0"/>
              <a:t>Klik for at redigere i master</a:t>
            </a:r>
          </a:p>
        </p:txBody>
      </p:sp>
      <p:sp>
        <p:nvSpPr>
          <p:cNvPr id="750617" name="bmkFld2InitialsOrName"/>
          <p:cNvSpPr txBox="1">
            <a:spLocks noChangeArrowheads="1"/>
          </p:cNvSpPr>
          <p:nvPr/>
        </p:nvSpPr>
        <p:spPr bwMode="auto">
          <a:xfrm>
            <a:off x="7491413" y="347663"/>
            <a:ext cx="1439862" cy="12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endParaRPr lang="da-DK" sz="700"/>
          </a:p>
        </p:txBody>
      </p:sp>
      <p:sp>
        <p:nvSpPr>
          <p:cNvPr id="750618" name="bmkFld2DepartmentOrProject"/>
          <p:cNvSpPr txBox="1">
            <a:spLocks noChangeArrowheads="1"/>
          </p:cNvSpPr>
          <p:nvPr/>
        </p:nvSpPr>
        <p:spPr bwMode="auto">
          <a:xfrm>
            <a:off x="7491413" y="222250"/>
            <a:ext cx="1439862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endParaRPr lang="da-DK" sz="700"/>
          </a:p>
        </p:txBody>
      </p:sp>
      <p:sp>
        <p:nvSpPr>
          <p:cNvPr id="12" name="Text Box 41"/>
          <p:cNvSpPr txBox="1">
            <a:spLocks noChangeArrowheads="1"/>
          </p:cNvSpPr>
          <p:nvPr userDrawn="1"/>
        </p:nvSpPr>
        <p:spPr bwMode="auto">
          <a:xfrm>
            <a:off x="-1773238" y="76200"/>
            <a:ext cx="1695450" cy="13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1084263" indent="-457200"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720850" indent="-457200"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2357438" indent="-457200"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994025" indent="-457200"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3451225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3908425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4365625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4822825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sz="2000" b="1" dirty="0" smtClean="0">
                <a:solidFill>
                  <a:schemeClr val="tx1"/>
                </a:solidFill>
              </a:rPr>
              <a:t>Sort forside:</a:t>
            </a:r>
            <a:endParaRPr lang="da-DK" sz="2000" b="1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</a:pPr>
            <a:r>
              <a:rPr lang="da-DK" sz="1000" b="1" dirty="0">
                <a:solidFill>
                  <a:schemeClr val="tx1"/>
                </a:solidFill>
              </a:rPr>
              <a:t>Gør følgende for at </a:t>
            </a:r>
            <a:r>
              <a:rPr lang="da-DK" sz="1000" b="1" dirty="0" smtClean="0">
                <a:solidFill>
                  <a:schemeClr val="tx1"/>
                </a:solidFill>
              </a:rPr>
              <a:t>få</a:t>
            </a:r>
            <a:r>
              <a:rPr lang="da-DK" sz="1000" b="1" baseline="0" dirty="0" smtClean="0">
                <a:solidFill>
                  <a:schemeClr val="tx1"/>
                </a:solidFill>
              </a:rPr>
              <a:t> det sorte</a:t>
            </a:r>
            <a:r>
              <a:rPr lang="da-DK" sz="1000" b="1" dirty="0" smtClean="0">
                <a:solidFill>
                  <a:schemeClr val="tx1"/>
                </a:solidFill>
              </a:rPr>
              <a:t> </a:t>
            </a:r>
            <a:r>
              <a:rPr lang="da-DK" sz="1000" b="1" dirty="0">
                <a:solidFill>
                  <a:schemeClr val="tx1"/>
                </a:solidFill>
              </a:rPr>
              <a:t>forside design:</a:t>
            </a:r>
          </a:p>
          <a:p>
            <a:pPr>
              <a:spcBef>
                <a:spcPct val="50000"/>
              </a:spcBef>
              <a:buFontTx/>
              <a:buNone/>
              <a:tabLst>
                <a:tab pos="177800" algn="l"/>
              </a:tabLst>
            </a:pPr>
            <a:r>
              <a:rPr lang="da-DK" sz="1000" dirty="0" smtClean="0">
                <a:solidFill>
                  <a:schemeClr val="tx1"/>
                </a:solidFill>
              </a:rPr>
              <a:t>1.</a:t>
            </a:r>
            <a:r>
              <a:rPr lang="da-DK" sz="1000" baseline="0" dirty="0" smtClean="0">
                <a:solidFill>
                  <a:schemeClr val="tx1"/>
                </a:solidFill>
              </a:rPr>
              <a:t>	</a:t>
            </a:r>
            <a:r>
              <a:rPr lang="da-DK" sz="1000" dirty="0" smtClean="0">
                <a:solidFill>
                  <a:schemeClr val="tx1"/>
                </a:solidFill>
              </a:rPr>
              <a:t>Højreklik på forside-slidet</a:t>
            </a:r>
            <a:r>
              <a:rPr lang="da-DK" sz="1000" baseline="0" dirty="0" smtClean="0">
                <a:solidFill>
                  <a:schemeClr val="tx1"/>
                </a:solidFill>
              </a:rPr>
              <a:t> </a:t>
            </a:r>
            <a:br>
              <a:rPr lang="da-DK" sz="1000" baseline="0" dirty="0" smtClean="0">
                <a:solidFill>
                  <a:schemeClr val="tx1"/>
                </a:solidFill>
              </a:rPr>
            </a:br>
            <a:r>
              <a:rPr lang="da-DK" sz="1000" baseline="0" dirty="0" smtClean="0">
                <a:solidFill>
                  <a:schemeClr val="tx1"/>
                </a:solidFill>
              </a:rPr>
              <a:t>	og vælg ‘Layout’</a:t>
            </a:r>
            <a:endParaRPr lang="da-DK" sz="1000" dirty="0" smtClean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da-DK" sz="1000" dirty="0" smtClean="0">
                <a:solidFill>
                  <a:schemeClr val="tx1"/>
                </a:solidFill>
              </a:rPr>
              <a:t>2.</a:t>
            </a:r>
            <a:r>
              <a:rPr lang="da-DK" sz="1000" baseline="0" dirty="0" smtClean="0">
                <a:solidFill>
                  <a:schemeClr val="tx1"/>
                </a:solidFill>
              </a:rPr>
              <a:t> 	</a:t>
            </a:r>
            <a:r>
              <a:rPr lang="da-DK" sz="1000" dirty="0" smtClean="0">
                <a:solidFill>
                  <a:schemeClr val="tx1"/>
                </a:solidFill>
              </a:rPr>
              <a:t>Vælg layoutet </a:t>
            </a:r>
            <a:r>
              <a:rPr lang="da-DK" sz="1000" baseline="0" dirty="0" smtClean="0">
                <a:solidFill>
                  <a:schemeClr val="tx1"/>
                </a:solidFill>
              </a:rPr>
              <a:t> </a:t>
            </a:r>
            <a:r>
              <a:rPr lang="da-DK" sz="1000" dirty="0" smtClean="0">
                <a:solidFill>
                  <a:schemeClr val="tx1"/>
                </a:solidFill>
              </a:rPr>
              <a:t>’Title Slide’</a:t>
            </a:r>
            <a:endParaRPr lang="da-DK" sz="1000" dirty="0">
              <a:solidFill>
                <a:schemeClr val="tx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8" r="66830" b="58140"/>
          <a:stretch/>
        </p:blipFill>
        <p:spPr bwMode="auto">
          <a:xfrm>
            <a:off x="-1773238" y="1424258"/>
            <a:ext cx="1088508" cy="1362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0" t="30427"/>
          <a:stretch/>
        </p:blipFill>
        <p:spPr bwMode="auto">
          <a:xfrm>
            <a:off x="-2262697" y="2841170"/>
            <a:ext cx="2184909" cy="2483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Oval 14"/>
          <p:cNvSpPr/>
          <p:nvPr userDrawn="1"/>
        </p:nvSpPr>
        <p:spPr bwMode="auto">
          <a:xfrm>
            <a:off x="-2375183" y="2830019"/>
            <a:ext cx="936973" cy="894488"/>
          </a:xfrm>
          <a:prstGeom prst="ellips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753" y="4828478"/>
            <a:ext cx="1991313" cy="162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375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54138"/>
            <a:ext cx="3810000" cy="474821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54138"/>
            <a:ext cx="3810000" cy="474821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47230D0-B89A-4A44-B3B2-5DF127F484C3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2877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89CD7AE-9257-490C-B942-6D85E41A0DB8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9599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BBD8EAE-7880-49CE-B875-D40E9D23660A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6754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3B90E1-054E-4494-B65E-EE5B62AF5CBC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7562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tiff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ChangeArrowheads="1"/>
          </p:cNvSpPr>
          <p:nvPr/>
        </p:nvSpPr>
        <p:spPr bwMode="auto">
          <a:xfrm>
            <a:off x="0" y="6337978"/>
            <a:ext cx="9144000" cy="71437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endParaRPr lang="da-DK" sz="2400">
              <a:solidFill>
                <a:srgbClr val="FFC000"/>
              </a:solidFill>
            </a:endParaRPr>
          </a:p>
        </p:txBody>
      </p:sp>
      <p:sp>
        <p:nvSpPr>
          <p:cNvPr id="688134" name="Rectangle 6"/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ln>
            <a:noFill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da-DK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68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54138"/>
            <a:ext cx="7772400" cy="474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 smtClean="0"/>
              <a:t>Klik for at redigere teksttypografien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</p:txBody>
      </p:sp>
      <p:sp>
        <p:nvSpPr>
          <p:cNvPr id="688132" name="Rectangle 4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endParaRPr lang="da-DK" sz="2400" baseline="-25000"/>
          </a:p>
        </p:txBody>
      </p:sp>
      <p:sp>
        <p:nvSpPr>
          <p:cNvPr id="68813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14300"/>
            <a:ext cx="8235176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smtClean="0"/>
              <a:t>Klik for at redigere titeltypografien </a:t>
            </a:r>
            <a:br>
              <a:rPr lang="da-DK" noProof="0" smtClean="0"/>
            </a:br>
            <a:r>
              <a:rPr lang="da-DK" noProof="0" smtClean="0"/>
              <a:t>i masteren</a:t>
            </a:r>
          </a:p>
        </p:txBody>
      </p:sp>
      <p:sp>
        <p:nvSpPr>
          <p:cNvPr id="688152" name="bmkFldInsertDate"/>
          <p:cNvSpPr txBox="1">
            <a:spLocks noChangeArrowheads="1"/>
          </p:cNvSpPr>
          <p:nvPr/>
        </p:nvSpPr>
        <p:spPr bwMode="auto">
          <a:xfrm>
            <a:off x="890588" y="6584950"/>
            <a:ext cx="468312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spcBef>
                <a:spcPct val="50000"/>
              </a:spcBef>
            </a:pPr>
            <a:endParaRPr lang="da-DK" sz="700">
              <a:solidFill>
                <a:schemeClr val="bg1"/>
              </a:solidFill>
            </a:endParaRPr>
          </a:p>
        </p:txBody>
      </p:sp>
      <p:sp>
        <p:nvSpPr>
          <p:cNvPr id="688146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0725" y="6584950"/>
            <a:ext cx="179388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fld id="{B53E6DF2-4591-4796-936A-210309F82205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88147" name="Text Box 19"/>
          <p:cNvSpPr txBox="1">
            <a:spLocks noChangeArrowheads="1"/>
          </p:cNvSpPr>
          <p:nvPr/>
        </p:nvSpPr>
        <p:spPr bwMode="auto">
          <a:xfrm>
            <a:off x="495300" y="6584950"/>
            <a:ext cx="215900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spcBef>
                <a:spcPct val="50000"/>
              </a:spcBef>
            </a:pPr>
            <a:r>
              <a:rPr lang="da-DK" sz="700">
                <a:solidFill>
                  <a:srgbClr val="FFFFFF"/>
                </a:solidFill>
              </a:rPr>
              <a:t>Side</a:t>
            </a:r>
          </a:p>
        </p:txBody>
      </p:sp>
      <p:sp>
        <p:nvSpPr>
          <p:cNvPr id="688187" name="bmkFldAdditional information"/>
          <p:cNvSpPr txBox="1">
            <a:spLocks noChangeArrowheads="1"/>
          </p:cNvSpPr>
          <p:nvPr/>
        </p:nvSpPr>
        <p:spPr bwMode="auto">
          <a:xfrm>
            <a:off x="1403350" y="6584950"/>
            <a:ext cx="4318000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spcBef>
                <a:spcPct val="50000"/>
              </a:spcBef>
            </a:pPr>
            <a:endParaRPr lang="da-DK" sz="700">
              <a:solidFill>
                <a:schemeClr val="bg1"/>
              </a:solidFill>
            </a:endParaRPr>
          </a:p>
        </p:txBody>
      </p:sp>
      <p:sp>
        <p:nvSpPr>
          <p:cNvPr id="688189" name="bmkFldchkConfidential"/>
          <p:cNvSpPr txBox="1">
            <a:spLocks noChangeArrowheads="1"/>
          </p:cNvSpPr>
          <p:nvPr/>
        </p:nvSpPr>
        <p:spPr bwMode="auto">
          <a:xfrm>
            <a:off x="6511925" y="6573838"/>
            <a:ext cx="773113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spcBef>
                <a:spcPct val="50000"/>
              </a:spcBef>
            </a:pPr>
            <a:endParaRPr lang="da-DK" sz="800" b="1" u="sng">
              <a:solidFill>
                <a:srgbClr val="FFFFFF"/>
              </a:solidFill>
            </a:endParaRPr>
          </a:p>
        </p:txBody>
      </p:sp>
      <p:pic>
        <p:nvPicPr>
          <p:cNvPr id="15" name="Picture 2" descr="H:\Bibliotek Stephan\Floorball\Logo\RUNGSTED_HOERSHOLM_FLOORBALL.tif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906" y="5832088"/>
            <a:ext cx="911612" cy="91161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8" r:id="rId2"/>
    <p:sldLayoutId id="2147483677" r:id="rId3"/>
    <p:sldLayoutId id="2147483660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C000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rgbClr val="FFC000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2pPr>
      <a:lvl3pPr marL="960438" indent="-288925" algn="l" rtl="0" eaLnBrk="1" fontAlgn="base" hangingPunct="1">
        <a:spcBef>
          <a:spcPct val="20000"/>
        </a:spcBef>
        <a:spcAft>
          <a:spcPct val="0"/>
        </a:spcAft>
        <a:buClr>
          <a:srgbClr val="FFC000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235075" indent="-273050" algn="l" rtl="0" eaLnBrk="1" fontAlgn="base" hangingPunct="1">
        <a:spcBef>
          <a:spcPct val="20000"/>
        </a:spcBef>
        <a:spcAft>
          <a:spcPct val="0"/>
        </a:spcAft>
        <a:buClr>
          <a:srgbClr val="FFC000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495425" indent="-255588" algn="l" rtl="0" eaLnBrk="1" fontAlgn="base" hangingPunct="1">
        <a:spcBef>
          <a:spcPct val="20000"/>
        </a:spcBef>
        <a:spcAft>
          <a:spcPct val="0"/>
        </a:spcAft>
        <a:buClr>
          <a:srgbClr val="FFC000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1952625" indent="-255588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2409825" indent="-255588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2867025" indent="-255588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324225" indent="-255588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ChangeArrowheads="1"/>
          </p:cNvSpPr>
          <p:nvPr/>
        </p:nvSpPr>
        <p:spPr bwMode="auto">
          <a:xfrm>
            <a:off x="0" y="6335713"/>
            <a:ext cx="9144000" cy="71437"/>
          </a:xfrm>
          <a:prstGeom prst="rect">
            <a:avLst/>
          </a:prstGeom>
          <a:solidFill>
            <a:srgbClr val="B5DC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a-DK" sz="2400"/>
          </a:p>
        </p:txBody>
      </p:sp>
      <p:sp>
        <p:nvSpPr>
          <p:cNvPr id="688134" name="Rectangle 6"/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da-DK"/>
          </a:p>
        </p:txBody>
      </p:sp>
      <p:grpSp>
        <p:nvGrpSpPr>
          <p:cNvPr id="688161" name="Group 33"/>
          <p:cNvGrpSpPr>
            <a:grpSpLocks noChangeAspect="1"/>
          </p:cNvGrpSpPr>
          <p:nvPr/>
        </p:nvGrpSpPr>
        <p:grpSpPr bwMode="auto">
          <a:xfrm>
            <a:off x="7519988" y="6529388"/>
            <a:ext cx="1184275" cy="212725"/>
            <a:chOff x="2402" y="3678"/>
            <a:chExt cx="1011" cy="181"/>
          </a:xfrm>
        </p:grpSpPr>
        <p:sp>
          <p:nvSpPr>
            <p:cNvPr id="688162" name="Freeform 34"/>
            <p:cNvSpPr>
              <a:spLocks noChangeAspect="1" noEditPoints="1"/>
            </p:cNvSpPr>
            <p:nvPr userDrawn="1"/>
          </p:nvSpPr>
          <p:spPr bwMode="auto">
            <a:xfrm>
              <a:off x="2402" y="3678"/>
              <a:ext cx="366" cy="181"/>
            </a:xfrm>
            <a:custGeom>
              <a:avLst/>
              <a:gdLst>
                <a:gd name="T0" fmla="*/ 2654 w 5625"/>
                <a:gd name="T1" fmla="*/ 1063 h 2792"/>
                <a:gd name="T2" fmla="*/ 2822 w 5625"/>
                <a:gd name="T3" fmla="*/ 1005 h 2792"/>
                <a:gd name="T4" fmla="*/ 2938 w 5625"/>
                <a:gd name="T5" fmla="*/ 831 h 2792"/>
                <a:gd name="T6" fmla="*/ 2918 w 5625"/>
                <a:gd name="T7" fmla="*/ 712 h 2792"/>
                <a:gd name="T8" fmla="*/ 2826 w 5625"/>
                <a:gd name="T9" fmla="*/ 626 h 2792"/>
                <a:gd name="T10" fmla="*/ 2356 w 5625"/>
                <a:gd name="T11" fmla="*/ 606 h 2792"/>
                <a:gd name="T12" fmla="*/ 2160 w 5625"/>
                <a:gd name="T13" fmla="*/ 156 h 2792"/>
                <a:gd name="T14" fmla="*/ 2263 w 5625"/>
                <a:gd name="T15" fmla="*/ 9 h 2792"/>
                <a:gd name="T16" fmla="*/ 2379 w 5625"/>
                <a:gd name="T17" fmla="*/ 0 h 2792"/>
                <a:gd name="T18" fmla="*/ 3011 w 5625"/>
                <a:gd name="T19" fmla="*/ 20 h 2792"/>
                <a:gd name="T20" fmla="*/ 3441 w 5625"/>
                <a:gd name="T21" fmla="*/ 277 h 2792"/>
                <a:gd name="T22" fmla="*/ 3569 w 5625"/>
                <a:gd name="T23" fmla="*/ 687 h 2792"/>
                <a:gd name="T24" fmla="*/ 3457 w 5625"/>
                <a:gd name="T25" fmla="*/ 1097 h 2792"/>
                <a:gd name="T26" fmla="*/ 3186 w 5625"/>
                <a:gd name="T27" fmla="*/ 1423 h 2792"/>
                <a:gd name="T28" fmla="*/ 2855 w 5625"/>
                <a:gd name="T29" fmla="*/ 1557 h 2792"/>
                <a:gd name="T30" fmla="*/ 2697 w 5625"/>
                <a:gd name="T31" fmla="*/ 1586 h 2792"/>
                <a:gd name="T32" fmla="*/ 2949 w 5625"/>
                <a:gd name="T33" fmla="*/ 2032 h 2792"/>
                <a:gd name="T34" fmla="*/ 3163 w 5625"/>
                <a:gd name="T35" fmla="*/ 2467 h 2792"/>
                <a:gd name="T36" fmla="*/ 2681 w 5625"/>
                <a:gd name="T37" fmla="*/ 2790 h 2792"/>
                <a:gd name="T38" fmla="*/ 2575 w 5625"/>
                <a:gd name="T39" fmla="*/ 2720 h 2792"/>
                <a:gd name="T40" fmla="*/ 2103 w 5625"/>
                <a:gd name="T41" fmla="*/ 1843 h 2792"/>
                <a:gd name="T42" fmla="*/ 1936 w 5625"/>
                <a:gd name="T43" fmla="*/ 1499 h 2792"/>
                <a:gd name="T44" fmla="*/ 926 w 5625"/>
                <a:gd name="T45" fmla="*/ 2665 h 2792"/>
                <a:gd name="T46" fmla="*/ 1385 w 5625"/>
                <a:gd name="T47" fmla="*/ 2377 h 2792"/>
                <a:gd name="T48" fmla="*/ 1612 w 5625"/>
                <a:gd name="T49" fmla="*/ 1960 h 2792"/>
                <a:gd name="T50" fmla="*/ 1625 w 5625"/>
                <a:gd name="T51" fmla="*/ 1591 h 2792"/>
                <a:gd name="T52" fmla="*/ 1519 w 5625"/>
                <a:gd name="T53" fmla="*/ 1406 h 2792"/>
                <a:gd name="T54" fmla="*/ 1486 w 5625"/>
                <a:gd name="T55" fmla="*/ 1342 h 2792"/>
                <a:gd name="T56" fmla="*/ 1655 w 5625"/>
                <a:gd name="T57" fmla="*/ 1205 h 2792"/>
                <a:gd name="T58" fmla="*/ 1791 w 5625"/>
                <a:gd name="T59" fmla="*/ 944 h 2792"/>
                <a:gd name="T60" fmla="*/ 1817 w 5625"/>
                <a:gd name="T61" fmla="*/ 530 h 2792"/>
                <a:gd name="T62" fmla="*/ 1587 w 5625"/>
                <a:gd name="T63" fmla="*/ 156 h 2792"/>
                <a:gd name="T64" fmla="*/ 1040 w 5625"/>
                <a:gd name="T65" fmla="*/ 0 h 2792"/>
                <a:gd name="T66" fmla="*/ 629 w 5625"/>
                <a:gd name="T67" fmla="*/ 0 h 2792"/>
                <a:gd name="T68" fmla="*/ 479 w 5625"/>
                <a:gd name="T69" fmla="*/ 38 h 2792"/>
                <a:gd name="T70" fmla="*/ 383 w 5625"/>
                <a:gd name="T71" fmla="*/ 414 h 2792"/>
                <a:gd name="T72" fmla="*/ 1003 w 5625"/>
                <a:gd name="T73" fmla="*/ 606 h 2792"/>
                <a:gd name="T74" fmla="*/ 1133 w 5625"/>
                <a:gd name="T75" fmla="*/ 649 h 2792"/>
                <a:gd name="T76" fmla="*/ 1203 w 5625"/>
                <a:gd name="T77" fmla="*/ 750 h 2792"/>
                <a:gd name="T78" fmla="*/ 1176 w 5625"/>
                <a:gd name="T79" fmla="*/ 914 h 2792"/>
                <a:gd name="T80" fmla="*/ 1043 w 5625"/>
                <a:gd name="T81" fmla="*/ 1032 h 2792"/>
                <a:gd name="T82" fmla="*/ 710 w 5625"/>
                <a:gd name="T83" fmla="*/ 1064 h 2792"/>
                <a:gd name="T84" fmla="*/ 552 w 5625"/>
                <a:gd name="T85" fmla="*/ 1652 h 2792"/>
                <a:gd name="T86" fmla="*/ 922 w 5625"/>
                <a:gd name="T87" fmla="*/ 1676 h 2792"/>
                <a:gd name="T88" fmla="*/ 1007 w 5625"/>
                <a:gd name="T89" fmla="*/ 1767 h 2792"/>
                <a:gd name="T90" fmla="*/ 1018 w 5625"/>
                <a:gd name="T91" fmla="*/ 1898 h 2792"/>
                <a:gd name="T92" fmla="*/ 896 w 5625"/>
                <a:gd name="T93" fmla="*/ 2059 h 2792"/>
                <a:gd name="T94" fmla="*/ 721 w 5625"/>
                <a:gd name="T95" fmla="*/ 2110 h 2792"/>
                <a:gd name="T96" fmla="*/ 0 w 5625"/>
                <a:gd name="T97" fmla="*/ 2607 h 2792"/>
                <a:gd name="T98" fmla="*/ 88 w 5625"/>
                <a:gd name="T99" fmla="*/ 2707 h 2792"/>
                <a:gd name="T100" fmla="*/ 4847 w 5625"/>
                <a:gd name="T101" fmla="*/ 1614 h 2792"/>
                <a:gd name="T102" fmla="*/ 4941 w 5625"/>
                <a:gd name="T103" fmla="*/ 1248 h 2792"/>
                <a:gd name="T104" fmla="*/ 3499 w 5625"/>
                <a:gd name="T105" fmla="*/ 2662 h 2792"/>
                <a:gd name="T106" fmla="*/ 3944 w 5625"/>
                <a:gd name="T107" fmla="*/ 2708 h 2792"/>
                <a:gd name="T108" fmla="*/ 4092 w 5625"/>
                <a:gd name="T109" fmla="*/ 2606 h 2792"/>
                <a:gd name="T110" fmla="*/ 5622 w 5625"/>
                <a:gd name="T111" fmla="*/ 71 h 2792"/>
                <a:gd name="T112" fmla="*/ 5506 w 5625"/>
                <a:gd name="T113" fmla="*/ 0 h 2792"/>
                <a:gd name="T114" fmla="*/ 3944 w 5625"/>
                <a:gd name="T115" fmla="*/ 73 h 2792"/>
                <a:gd name="T116" fmla="*/ 3843 w 5625"/>
                <a:gd name="T117" fmla="*/ 590 h 2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625" h="2792">
                  <a:moveTo>
                    <a:pt x="1945" y="1379"/>
                  </a:moveTo>
                  <a:lnTo>
                    <a:pt x="1999" y="1064"/>
                  </a:lnTo>
                  <a:lnTo>
                    <a:pt x="2019" y="1064"/>
                  </a:lnTo>
                  <a:lnTo>
                    <a:pt x="2070" y="1064"/>
                  </a:lnTo>
                  <a:lnTo>
                    <a:pt x="2145" y="1064"/>
                  </a:lnTo>
                  <a:lnTo>
                    <a:pt x="2237" y="1064"/>
                  </a:lnTo>
                  <a:lnTo>
                    <a:pt x="2338" y="1064"/>
                  </a:lnTo>
                  <a:lnTo>
                    <a:pt x="2441" y="1064"/>
                  </a:lnTo>
                  <a:lnTo>
                    <a:pt x="2537" y="1064"/>
                  </a:lnTo>
                  <a:lnTo>
                    <a:pt x="2618" y="1064"/>
                  </a:lnTo>
                  <a:lnTo>
                    <a:pt x="2636" y="1064"/>
                  </a:lnTo>
                  <a:lnTo>
                    <a:pt x="2654" y="1063"/>
                  </a:lnTo>
                  <a:lnTo>
                    <a:pt x="2670" y="1061"/>
                  </a:lnTo>
                  <a:lnTo>
                    <a:pt x="2687" y="1059"/>
                  </a:lnTo>
                  <a:lnTo>
                    <a:pt x="2702" y="1056"/>
                  </a:lnTo>
                  <a:lnTo>
                    <a:pt x="2718" y="1052"/>
                  </a:lnTo>
                  <a:lnTo>
                    <a:pt x="2732" y="1048"/>
                  </a:lnTo>
                  <a:lnTo>
                    <a:pt x="2747" y="1044"/>
                  </a:lnTo>
                  <a:lnTo>
                    <a:pt x="2761" y="1038"/>
                  </a:lnTo>
                  <a:lnTo>
                    <a:pt x="2773" y="1032"/>
                  </a:lnTo>
                  <a:lnTo>
                    <a:pt x="2787" y="1026"/>
                  </a:lnTo>
                  <a:lnTo>
                    <a:pt x="2799" y="1020"/>
                  </a:lnTo>
                  <a:lnTo>
                    <a:pt x="2811" y="1013"/>
                  </a:lnTo>
                  <a:lnTo>
                    <a:pt x="2822" y="1005"/>
                  </a:lnTo>
                  <a:lnTo>
                    <a:pt x="2832" y="997"/>
                  </a:lnTo>
                  <a:lnTo>
                    <a:pt x="2843" y="989"/>
                  </a:lnTo>
                  <a:lnTo>
                    <a:pt x="2853" y="981"/>
                  </a:lnTo>
                  <a:lnTo>
                    <a:pt x="2862" y="971"/>
                  </a:lnTo>
                  <a:lnTo>
                    <a:pt x="2871" y="962"/>
                  </a:lnTo>
                  <a:lnTo>
                    <a:pt x="2879" y="953"/>
                  </a:lnTo>
                  <a:lnTo>
                    <a:pt x="2893" y="934"/>
                  </a:lnTo>
                  <a:lnTo>
                    <a:pt x="2907" y="914"/>
                  </a:lnTo>
                  <a:lnTo>
                    <a:pt x="2917" y="893"/>
                  </a:lnTo>
                  <a:lnTo>
                    <a:pt x="2926" y="873"/>
                  </a:lnTo>
                  <a:lnTo>
                    <a:pt x="2933" y="852"/>
                  </a:lnTo>
                  <a:lnTo>
                    <a:pt x="2938" y="831"/>
                  </a:lnTo>
                  <a:lnTo>
                    <a:pt x="2939" y="821"/>
                  </a:lnTo>
                  <a:lnTo>
                    <a:pt x="2940" y="811"/>
                  </a:lnTo>
                  <a:lnTo>
                    <a:pt x="2940" y="800"/>
                  </a:lnTo>
                  <a:lnTo>
                    <a:pt x="2940" y="790"/>
                  </a:lnTo>
                  <a:lnTo>
                    <a:pt x="2939" y="780"/>
                  </a:lnTo>
                  <a:lnTo>
                    <a:pt x="2938" y="770"/>
                  </a:lnTo>
                  <a:lnTo>
                    <a:pt x="2936" y="760"/>
                  </a:lnTo>
                  <a:lnTo>
                    <a:pt x="2933" y="750"/>
                  </a:lnTo>
                  <a:lnTo>
                    <a:pt x="2931" y="741"/>
                  </a:lnTo>
                  <a:lnTo>
                    <a:pt x="2926" y="730"/>
                  </a:lnTo>
                  <a:lnTo>
                    <a:pt x="2922" y="721"/>
                  </a:lnTo>
                  <a:lnTo>
                    <a:pt x="2918" y="712"/>
                  </a:lnTo>
                  <a:lnTo>
                    <a:pt x="2913" y="704"/>
                  </a:lnTo>
                  <a:lnTo>
                    <a:pt x="2907" y="694"/>
                  </a:lnTo>
                  <a:lnTo>
                    <a:pt x="2902" y="686"/>
                  </a:lnTo>
                  <a:lnTo>
                    <a:pt x="2894" y="678"/>
                  </a:lnTo>
                  <a:lnTo>
                    <a:pt x="2887" y="669"/>
                  </a:lnTo>
                  <a:lnTo>
                    <a:pt x="2880" y="662"/>
                  </a:lnTo>
                  <a:lnTo>
                    <a:pt x="2873" y="655"/>
                  </a:lnTo>
                  <a:lnTo>
                    <a:pt x="2864" y="649"/>
                  </a:lnTo>
                  <a:lnTo>
                    <a:pt x="2855" y="643"/>
                  </a:lnTo>
                  <a:lnTo>
                    <a:pt x="2846" y="637"/>
                  </a:lnTo>
                  <a:lnTo>
                    <a:pt x="2836" y="631"/>
                  </a:lnTo>
                  <a:lnTo>
                    <a:pt x="2826" y="626"/>
                  </a:lnTo>
                  <a:lnTo>
                    <a:pt x="2816" y="621"/>
                  </a:lnTo>
                  <a:lnTo>
                    <a:pt x="2805" y="618"/>
                  </a:lnTo>
                  <a:lnTo>
                    <a:pt x="2794" y="614"/>
                  </a:lnTo>
                  <a:lnTo>
                    <a:pt x="2783" y="612"/>
                  </a:lnTo>
                  <a:lnTo>
                    <a:pt x="2771" y="609"/>
                  </a:lnTo>
                  <a:lnTo>
                    <a:pt x="2759" y="608"/>
                  </a:lnTo>
                  <a:lnTo>
                    <a:pt x="2747" y="607"/>
                  </a:lnTo>
                  <a:lnTo>
                    <a:pt x="2734" y="606"/>
                  </a:lnTo>
                  <a:lnTo>
                    <a:pt x="2666" y="606"/>
                  </a:lnTo>
                  <a:lnTo>
                    <a:pt x="2574" y="606"/>
                  </a:lnTo>
                  <a:lnTo>
                    <a:pt x="2467" y="606"/>
                  </a:lnTo>
                  <a:lnTo>
                    <a:pt x="2356" y="606"/>
                  </a:lnTo>
                  <a:lnTo>
                    <a:pt x="2251" y="606"/>
                  </a:lnTo>
                  <a:lnTo>
                    <a:pt x="2163" y="606"/>
                  </a:lnTo>
                  <a:lnTo>
                    <a:pt x="2103" y="606"/>
                  </a:lnTo>
                  <a:lnTo>
                    <a:pt x="2080" y="606"/>
                  </a:lnTo>
                  <a:lnTo>
                    <a:pt x="2083" y="590"/>
                  </a:lnTo>
                  <a:lnTo>
                    <a:pt x="2090" y="548"/>
                  </a:lnTo>
                  <a:lnTo>
                    <a:pt x="2102" y="487"/>
                  </a:lnTo>
                  <a:lnTo>
                    <a:pt x="2114" y="414"/>
                  </a:lnTo>
                  <a:lnTo>
                    <a:pt x="2128" y="337"/>
                  </a:lnTo>
                  <a:lnTo>
                    <a:pt x="2141" y="263"/>
                  </a:lnTo>
                  <a:lnTo>
                    <a:pt x="2151" y="201"/>
                  </a:lnTo>
                  <a:lnTo>
                    <a:pt x="2160" y="156"/>
                  </a:lnTo>
                  <a:lnTo>
                    <a:pt x="2164" y="137"/>
                  </a:lnTo>
                  <a:lnTo>
                    <a:pt x="2168" y="119"/>
                  </a:lnTo>
                  <a:lnTo>
                    <a:pt x="2172" y="102"/>
                  </a:lnTo>
                  <a:lnTo>
                    <a:pt x="2178" y="86"/>
                  </a:lnTo>
                  <a:lnTo>
                    <a:pt x="2184" y="73"/>
                  </a:lnTo>
                  <a:lnTo>
                    <a:pt x="2192" y="59"/>
                  </a:lnTo>
                  <a:lnTo>
                    <a:pt x="2200" y="48"/>
                  </a:lnTo>
                  <a:lnTo>
                    <a:pt x="2210" y="38"/>
                  </a:lnTo>
                  <a:lnTo>
                    <a:pt x="2221" y="28"/>
                  </a:lnTo>
                  <a:lnTo>
                    <a:pt x="2233" y="21"/>
                  </a:lnTo>
                  <a:lnTo>
                    <a:pt x="2247" y="14"/>
                  </a:lnTo>
                  <a:lnTo>
                    <a:pt x="2263" y="9"/>
                  </a:lnTo>
                  <a:lnTo>
                    <a:pt x="2281" y="5"/>
                  </a:lnTo>
                  <a:lnTo>
                    <a:pt x="2299" y="2"/>
                  </a:lnTo>
                  <a:lnTo>
                    <a:pt x="2321" y="1"/>
                  </a:lnTo>
                  <a:lnTo>
                    <a:pt x="2345" y="0"/>
                  </a:lnTo>
                  <a:lnTo>
                    <a:pt x="2355" y="0"/>
                  </a:lnTo>
                  <a:lnTo>
                    <a:pt x="2361" y="0"/>
                  </a:lnTo>
                  <a:lnTo>
                    <a:pt x="2363" y="0"/>
                  </a:lnTo>
                  <a:lnTo>
                    <a:pt x="2364" y="0"/>
                  </a:lnTo>
                  <a:lnTo>
                    <a:pt x="2364" y="0"/>
                  </a:lnTo>
                  <a:lnTo>
                    <a:pt x="2365" y="0"/>
                  </a:lnTo>
                  <a:lnTo>
                    <a:pt x="2370" y="0"/>
                  </a:lnTo>
                  <a:lnTo>
                    <a:pt x="2379" y="0"/>
                  </a:lnTo>
                  <a:lnTo>
                    <a:pt x="2393" y="0"/>
                  </a:lnTo>
                  <a:lnTo>
                    <a:pt x="2416" y="0"/>
                  </a:lnTo>
                  <a:lnTo>
                    <a:pt x="2447" y="0"/>
                  </a:lnTo>
                  <a:lnTo>
                    <a:pt x="2488" y="0"/>
                  </a:lnTo>
                  <a:lnTo>
                    <a:pt x="2542" y="0"/>
                  </a:lnTo>
                  <a:lnTo>
                    <a:pt x="2609" y="0"/>
                  </a:lnTo>
                  <a:lnTo>
                    <a:pt x="2692" y="0"/>
                  </a:lnTo>
                  <a:lnTo>
                    <a:pt x="2791" y="0"/>
                  </a:lnTo>
                  <a:lnTo>
                    <a:pt x="2850" y="1"/>
                  </a:lnTo>
                  <a:lnTo>
                    <a:pt x="2906" y="5"/>
                  </a:lnTo>
                  <a:lnTo>
                    <a:pt x="2959" y="11"/>
                  </a:lnTo>
                  <a:lnTo>
                    <a:pt x="3011" y="20"/>
                  </a:lnTo>
                  <a:lnTo>
                    <a:pt x="3060" y="32"/>
                  </a:lnTo>
                  <a:lnTo>
                    <a:pt x="3106" y="45"/>
                  </a:lnTo>
                  <a:lnTo>
                    <a:pt x="3150" y="60"/>
                  </a:lnTo>
                  <a:lnTo>
                    <a:pt x="3191" y="78"/>
                  </a:lnTo>
                  <a:lnTo>
                    <a:pt x="3230" y="96"/>
                  </a:lnTo>
                  <a:lnTo>
                    <a:pt x="3267" y="118"/>
                  </a:lnTo>
                  <a:lnTo>
                    <a:pt x="3302" y="141"/>
                  </a:lnTo>
                  <a:lnTo>
                    <a:pt x="3334" y="166"/>
                  </a:lnTo>
                  <a:lnTo>
                    <a:pt x="3364" y="191"/>
                  </a:lnTo>
                  <a:lnTo>
                    <a:pt x="3391" y="218"/>
                  </a:lnTo>
                  <a:lnTo>
                    <a:pt x="3417" y="247"/>
                  </a:lnTo>
                  <a:lnTo>
                    <a:pt x="3441" y="277"/>
                  </a:lnTo>
                  <a:lnTo>
                    <a:pt x="3462" y="308"/>
                  </a:lnTo>
                  <a:lnTo>
                    <a:pt x="3481" y="339"/>
                  </a:lnTo>
                  <a:lnTo>
                    <a:pt x="3499" y="372"/>
                  </a:lnTo>
                  <a:lnTo>
                    <a:pt x="3514" y="406"/>
                  </a:lnTo>
                  <a:lnTo>
                    <a:pt x="3528" y="440"/>
                  </a:lnTo>
                  <a:lnTo>
                    <a:pt x="3539" y="474"/>
                  </a:lnTo>
                  <a:lnTo>
                    <a:pt x="3548" y="509"/>
                  </a:lnTo>
                  <a:lnTo>
                    <a:pt x="3556" y="545"/>
                  </a:lnTo>
                  <a:lnTo>
                    <a:pt x="3562" y="580"/>
                  </a:lnTo>
                  <a:lnTo>
                    <a:pt x="3566" y="616"/>
                  </a:lnTo>
                  <a:lnTo>
                    <a:pt x="3568" y="652"/>
                  </a:lnTo>
                  <a:lnTo>
                    <a:pt x="3569" y="687"/>
                  </a:lnTo>
                  <a:lnTo>
                    <a:pt x="3568" y="723"/>
                  </a:lnTo>
                  <a:lnTo>
                    <a:pt x="3565" y="758"/>
                  </a:lnTo>
                  <a:lnTo>
                    <a:pt x="3561" y="793"/>
                  </a:lnTo>
                  <a:lnTo>
                    <a:pt x="3555" y="828"/>
                  </a:lnTo>
                  <a:lnTo>
                    <a:pt x="3547" y="862"/>
                  </a:lnTo>
                  <a:lnTo>
                    <a:pt x="3538" y="897"/>
                  </a:lnTo>
                  <a:lnTo>
                    <a:pt x="3528" y="931"/>
                  </a:lnTo>
                  <a:lnTo>
                    <a:pt x="3516" y="965"/>
                  </a:lnTo>
                  <a:lnTo>
                    <a:pt x="3503" y="998"/>
                  </a:lnTo>
                  <a:lnTo>
                    <a:pt x="3489" y="1032"/>
                  </a:lnTo>
                  <a:lnTo>
                    <a:pt x="3473" y="1064"/>
                  </a:lnTo>
                  <a:lnTo>
                    <a:pt x="3457" y="1097"/>
                  </a:lnTo>
                  <a:lnTo>
                    <a:pt x="3439" y="1129"/>
                  </a:lnTo>
                  <a:lnTo>
                    <a:pt x="3419" y="1160"/>
                  </a:lnTo>
                  <a:lnTo>
                    <a:pt x="3400" y="1190"/>
                  </a:lnTo>
                  <a:lnTo>
                    <a:pt x="3379" y="1220"/>
                  </a:lnTo>
                  <a:lnTo>
                    <a:pt x="3357" y="1249"/>
                  </a:lnTo>
                  <a:lnTo>
                    <a:pt x="3335" y="1278"/>
                  </a:lnTo>
                  <a:lnTo>
                    <a:pt x="3312" y="1304"/>
                  </a:lnTo>
                  <a:lnTo>
                    <a:pt x="3287" y="1330"/>
                  </a:lnTo>
                  <a:lnTo>
                    <a:pt x="3263" y="1355"/>
                  </a:lnTo>
                  <a:lnTo>
                    <a:pt x="3237" y="1379"/>
                  </a:lnTo>
                  <a:lnTo>
                    <a:pt x="3212" y="1401"/>
                  </a:lnTo>
                  <a:lnTo>
                    <a:pt x="3186" y="1423"/>
                  </a:lnTo>
                  <a:lnTo>
                    <a:pt x="3159" y="1443"/>
                  </a:lnTo>
                  <a:lnTo>
                    <a:pt x="3132" y="1462"/>
                  </a:lnTo>
                  <a:lnTo>
                    <a:pt x="3104" y="1479"/>
                  </a:lnTo>
                  <a:lnTo>
                    <a:pt x="3077" y="1495"/>
                  </a:lnTo>
                  <a:lnTo>
                    <a:pt x="3049" y="1508"/>
                  </a:lnTo>
                  <a:lnTo>
                    <a:pt x="3021" y="1521"/>
                  </a:lnTo>
                  <a:lnTo>
                    <a:pt x="2994" y="1531"/>
                  </a:lnTo>
                  <a:lnTo>
                    <a:pt x="2966" y="1540"/>
                  </a:lnTo>
                  <a:lnTo>
                    <a:pt x="2938" y="1548"/>
                  </a:lnTo>
                  <a:lnTo>
                    <a:pt x="2910" y="1553"/>
                  </a:lnTo>
                  <a:lnTo>
                    <a:pt x="2882" y="1556"/>
                  </a:lnTo>
                  <a:lnTo>
                    <a:pt x="2855" y="1557"/>
                  </a:lnTo>
                  <a:lnTo>
                    <a:pt x="2802" y="1557"/>
                  </a:lnTo>
                  <a:lnTo>
                    <a:pt x="2759" y="1557"/>
                  </a:lnTo>
                  <a:lnTo>
                    <a:pt x="2725" y="1557"/>
                  </a:lnTo>
                  <a:lnTo>
                    <a:pt x="2698" y="1557"/>
                  </a:lnTo>
                  <a:lnTo>
                    <a:pt x="2678" y="1557"/>
                  </a:lnTo>
                  <a:lnTo>
                    <a:pt x="2665" y="1557"/>
                  </a:lnTo>
                  <a:lnTo>
                    <a:pt x="2658" y="1557"/>
                  </a:lnTo>
                  <a:lnTo>
                    <a:pt x="2656" y="1557"/>
                  </a:lnTo>
                  <a:lnTo>
                    <a:pt x="2666" y="1561"/>
                  </a:lnTo>
                  <a:lnTo>
                    <a:pt x="2677" y="1568"/>
                  </a:lnTo>
                  <a:lnTo>
                    <a:pt x="2688" y="1576"/>
                  </a:lnTo>
                  <a:lnTo>
                    <a:pt x="2697" y="1586"/>
                  </a:lnTo>
                  <a:lnTo>
                    <a:pt x="2707" y="1597"/>
                  </a:lnTo>
                  <a:lnTo>
                    <a:pt x="2717" y="1608"/>
                  </a:lnTo>
                  <a:lnTo>
                    <a:pt x="2726" y="1621"/>
                  </a:lnTo>
                  <a:lnTo>
                    <a:pt x="2734" y="1634"/>
                  </a:lnTo>
                  <a:lnTo>
                    <a:pt x="2750" y="1662"/>
                  </a:lnTo>
                  <a:lnTo>
                    <a:pt x="2764" y="1688"/>
                  </a:lnTo>
                  <a:lnTo>
                    <a:pt x="2776" y="1711"/>
                  </a:lnTo>
                  <a:lnTo>
                    <a:pt x="2786" y="1730"/>
                  </a:lnTo>
                  <a:lnTo>
                    <a:pt x="2804" y="1766"/>
                  </a:lnTo>
                  <a:lnTo>
                    <a:pt x="2842" y="1836"/>
                  </a:lnTo>
                  <a:lnTo>
                    <a:pt x="2892" y="1928"/>
                  </a:lnTo>
                  <a:lnTo>
                    <a:pt x="2949" y="2032"/>
                  </a:lnTo>
                  <a:lnTo>
                    <a:pt x="3007" y="2138"/>
                  </a:lnTo>
                  <a:lnTo>
                    <a:pt x="3061" y="2237"/>
                  </a:lnTo>
                  <a:lnTo>
                    <a:pt x="3105" y="2316"/>
                  </a:lnTo>
                  <a:lnTo>
                    <a:pt x="3134" y="2367"/>
                  </a:lnTo>
                  <a:lnTo>
                    <a:pt x="3142" y="2382"/>
                  </a:lnTo>
                  <a:lnTo>
                    <a:pt x="3150" y="2397"/>
                  </a:lnTo>
                  <a:lnTo>
                    <a:pt x="3155" y="2410"/>
                  </a:lnTo>
                  <a:lnTo>
                    <a:pt x="3159" y="2423"/>
                  </a:lnTo>
                  <a:lnTo>
                    <a:pt x="3162" y="2435"/>
                  </a:lnTo>
                  <a:lnTo>
                    <a:pt x="3164" y="2446"/>
                  </a:lnTo>
                  <a:lnTo>
                    <a:pt x="3164" y="2457"/>
                  </a:lnTo>
                  <a:lnTo>
                    <a:pt x="3163" y="2467"/>
                  </a:lnTo>
                  <a:lnTo>
                    <a:pt x="3161" y="2477"/>
                  </a:lnTo>
                  <a:lnTo>
                    <a:pt x="3158" y="2485"/>
                  </a:lnTo>
                  <a:lnTo>
                    <a:pt x="3154" y="2494"/>
                  </a:lnTo>
                  <a:lnTo>
                    <a:pt x="3149" y="2502"/>
                  </a:lnTo>
                  <a:lnTo>
                    <a:pt x="3142" y="2509"/>
                  </a:lnTo>
                  <a:lnTo>
                    <a:pt x="3135" y="2516"/>
                  </a:lnTo>
                  <a:lnTo>
                    <a:pt x="3127" y="2524"/>
                  </a:lnTo>
                  <a:lnTo>
                    <a:pt x="3118" y="2530"/>
                  </a:lnTo>
                  <a:lnTo>
                    <a:pt x="2711" y="2780"/>
                  </a:lnTo>
                  <a:lnTo>
                    <a:pt x="2701" y="2784"/>
                  </a:lnTo>
                  <a:lnTo>
                    <a:pt x="2691" y="2788"/>
                  </a:lnTo>
                  <a:lnTo>
                    <a:pt x="2681" y="2790"/>
                  </a:lnTo>
                  <a:lnTo>
                    <a:pt x="2671" y="2792"/>
                  </a:lnTo>
                  <a:lnTo>
                    <a:pt x="2662" y="2792"/>
                  </a:lnTo>
                  <a:lnTo>
                    <a:pt x="2653" y="2790"/>
                  </a:lnTo>
                  <a:lnTo>
                    <a:pt x="2643" y="2788"/>
                  </a:lnTo>
                  <a:lnTo>
                    <a:pt x="2634" y="2784"/>
                  </a:lnTo>
                  <a:lnTo>
                    <a:pt x="2626" y="2780"/>
                  </a:lnTo>
                  <a:lnTo>
                    <a:pt x="2616" y="2774"/>
                  </a:lnTo>
                  <a:lnTo>
                    <a:pt x="2608" y="2766"/>
                  </a:lnTo>
                  <a:lnTo>
                    <a:pt x="2600" y="2756"/>
                  </a:lnTo>
                  <a:lnTo>
                    <a:pt x="2592" y="2746"/>
                  </a:lnTo>
                  <a:lnTo>
                    <a:pt x="2583" y="2734"/>
                  </a:lnTo>
                  <a:lnTo>
                    <a:pt x="2575" y="2720"/>
                  </a:lnTo>
                  <a:lnTo>
                    <a:pt x="2567" y="2706"/>
                  </a:lnTo>
                  <a:lnTo>
                    <a:pt x="2552" y="2678"/>
                  </a:lnTo>
                  <a:lnTo>
                    <a:pt x="2529" y="2633"/>
                  </a:lnTo>
                  <a:lnTo>
                    <a:pt x="2495" y="2572"/>
                  </a:lnTo>
                  <a:lnTo>
                    <a:pt x="2455" y="2498"/>
                  </a:lnTo>
                  <a:lnTo>
                    <a:pt x="2411" y="2413"/>
                  </a:lnTo>
                  <a:lnTo>
                    <a:pt x="2361" y="2322"/>
                  </a:lnTo>
                  <a:lnTo>
                    <a:pt x="2308" y="2225"/>
                  </a:lnTo>
                  <a:lnTo>
                    <a:pt x="2256" y="2126"/>
                  </a:lnTo>
                  <a:lnTo>
                    <a:pt x="2202" y="2028"/>
                  </a:lnTo>
                  <a:lnTo>
                    <a:pt x="2151" y="1933"/>
                  </a:lnTo>
                  <a:lnTo>
                    <a:pt x="2103" y="1843"/>
                  </a:lnTo>
                  <a:lnTo>
                    <a:pt x="2059" y="1763"/>
                  </a:lnTo>
                  <a:lnTo>
                    <a:pt x="2022" y="1694"/>
                  </a:lnTo>
                  <a:lnTo>
                    <a:pt x="1992" y="1639"/>
                  </a:lnTo>
                  <a:lnTo>
                    <a:pt x="1972" y="1601"/>
                  </a:lnTo>
                  <a:lnTo>
                    <a:pt x="1962" y="1583"/>
                  </a:lnTo>
                  <a:lnTo>
                    <a:pt x="1956" y="1570"/>
                  </a:lnTo>
                  <a:lnTo>
                    <a:pt x="1951" y="1559"/>
                  </a:lnTo>
                  <a:lnTo>
                    <a:pt x="1947" y="1547"/>
                  </a:lnTo>
                  <a:lnTo>
                    <a:pt x="1943" y="1535"/>
                  </a:lnTo>
                  <a:lnTo>
                    <a:pt x="1941" y="1523"/>
                  </a:lnTo>
                  <a:lnTo>
                    <a:pt x="1937" y="1512"/>
                  </a:lnTo>
                  <a:lnTo>
                    <a:pt x="1936" y="1499"/>
                  </a:lnTo>
                  <a:lnTo>
                    <a:pt x="1935" y="1487"/>
                  </a:lnTo>
                  <a:lnTo>
                    <a:pt x="1935" y="1462"/>
                  </a:lnTo>
                  <a:lnTo>
                    <a:pt x="1936" y="1435"/>
                  </a:lnTo>
                  <a:lnTo>
                    <a:pt x="1940" y="1407"/>
                  </a:lnTo>
                  <a:lnTo>
                    <a:pt x="1945" y="1379"/>
                  </a:lnTo>
                  <a:close/>
                  <a:moveTo>
                    <a:pt x="607" y="2709"/>
                  </a:moveTo>
                  <a:lnTo>
                    <a:pt x="664" y="2707"/>
                  </a:lnTo>
                  <a:lnTo>
                    <a:pt x="720" y="2704"/>
                  </a:lnTo>
                  <a:lnTo>
                    <a:pt x="774" y="2698"/>
                  </a:lnTo>
                  <a:lnTo>
                    <a:pt x="826" y="2688"/>
                  </a:lnTo>
                  <a:lnTo>
                    <a:pt x="876" y="2678"/>
                  </a:lnTo>
                  <a:lnTo>
                    <a:pt x="926" y="2665"/>
                  </a:lnTo>
                  <a:lnTo>
                    <a:pt x="972" y="2650"/>
                  </a:lnTo>
                  <a:lnTo>
                    <a:pt x="1018" y="2633"/>
                  </a:lnTo>
                  <a:lnTo>
                    <a:pt x="1062" y="2614"/>
                  </a:lnTo>
                  <a:lnTo>
                    <a:pt x="1105" y="2594"/>
                  </a:lnTo>
                  <a:lnTo>
                    <a:pt x="1145" y="2572"/>
                  </a:lnTo>
                  <a:lnTo>
                    <a:pt x="1184" y="2548"/>
                  </a:lnTo>
                  <a:lnTo>
                    <a:pt x="1221" y="2523"/>
                  </a:lnTo>
                  <a:lnTo>
                    <a:pt x="1257" y="2496"/>
                  </a:lnTo>
                  <a:lnTo>
                    <a:pt x="1292" y="2468"/>
                  </a:lnTo>
                  <a:lnTo>
                    <a:pt x="1324" y="2439"/>
                  </a:lnTo>
                  <a:lnTo>
                    <a:pt x="1355" y="2409"/>
                  </a:lnTo>
                  <a:lnTo>
                    <a:pt x="1385" y="2377"/>
                  </a:lnTo>
                  <a:lnTo>
                    <a:pt x="1412" y="2345"/>
                  </a:lnTo>
                  <a:lnTo>
                    <a:pt x="1438" y="2312"/>
                  </a:lnTo>
                  <a:lnTo>
                    <a:pt x="1463" y="2279"/>
                  </a:lnTo>
                  <a:lnTo>
                    <a:pt x="1486" y="2244"/>
                  </a:lnTo>
                  <a:lnTo>
                    <a:pt x="1507" y="2210"/>
                  </a:lnTo>
                  <a:lnTo>
                    <a:pt x="1527" y="2175"/>
                  </a:lnTo>
                  <a:lnTo>
                    <a:pt x="1545" y="2139"/>
                  </a:lnTo>
                  <a:lnTo>
                    <a:pt x="1561" y="2104"/>
                  </a:lnTo>
                  <a:lnTo>
                    <a:pt x="1576" y="2068"/>
                  </a:lnTo>
                  <a:lnTo>
                    <a:pt x="1589" y="2032"/>
                  </a:lnTo>
                  <a:lnTo>
                    <a:pt x="1602" y="1996"/>
                  </a:lnTo>
                  <a:lnTo>
                    <a:pt x="1612" y="1960"/>
                  </a:lnTo>
                  <a:lnTo>
                    <a:pt x="1620" y="1925"/>
                  </a:lnTo>
                  <a:lnTo>
                    <a:pt x="1627" y="1890"/>
                  </a:lnTo>
                  <a:lnTo>
                    <a:pt x="1633" y="1853"/>
                  </a:lnTo>
                  <a:lnTo>
                    <a:pt x="1637" y="1818"/>
                  </a:lnTo>
                  <a:lnTo>
                    <a:pt x="1640" y="1784"/>
                  </a:lnTo>
                  <a:lnTo>
                    <a:pt x="1642" y="1752"/>
                  </a:lnTo>
                  <a:lnTo>
                    <a:pt x="1642" y="1721"/>
                  </a:lnTo>
                  <a:lnTo>
                    <a:pt x="1641" y="1692"/>
                  </a:lnTo>
                  <a:lnTo>
                    <a:pt x="1639" y="1664"/>
                  </a:lnTo>
                  <a:lnTo>
                    <a:pt x="1636" y="1638"/>
                  </a:lnTo>
                  <a:lnTo>
                    <a:pt x="1631" y="1614"/>
                  </a:lnTo>
                  <a:lnTo>
                    <a:pt x="1625" y="1591"/>
                  </a:lnTo>
                  <a:lnTo>
                    <a:pt x="1619" y="1568"/>
                  </a:lnTo>
                  <a:lnTo>
                    <a:pt x="1613" y="1548"/>
                  </a:lnTo>
                  <a:lnTo>
                    <a:pt x="1606" y="1528"/>
                  </a:lnTo>
                  <a:lnTo>
                    <a:pt x="1597" y="1510"/>
                  </a:lnTo>
                  <a:lnTo>
                    <a:pt x="1588" y="1493"/>
                  </a:lnTo>
                  <a:lnTo>
                    <a:pt x="1579" y="1477"/>
                  </a:lnTo>
                  <a:lnTo>
                    <a:pt x="1570" y="1463"/>
                  </a:lnTo>
                  <a:lnTo>
                    <a:pt x="1560" y="1450"/>
                  </a:lnTo>
                  <a:lnTo>
                    <a:pt x="1550" y="1437"/>
                  </a:lnTo>
                  <a:lnTo>
                    <a:pt x="1540" y="1426"/>
                  </a:lnTo>
                  <a:lnTo>
                    <a:pt x="1529" y="1416"/>
                  </a:lnTo>
                  <a:lnTo>
                    <a:pt x="1519" y="1406"/>
                  </a:lnTo>
                  <a:lnTo>
                    <a:pt x="1509" y="1398"/>
                  </a:lnTo>
                  <a:lnTo>
                    <a:pt x="1498" y="1390"/>
                  </a:lnTo>
                  <a:lnTo>
                    <a:pt x="1488" y="1384"/>
                  </a:lnTo>
                  <a:lnTo>
                    <a:pt x="1479" y="1378"/>
                  </a:lnTo>
                  <a:lnTo>
                    <a:pt x="1469" y="1373"/>
                  </a:lnTo>
                  <a:lnTo>
                    <a:pt x="1460" y="1369"/>
                  </a:lnTo>
                  <a:lnTo>
                    <a:pt x="1445" y="1363"/>
                  </a:lnTo>
                  <a:lnTo>
                    <a:pt x="1431" y="1360"/>
                  </a:lnTo>
                  <a:lnTo>
                    <a:pt x="1445" y="1357"/>
                  </a:lnTo>
                  <a:lnTo>
                    <a:pt x="1458" y="1353"/>
                  </a:lnTo>
                  <a:lnTo>
                    <a:pt x="1471" y="1348"/>
                  </a:lnTo>
                  <a:lnTo>
                    <a:pt x="1486" y="1342"/>
                  </a:lnTo>
                  <a:lnTo>
                    <a:pt x="1500" y="1335"/>
                  </a:lnTo>
                  <a:lnTo>
                    <a:pt x="1514" y="1328"/>
                  </a:lnTo>
                  <a:lnTo>
                    <a:pt x="1528" y="1320"/>
                  </a:lnTo>
                  <a:lnTo>
                    <a:pt x="1543" y="1311"/>
                  </a:lnTo>
                  <a:lnTo>
                    <a:pt x="1557" y="1301"/>
                  </a:lnTo>
                  <a:lnTo>
                    <a:pt x="1572" y="1290"/>
                  </a:lnTo>
                  <a:lnTo>
                    <a:pt x="1586" y="1278"/>
                  </a:lnTo>
                  <a:lnTo>
                    <a:pt x="1601" y="1265"/>
                  </a:lnTo>
                  <a:lnTo>
                    <a:pt x="1614" y="1252"/>
                  </a:lnTo>
                  <a:lnTo>
                    <a:pt x="1628" y="1237"/>
                  </a:lnTo>
                  <a:lnTo>
                    <a:pt x="1642" y="1222"/>
                  </a:lnTo>
                  <a:lnTo>
                    <a:pt x="1655" y="1205"/>
                  </a:lnTo>
                  <a:lnTo>
                    <a:pt x="1669" y="1189"/>
                  </a:lnTo>
                  <a:lnTo>
                    <a:pt x="1682" y="1171"/>
                  </a:lnTo>
                  <a:lnTo>
                    <a:pt x="1695" y="1152"/>
                  </a:lnTo>
                  <a:lnTo>
                    <a:pt x="1707" y="1132"/>
                  </a:lnTo>
                  <a:lnTo>
                    <a:pt x="1719" y="1112"/>
                  </a:lnTo>
                  <a:lnTo>
                    <a:pt x="1731" y="1090"/>
                  </a:lnTo>
                  <a:lnTo>
                    <a:pt x="1742" y="1068"/>
                  </a:lnTo>
                  <a:lnTo>
                    <a:pt x="1752" y="1045"/>
                  </a:lnTo>
                  <a:lnTo>
                    <a:pt x="1763" y="1021"/>
                  </a:lnTo>
                  <a:lnTo>
                    <a:pt x="1773" y="996"/>
                  </a:lnTo>
                  <a:lnTo>
                    <a:pt x="1781" y="970"/>
                  </a:lnTo>
                  <a:lnTo>
                    <a:pt x="1791" y="944"/>
                  </a:lnTo>
                  <a:lnTo>
                    <a:pt x="1798" y="916"/>
                  </a:lnTo>
                  <a:lnTo>
                    <a:pt x="1805" y="888"/>
                  </a:lnTo>
                  <a:lnTo>
                    <a:pt x="1811" y="858"/>
                  </a:lnTo>
                  <a:lnTo>
                    <a:pt x="1818" y="828"/>
                  </a:lnTo>
                  <a:lnTo>
                    <a:pt x="1824" y="791"/>
                  </a:lnTo>
                  <a:lnTo>
                    <a:pt x="1828" y="753"/>
                  </a:lnTo>
                  <a:lnTo>
                    <a:pt x="1830" y="716"/>
                  </a:lnTo>
                  <a:lnTo>
                    <a:pt x="1831" y="678"/>
                  </a:lnTo>
                  <a:lnTo>
                    <a:pt x="1830" y="641"/>
                  </a:lnTo>
                  <a:lnTo>
                    <a:pt x="1827" y="604"/>
                  </a:lnTo>
                  <a:lnTo>
                    <a:pt x="1823" y="567"/>
                  </a:lnTo>
                  <a:lnTo>
                    <a:pt x="1817" y="530"/>
                  </a:lnTo>
                  <a:lnTo>
                    <a:pt x="1808" y="494"/>
                  </a:lnTo>
                  <a:lnTo>
                    <a:pt x="1798" y="459"/>
                  </a:lnTo>
                  <a:lnTo>
                    <a:pt x="1787" y="425"/>
                  </a:lnTo>
                  <a:lnTo>
                    <a:pt x="1772" y="391"/>
                  </a:lnTo>
                  <a:lnTo>
                    <a:pt x="1757" y="358"/>
                  </a:lnTo>
                  <a:lnTo>
                    <a:pt x="1738" y="325"/>
                  </a:lnTo>
                  <a:lnTo>
                    <a:pt x="1718" y="294"/>
                  </a:lnTo>
                  <a:lnTo>
                    <a:pt x="1697" y="264"/>
                  </a:lnTo>
                  <a:lnTo>
                    <a:pt x="1673" y="236"/>
                  </a:lnTo>
                  <a:lnTo>
                    <a:pt x="1646" y="208"/>
                  </a:lnTo>
                  <a:lnTo>
                    <a:pt x="1618" y="182"/>
                  </a:lnTo>
                  <a:lnTo>
                    <a:pt x="1587" y="156"/>
                  </a:lnTo>
                  <a:lnTo>
                    <a:pt x="1555" y="134"/>
                  </a:lnTo>
                  <a:lnTo>
                    <a:pt x="1520" y="112"/>
                  </a:lnTo>
                  <a:lnTo>
                    <a:pt x="1483" y="91"/>
                  </a:lnTo>
                  <a:lnTo>
                    <a:pt x="1442" y="73"/>
                  </a:lnTo>
                  <a:lnTo>
                    <a:pt x="1401" y="56"/>
                  </a:lnTo>
                  <a:lnTo>
                    <a:pt x="1357" y="42"/>
                  </a:lnTo>
                  <a:lnTo>
                    <a:pt x="1310" y="29"/>
                  </a:lnTo>
                  <a:lnTo>
                    <a:pt x="1262" y="19"/>
                  </a:lnTo>
                  <a:lnTo>
                    <a:pt x="1210" y="11"/>
                  </a:lnTo>
                  <a:lnTo>
                    <a:pt x="1156" y="5"/>
                  </a:lnTo>
                  <a:lnTo>
                    <a:pt x="1099" y="1"/>
                  </a:lnTo>
                  <a:lnTo>
                    <a:pt x="1040" y="0"/>
                  </a:lnTo>
                  <a:lnTo>
                    <a:pt x="941" y="0"/>
                  </a:lnTo>
                  <a:lnTo>
                    <a:pt x="860" y="0"/>
                  </a:lnTo>
                  <a:lnTo>
                    <a:pt x="794" y="0"/>
                  </a:lnTo>
                  <a:lnTo>
                    <a:pt x="741" y="0"/>
                  </a:lnTo>
                  <a:lnTo>
                    <a:pt x="701" y="0"/>
                  </a:lnTo>
                  <a:lnTo>
                    <a:pt x="672" y="0"/>
                  </a:lnTo>
                  <a:lnTo>
                    <a:pt x="651" y="0"/>
                  </a:lnTo>
                  <a:lnTo>
                    <a:pt x="638" y="0"/>
                  </a:lnTo>
                  <a:lnTo>
                    <a:pt x="631" y="0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629" y="0"/>
                  </a:lnTo>
                  <a:lnTo>
                    <a:pt x="630" y="0"/>
                  </a:lnTo>
                  <a:lnTo>
                    <a:pt x="629" y="0"/>
                  </a:lnTo>
                  <a:lnTo>
                    <a:pt x="624" y="0"/>
                  </a:lnTo>
                  <a:lnTo>
                    <a:pt x="614" y="0"/>
                  </a:lnTo>
                  <a:lnTo>
                    <a:pt x="590" y="1"/>
                  </a:lnTo>
                  <a:lnTo>
                    <a:pt x="569" y="2"/>
                  </a:lnTo>
                  <a:lnTo>
                    <a:pt x="550" y="5"/>
                  </a:lnTo>
                  <a:lnTo>
                    <a:pt x="532" y="9"/>
                  </a:lnTo>
                  <a:lnTo>
                    <a:pt x="517" y="14"/>
                  </a:lnTo>
                  <a:lnTo>
                    <a:pt x="502" y="21"/>
                  </a:lnTo>
                  <a:lnTo>
                    <a:pt x="490" y="28"/>
                  </a:lnTo>
                  <a:lnTo>
                    <a:pt x="479" y="38"/>
                  </a:lnTo>
                  <a:lnTo>
                    <a:pt x="469" y="48"/>
                  </a:lnTo>
                  <a:lnTo>
                    <a:pt x="461" y="59"/>
                  </a:lnTo>
                  <a:lnTo>
                    <a:pt x="454" y="73"/>
                  </a:lnTo>
                  <a:lnTo>
                    <a:pt x="447" y="86"/>
                  </a:lnTo>
                  <a:lnTo>
                    <a:pt x="441" y="102"/>
                  </a:lnTo>
                  <a:lnTo>
                    <a:pt x="437" y="119"/>
                  </a:lnTo>
                  <a:lnTo>
                    <a:pt x="433" y="137"/>
                  </a:lnTo>
                  <a:lnTo>
                    <a:pt x="429" y="156"/>
                  </a:lnTo>
                  <a:lnTo>
                    <a:pt x="420" y="201"/>
                  </a:lnTo>
                  <a:lnTo>
                    <a:pt x="410" y="263"/>
                  </a:lnTo>
                  <a:lnTo>
                    <a:pt x="397" y="337"/>
                  </a:lnTo>
                  <a:lnTo>
                    <a:pt x="383" y="414"/>
                  </a:lnTo>
                  <a:lnTo>
                    <a:pt x="371" y="487"/>
                  </a:lnTo>
                  <a:lnTo>
                    <a:pt x="359" y="548"/>
                  </a:lnTo>
                  <a:lnTo>
                    <a:pt x="352" y="590"/>
                  </a:lnTo>
                  <a:lnTo>
                    <a:pt x="349" y="606"/>
                  </a:lnTo>
                  <a:lnTo>
                    <a:pt x="372" y="606"/>
                  </a:lnTo>
                  <a:lnTo>
                    <a:pt x="432" y="606"/>
                  </a:lnTo>
                  <a:lnTo>
                    <a:pt x="520" y="606"/>
                  </a:lnTo>
                  <a:lnTo>
                    <a:pt x="624" y="606"/>
                  </a:lnTo>
                  <a:lnTo>
                    <a:pt x="736" y="606"/>
                  </a:lnTo>
                  <a:lnTo>
                    <a:pt x="843" y="606"/>
                  </a:lnTo>
                  <a:lnTo>
                    <a:pt x="935" y="606"/>
                  </a:lnTo>
                  <a:lnTo>
                    <a:pt x="1003" y="606"/>
                  </a:lnTo>
                  <a:lnTo>
                    <a:pt x="1016" y="607"/>
                  </a:lnTo>
                  <a:lnTo>
                    <a:pt x="1028" y="608"/>
                  </a:lnTo>
                  <a:lnTo>
                    <a:pt x="1040" y="609"/>
                  </a:lnTo>
                  <a:lnTo>
                    <a:pt x="1052" y="612"/>
                  </a:lnTo>
                  <a:lnTo>
                    <a:pt x="1063" y="614"/>
                  </a:lnTo>
                  <a:lnTo>
                    <a:pt x="1075" y="618"/>
                  </a:lnTo>
                  <a:lnTo>
                    <a:pt x="1086" y="621"/>
                  </a:lnTo>
                  <a:lnTo>
                    <a:pt x="1096" y="626"/>
                  </a:lnTo>
                  <a:lnTo>
                    <a:pt x="1106" y="631"/>
                  </a:lnTo>
                  <a:lnTo>
                    <a:pt x="1115" y="637"/>
                  </a:lnTo>
                  <a:lnTo>
                    <a:pt x="1124" y="643"/>
                  </a:lnTo>
                  <a:lnTo>
                    <a:pt x="1133" y="649"/>
                  </a:lnTo>
                  <a:lnTo>
                    <a:pt x="1142" y="655"/>
                  </a:lnTo>
                  <a:lnTo>
                    <a:pt x="1149" y="662"/>
                  </a:lnTo>
                  <a:lnTo>
                    <a:pt x="1157" y="669"/>
                  </a:lnTo>
                  <a:lnTo>
                    <a:pt x="1163" y="678"/>
                  </a:lnTo>
                  <a:lnTo>
                    <a:pt x="1171" y="686"/>
                  </a:lnTo>
                  <a:lnTo>
                    <a:pt x="1176" y="694"/>
                  </a:lnTo>
                  <a:lnTo>
                    <a:pt x="1182" y="704"/>
                  </a:lnTo>
                  <a:lnTo>
                    <a:pt x="1187" y="712"/>
                  </a:lnTo>
                  <a:lnTo>
                    <a:pt x="1191" y="721"/>
                  </a:lnTo>
                  <a:lnTo>
                    <a:pt x="1195" y="730"/>
                  </a:lnTo>
                  <a:lnTo>
                    <a:pt x="1200" y="741"/>
                  </a:lnTo>
                  <a:lnTo>
                    <a:pt x="1203" y="750"/>
                  </a:lnTo>
                  <a:lnTo>
                    <a:pt x="1205" y="760"/>
                  </a:lnTo>
                  <a:lnTo>
                    <a:pt x="1207" y="770"/>
                  </a:lnTo>
                  <a:lnTo>
                    <a:pt x="1208" y="780"/>
                  </a:lnTo>
                  <a:lnTo>
                    <a:pt x="1209" y="790"/>
                  </a:lnTo>
                  <a:lnTo>
                    <a:pt x="1209" y="800"/>
                  </a:lnTo>
                  <a:lnTo>
                    <a:pt x="1209" y="811"/>
                  </a:lnTo>
                  <a:lnTo>
                    <a:pt x="1208" y="821"/>
                  </a:lnTo>
                  <a:lnTo>
                    <a:pt x="1207" y="831"/>
                  </a:lnTo>
                  <a:lnTo>
                    <a:pt x="1202" y="852"/>
                  </a:lnTo>
                  <a:lnTo>
                    <a:pt x="1195" y="873"/>
                  </a:lnTo>
                  <a:lnTo>
                    <a:pt x="1186" y="893"/>
                  </a:lnTo>
                  <a:lnTo>
                    <a:pt x="1176" y="914"/>
                  </a:lnTo>
                  <a:lnTo>
                    <a:pt x="1162" y="934"/>
                  </a:lnTo>
                  <a:lnTo>
                    <a:pt x="1148" y="953"/>
                  </a:lnTo>
                  <a:lnTo>
                    <a:pt x="1140" y="962"/>
                  </a:lnTo>
                  <a:lnTo>
                    <a:pt x="1131" y="971"/>
                  </a:lnTo>
                  <a:lnTo>
                    <a:pt x="1122" y="981"/>
                  </a:lnTo>
                  <a:lnTo>
                    <a:pt x="1112" y="989"/>
                  </a:lnTo>
                  <a:lnTo>
                    <a:pt x="1101" y="997"/>
                  </a:lnTo>
                  <a:lnTo>
                    <a:pt x="1091" y="1005"/>
                  </a:lnTo>
                  <a:lnTo>
                    <a:pt x="1080" y="1013"/>
                  </a:lnTo>
                  <a:lnTo>
                    <a:pt x="1068" y="1020"/>
                  </a:lnTo>
                  <a:lnTo>
                    <a:pt x="1056" y="1026"/>
                  </a:lnTo>
                  <a:lnTo>
                    <a:pt x="1043" y="1032"/>
                  </a:lnTo>
                  <a:lnTo>
                    <a:pt x="1029" y="1038"/>
                  </a:lnTo>
                  <a:lnTo>
                    <a:pt x="1016" y="1044"/>
                  </a:lnTo>
                  <a:lnTo>
                    <a:pt x="1001" y="1048"/>
                  </a:lnTo>
                  <a:lnTo>
                    <a:pt x="987" y="1052"/>
                  </a:lnTo>
                  <a:lnTo>
                    <a:pt x="971" y="1056"/>
                  </a:lnTo>
                  <a:lnTo>
                    <a:pt x="956" y="1059"/>
                  </a:lnTo>
                  <a:lnTo>
                    <a:pt x="939" y="1061"/>
                  </a:lnTo>
                  <a:lnTo>
                    <a:pt x="923" y="1063"/>
                  </a:lnTo>
                  <a:lnTo>
                    <a:pt x="905" y="1064"/>
                  </a:lnTo>
                  <a:lnTo>
                    <a:pt x="888" y="1064"/>
                  </a:lnTo>
                  <a:lnTo>
                    <a:pt x="806" y="1064"/>
                  </a:lnTo>
                  <a:lnTo>
                    <a:pt x="710" y="1064"/>
                  </a:lnTo>
                  <a:lnTo>
                    <a:pt x="607" y="1064"/>
                  </a:lnTo>
                  <a:lnTo>
                    <a:pt x="506" y="1064"/>
                  </a:lnTo>
                  <a:lnTo>
                    <a:pt x="414" y="1064"/>
                  </a:lnTo>
                  <a:lnTo>
                    <a:pt x="339" y="1064"/>
                  </a:lnTo>
                  <a:lnTo>
                    <a:pt x="287" y="1064"/>
                  </a:lnTo>
                  <a:lnTo>
                    <a:pt x="269" y="1064"/>
                  </a:lnTo>
                  <a:lnTo>
                    <a:pt x="165" y="1652"/>
                  </a:lnTo>
                  <a:lnTo>
                    <a:pt x="188" y="1652"/>
                  </a:lnTo>
                  <a:lnTo>
                    <a:pt x="248" y="1652"/>
                  </a:lnTo>
                  <a:lnTo>
                    <a:pt x="336" y="1652"/>
                  </a:lnTo>
                  <a:lnTo>
                    <a:pt x="440" y="1652"/>
                  </a:lnTo>
                  <a:lnTo>
                    <a:pt x="552" y="1652"/>
                  </a:lnTo>
                  <a:lnTo>
                    <a:pt x="658" y="1652"/>
                  </a:lnTo>
                  <a:lnTo>
                    <a:pt x="751" y="1652"/>
                  </a:lnTo>
                  <a:lnTo>
                    <a:pt x="819" y="1652"/>
                  </a:lnTo>
                  <a:lnTo>
                    <a:pt x="832" y="1652"/>
                  </a:lnTo>
                  <a:lnTo>
                    <a:pt x="844" y="1653"/>
                  </a:lnTo>
                  <a:lnTo>
                    <a:pt x="857" y="1655"/>
                  </a:lnTo>
                  <a:lnTo>
                    <a:pt x="868" y="1657"/>
                  </a:lnTo>
                  <a:lnTo>
                    <a:pt x="879" y="1660"/>
                  </a:lnTo>
                  <a:lnTo>
                    <a:pt x="891" y="1663"/>
                  </a:lnTo>
                  <a:lnTo>
                    <a:pt x="901" y="1667"/>
                  </a:lnTo>
                  <a:lnTo>
                    <a:pt x="911" y="1671"/>
                  </a:lnTo>
                  <a:lnTo>
                    <a:pt x="922" y="1676"/>
                  </a:lnTo>
                  <a:lnTo>
                    <a:pt x="931" y="1682"/>
                  </a:lnTo>
                  <a:lnTo>
                    <a:pt x="940" y="1688"/>
                  </a:lnTo>
                  <a:lnTo>
                    <a:pt x="949" y="1694"/>
                  </a:lnTo>
                  <a:lnTo>
                    <a:pt x="958" y="1701"/>
                  </a:lnTo>
                  <a:lnTo>
                    <a:pt x="965" y="1708"/>
                  </a:lnTo>
                  <a:lnTo>
                    <a:pt x="972" y="1716"/>
                  </a:lnTo>
                  <a:lnTo>
                    <a:pt x="980" y="1724"/>
                  </a:lnTo>
                  <a:lnTo>
                    <a:pt x="986" y="1731"/>
                  </a:lnTo>
                  <a:lnTo>
                    <a:pt x="992" y="1740"/>
                  </a:lnTo>
                  <a:lnTo>
                    <a:pt x="998" y="1749"/>
                  </a:lnTo>
                  <a:lnTo>
                    <a:pt x="1003" y="1758"/>
                  </a:lnTo>
                  <a:lnTo>
                    <a:pt x="1007" y="1767"/>
                  </a:lnTo>
                  <a:lnTo>
                    <a:pt x="1012" y="1776"/>
                  </a:lnTo>
                  <a:lnTo>
                    <a:pt x="1015" y="1786"/>
                  </a:lnTo>
                  <a:lnTo>
                    <a:pt x="1018" y="1796"/>
                  </a:lnTo>
                  <a:lnTo>
                    <a:pt x="1021" y="1805"/>
                  </a:lnTo>
                  <a:lnTo>
                    <a:pt x="1023" y="1816"/>
                  </a:lnTo>
                  <a:lnTo>
                    <a:pt x="1024" y="1826"/>
                  </a:lnTo>
                  <a:lnTo>
                    <a:pt x="1025" y="1836"/>
                  </a:lnTo>
                  <a:lnTo>
                    <a:pt x="1025" y="1846"/>
                  </a:lnTo>
                  <a:lnTo>
                    <a:pt x="1025" y="1857"/>
                  </a:lnTo>
                  <a:lnTo>
                    <a:pt x="1024" y="1867"/>
                  </a:lnTo>
                  <a:lnTo>
                    <a:pt x="1022" y="1877"/>
                  </a:lnTo>
                  <a:lnTo>
                    <a:pt x="1018" y="1898"/>
                  </a:lnTo>
                  <a:lnTo>
                    <a:pt x="1011" y="1919"/>
                  </a:lnTo>
                  <a:lnTo>
                    <a:pt x="1002" y="1939"/>
                  </a:lnTo>
                  <a:lnTo>
                    <a:pt x="991" y="1960"/>
                  </a:lnTo>
                  <a:lnTo>
                    <a:pt x="978" y="1979"/>
                  </a:lnTo>
                  <a:lnTo>
                    <a:pt x="964" y="1999"/>
                  </a:lnTo>
                  <a:lnTo>
                    <a:pt x="956" y="2008"/>
                  </a:lnTo>
                  <a:lnTo>
                    <a:pt x="946" y="2018"/>
                  </a:lnTo>
                  <a:lnTo>
                    <a:pt x="937" y="2027"/>
                  </a:lnTo>
                  <a:lnTo>
                    <a:pt x="928" y="2035"/>
                  </a:lnTo>
                  <a:lnTo>
                    <a:pt x="918" y="2043"/>
                  </a:lnTo>
                  <a:lnTo>
                    <a:pt x="907" y="2051"/>
                  </a:lnTo>
                  <a:lnTo>
                    <a:pt x="896" y="2059"/>
                  </a:lnTo>
                  <a:lnTo>
                    <a:pt x="883" y="2065"/>
                  </a:lnTo>
                  <a:lnTo>
                    <a:pt x="871" y="2072"/>
                  </a:lnTo>
                  <a:lnTo>
                    <a:pt x="859" y="2078"/>
                  </a:lnTo>
                  <a:lnTo>
                    <a:pt x="845" y="2085"/>
                  </a:lnTo>
                  <a:lnTo>
                    <a:pt x="832" y="2090"/>
                  </a:lnTo>
                  <a:lnTo>
                    <a:pt x="817" y="2094"/>
                  </a:lnTo>
                  <a:lnTo>
                    <a:pt x="803" y="2098"/>
                  </a:lnTo>
                  <a:lnTo>
                    <a:pt x="787" y="2102"/>
                  </a:lnTo>
                  <a:lnTo>
                    <a:pt x="772" y="2105"/>
                  </a:lnTo>
                  <a:lnTo>
                    <a:pt x="755" y="2107"/>
                  </a:lnTo>
                  <a:lnTo>
                    <a:pt x="739" y="2109"/>
                  </a:lnTo>
                  <a:lnTo>
                    <a:pt x="721" y="2110"/>
                  </a:lnTo>
                  <a:lnTo>
                    <a:pt x="704" y="2110"/>
                  </a:lnTo>
                  <a:lnTo>
                    <a:pt x="622" y="2110"/>
                  </a:lnTo>
                  <a:lnTo>
                    <a:pt x="526" y="2110"/>
                  </a:lnTo>
                  <a:lnTo>
                    <a:pt x="423" y="2110"/>
                  </a:lnTo>
                  <a:lnTo>
                    <a:pt x="322" y="2110"/>
                  </a:lnTo>
                  <a:lnTo>
                    <a:pt x="229" y="2110"/>
                  </a:lnTo>
                  <a:lnTo>
                    <a:pt x="154" y="2110"/>
                  </a:lnTo>
                  <a:lnTo>
                    <a:pt x="103" y="2110"/>
                  </a:lnTo>
                  <a:lnTo>
                    <a:pt x="85" y="2110"/>
                  </a:lnTo>
                  <a:lnTo>
                    <a:pt x="4" y="2569"/>
                  </a:lnTo>
                  <a:lnTo>
                    <a:pt x="1" y="2590"/>
                  </a:lnTo>
                  <a:lnTo>
                    <a:pt x="0" y="2607"/>
                  </a:lnTo>
                  <a:lnTo>
                    <a:pt x="0" y="2624"/>
                  </a:lnTo>
                  <a:lnTo>
                    <a:pt x="1" y="2638"/>
                  </a:lnTo>
                  <a:lnTo>
                    <a:pt x="5" y="2650"/>
                  </a:lnTo>
                  <a:lnTo>
                    <a:pt x="9" y="2662"/>
                  </a:lnTo>
                  <a:lnTo>
                    <a:pt x="15" y="2672"/>
                  </a:lnTo>
                  <a:lnTo>
                    <a:pt x="23" y="2680"/>
                  </a:lnTo>
                  <a:lnTo>
                    <a:pt x="31" y="2687"/>
                  </a:lnTo>
                  <a:lnTo>
                    <a:pt x="40" y="2694"/>
                  </a:lnTo>
                  <a:lnTo>
                    <a:pt x="51" y="2699"/>
                  </a:lnTo>
                  <a:lnTo>
                    <a:pt x="62" y="2703"/>
                  </a:lnTo>
                  <a:lnTo>
                    <a:pt x="74" y="2705"/>
                  </a:lnTo>
                  <a:lnTo>
                    <a:pt x="88" y="2707"/>
                  </a:lnTo>
                  <a:lnTo>
                    <a:pt x="102" y="2708"/>
                  </a:lnTo>
                  <a:lnTo>
                    <a:pt x="118" y="2709"/>
                  </a:lnTo>
                  <a:lnTo>
                    <a:pt x="607" y="2709"/>
                  </a:lnTo>
                  <a:close/>
                  <a:moveTo>
                    <a:pt x="4713" y="1652"/>
                  </a:moveTo>
                  <a:lnTo>
                    <a:pt x="4737" y="1652"/>
                  </a:lnTo>
                  <a:lnTo>
                    <a:pt x="4758" y="1650"/>
                  </a:lnTo>
                  <a:lnTo>
                    <a:pt x="4777" y="1647"/>
                  </a:lnTo>
                  <a:lnTo>
                    <a:pt x="4795" y="1642"/>
                  </a:lnTo>
                  <a:lnTo>
                    <a:pt x="4810" y="1637"/>
                  </a:lnTo>
                  <a:lnTo>
                    <a:pt x="4825" y="1631"/>
                  </a:lnTo>
                  <a:lnTo>
                    <a:pt x="4837" y="1623"/>
                  </a:lnTo>
                  <a:lnTo>
                    <a:pt x="4847" y="1614"/>
                  </a:lnTo>
                  <a:lnTo>
                    <a:pt x="4858" y="1603"/>
                  </a:lnTo>
                  <a:lnTo>
                    <a:pt x="4866" y="1592"/>
                  </a:lnTo>
                  <a:lnTo>
                    <a:pt x="4873" y="1580"/>
                  </a:lnTo>
                  <a:lnTo>
                    <a:pt x="4879" y="1565"/>
                  </a:lnTo>
                  <a:lnTo>
                    <a:pt x="4886" y="1550"/>
                  </a:lnTo>
                  <a:lnTo>
                    <a:pt x="4890" y="1533"/>
                  </a:lnTo>
                  <a:lnTo>
                    <a:pt x="4894" y="1515"/>
                  </a:lnTo>
                  <a:lnTo>
                    <a:pt x="4898" y="1495"/>
                  </a:lnTo>
                  <a:lnTo>
                    <a:pt x="4905" y="1452"/>
                  </a:lnTo>
                  <a:lnTo>
                    <a:pt x="4916" y="1391"/>
                  </a:lnTo>
                  <a:lnTo>
                    <a:pt x="4928" y="1321"/>
                  </a:lnTo>
                  <a:lnTo>
                    <a:pt x="4941" y="1248"/>
                  </a:lnTo>
                  <a:lnTo>
                    <a:pt x="4953" y="1178"/>
                  </a:lnTo>
                  <a:lnTo>
                    <a:pt x="4963" y="1120"/>
                  </a:lnTo>
                  <a:lnTo>
                    <a:pt x="4970" y="1080"/>
                  </a:lnTo>
                  <a:lnTo>
                    <a:pt x="4972" y="1065"/>
                  </a:lnTo>
                  <a:lnTo>
                    <a:pt x="3759" y="1064"/>
                  </a:lnTo>
                  <a:lnTo>
                    <a:pt x="3494" y="2569"/>
                  </a:lnTo>
                  <a:lnTo>
                    <a:pt x="3491" y="2590"/>
                  </a:lnTo>
                  <a:lnTo>
                    <a:pt x="3490" y="2607"/>
                  </a:lnTo>
                  <a:lnTo>
                    <a:pt x="3490" y="2624"/>
                  </a:lnTo>
                  <a:lnTo>
                    <a:pt x="3492" y="2638"/>
                  </a:lnTo>
                  <a:lnTo>
                    <a:pt x="3495" y="2650"/>
                  </a:lnTo>
                  <a:lnTo>
                    <a:pt x="3499" y="2662"/>
                  </a:lnTo>
                  <a:lnTo>
                    <a:pt x="3505" y="2672"/>
                  </a:lnTo>
                  <a:lnTo>
                    <a:pt x="3512" y="2680"/>
                  </a:lnTo>
                  <a:lnTo>
                    <a:pt x="3521" y="2687"/>
                  </a:lnTo>
                  <a:lnTo>
                    <a:pt x="3530" y="2694"/>
                  </a:lnTo>
                  <a:lnTo>
                    <a:pt x="3540" y="2699"/>
                  </a:lnTo>
                  <a:lnTo>
                    <a:pt x="3552" y="2703"/>
                  </a:lnTo>
                  <a:lnTo>
                    <a:pt x="3564" y="2705"/>
                  </a:lnTo>
                  <a:lnTo>
                    <a:pt x="3577" y="2707"/>
                  </a:lnTo>
                  <a:lnTo>
                    <a:pt x="3592" y="2708"/>
                  </a:lnTo>
                  <a:lnTo>
                    <a:pt x="3607" y="2709"/>
                  </a:lnTo>
                  <a:lnTo>
                    <a:pt x="3920" y="2709"/>
                  </a:lnTo>
                  <a:lnTo>
                    <a:pt x="3944" y="2708"/>
                  </a:lnTo>
                  <a:lnTo>
                    <a:pt x="3965" y="2706"/>
                  </a:lnTo>
                  <a:lnTo>
                    <a:pt x="3985" y="2704"/>
                  </a:lnTo>
                  <a:lnTo>
                    <a:pt x="4002" y="2700"/>
                  </a:lnTo>
                  <a:lnTo>
                    <a:pt x="4018" y="2694"/>
                  </a:lnTo>
                  <a:lnTo>
                    <a:pt x="4031" y="2687"/>
                  </a:lnTo>
                  <a:lnTo>
                    <a:pt x="4043" y="2679"/>
                  </a:lnTo>
                  <a:lnTo>
                    <a:pt x="4055" y="2671"/>
                  </a:lnTo>
                  <a:lnTo>
                    <a:pt x="4064" y="2661"/>
                  </a:lnTo>
                  <a:lnTo>
                    <a:pt x="4073" y="2648"/>
                  </a:lnTo>
                  <a:lnTo>
                    <a:pt x="4081" y="2636"/>
                  </a:lnTo>
                  <a:lnTo>
                    <a:pt x="4087" y="2621"/>
                  </a:lnTo>
                  <a:lnTo>
                    <a:pt x="4092" y="2606"/>
                  </a:lnTo>
                  <a:lnTo>
                    <a:pt x="4097" y="2590"/>
                  </a:lnTo>
                  <a:lnTo>
                    <a:pt x="4101" y="2571"/>
                  </a:lnTo>
                  <a:lnTo>
                    <a:pt x="4105" y="2552"/>
                  </a:lnTo>
                  <a:lnTo>
                    <a:pt x="4263" y="1652"/>
                  </a:lnTo>
                  <a:lnTo>
                    <a:pt x="4700" y="1652"/>
                  </a:lnTo>
                  <a:lnTo>
                    <a:pt x="4713" y="1652"/>
                  </a:lnTo>
                  <a:close/>
                  <a:moveTo>
                    <a:pt x="5538" y="606"/>
                  </a:moveTo>
                  <a:lnTo>
                    <a:pt x="5620" y="139"/>
                  </a:lnTo>
                  <a:lnTo>
                    <a:pt x="5624" y="119"/>
                  </a:lnTo>
                  <a:lnTo>
                    <a:pt x="5625" y="102"/>
                  </a:lnTo>
                  <a:lnTo>
                    <a:pt x="5625" y="85"/>
                  </a:lnTo>
                  <a:lnTo>
                    <a:pt x="5622" y="71"/>
                  </a:lnTo>
                  <a:lnTo>
                    <a:pt x="5619" y="57"/>
                  </a:lnTo>
                  <a:lnTo>
                    <a:pt x="5615" y="46"/>
                  </a:lnTo>
                  <a:lnTo>
                    <a:pt x="5609" y="37"/>
                  </a:lnTo>
                  <a:lnTo>
                    <a:pt x="5602" y="27"/>
                  </a:lnTo>
                  <a:lnTo>
                    <a:pt x="5594" y="20"/>
                  </a:lnTo>
                  <a:lnTo>
                    <a:pt x="5584" y="14"/>
                  </a:lnTo>
                  <a:lnTo>
                    <a:pt x="5573" y="10"/>
                  </a:lnTo>
                  <a:lnTo>
                    <a:pt x="5561" y="6"/>
                  </a:lnTo>
                  <a:lnTo>
                    <a:pt x="5549" y="3"/>
                  </a:lnTo>
                  <a:lnTo>
                    <a:pt x="5536" y="1"/>
                  </a:lnTo>
                  <a:lnTo>
                    <a:pt x="5521" y="0"/>
                  </a:lnTo>
                  <a:lnTo>
                    <a:pt x="5506" y="0"/>
                  </a:lnTo>
                  <a:lnTo>
                    <a:pt x="4104" y="0"/>
                  </a:lnTo>
                  <a:lnTo>
                    <a:pt x="4081" y="0"/>
                  </a:lnTo>
                  <a:lnTo>
                    <a:pt x="4059" y="2"/>
                  </a:lnTo>
                  <a:lnTo>
                    <a:pt x="4039" y="5"/>
                  </a:lnTo>
                  <a:lnTo>
                    <a:pt x="4023" y="9"/>
                  </a:lnTo>
                  <a:lnTo>
                    <a:pt x="4006" y="14"/>
                  </a:lnTo>
                  <a:lnTo>
                    <a:pt x="3993" y="21"/>
                  </a:lnTo>
                  <a:lnTo>
                    <a:pt x="3980" y="28"/>
                  </a:lnTo>
                  <a:lnTo>
                    <a:pt x="3969" y="38"/>
                  </a:lnTo>
                  <a:lnTo>
                    <a:pt x="3960" y="48"/>
                  </a:lnTo>
                  <a:lnTo>
                    <a:pt x="3952" y="59"/>
                  </a:lnTo>
                  <a:lnTo>
                    <a:pt x="3944" y="73"/>
                  </a:lnTo>
                  <a:lnTo>
                    <a:pt x="3937" y="86"/>
                  </a:lnTo>
                  <a:lnTo>
                    <a:pt x="3932" y="102"/>
                  </a:lnTo>
                  <a:lnTo>
                    <a:pt x="3927" y="119"/>
                  </a:lnTo>
                  <a:lnTo>
                    <a:pt x="3923" y="137"/>
                  </a:lnTo>
                  <a:lnTo>
                    <a:pt x="3919" y="156"/>
                  </a:lnTo>
                  <a:lnTo>
                    <a:pt x="3911" y="201"/>
                  </a:lnTo>
                  <a:lnTo>
                    <a:pt x="3900" y="263"/>
                  </a:lnTo>
                  <a:lnTo>
                    <a:pt x="3887" y="337"/>
                  </a:lnTo>
                  <a:lnTo>
                    <a:pt x="3874" y="414"/>
                  </a:lnTo>
                  <a:lnTo>
                    <a:pt x="3861" y="487"/>
                  </a:lnTo>
                  <a:lnTo>
                    <a:pt x="3850" y="548"/>
                  </a:lnTo>
                  <a:lnTo>
                    <a:pt x="3843" y="590"/>
                  </a:lnTo>
                  <a:lnTo>
                    <a:pt x="3840" y="606"/>
                  </a:lnTo>
                  <a:lnTo>
                    <a:pt x="5538" y="606"/>
                  </a:lnTo>
                  <a:close/>
                </a:path>
              </a:pathLst>
            </a:custGeom>
            <a:solidFill>
              <a:srgbClr val="E3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8163" name="Freeform 35"/>
            <p:cNvSpPr>
              <a:spLocks noChangeAspect="1" noEditPoints="1"/>
            </p:cNvSpPr>
            <p:nvPr userDrawn="1"/>
          </p:nvSpPr>
          <p:spPr bwMode="auto">
            <a:xfrm>
              <a:off x="2759" y="3678"/>
              <a:ext cx="654" cy="179"/>
            </a:xfrm>
            <a:custGeom>
              <a:avLst/>
              <a:gdLst>
                <a:gd name="T0" fmla="*/ 562 w 10031"/>
                <a:gd name="T1" fmla="*/ 2710 h 2763"/>
                <a:gd name="T2" fmla="*/ 2750 w 10031"/>
                <a:gd name="T3" fmla="*/ 1665 h 2763"/>
                <a:gd name="T4" fmla="*/ 2908 w 10031"/>
                <a:gd name="T5" fmla="*/ 1398 h 2763"/>
                <a:gd name="T6" fmla="*/ 3149 w 10031"/>
                <a:gd name="T7" fmla="*/ 1246 h 2763"/>
                <a:gd name="T8" fmla="*/ 3470 w 10031"/>
                <a:gd name="T9" fmla="*/ 1250 h 2763"/>
                <a:gd name="T10" fmla="*/ 3265 w 10031"/>
                <a:gd name="T11" fmla="*/ 798 h 2763"/>
                <a:gd name="T12" fmla="*/ 3091 w 10031"/>
                <a:gd name="T13" fmla="*/ 854 h 2763"/>
                <a:gd name="T14" fmla="*/ 2790 w 10031"/>
                <a:gd name="T15" fmla="*/ 1177 h 2763"/>
                <a:gd name="T16" fmla="*/ 3984 w 10031"/>
                <a:gd name="T17" fmla="*/ 1460 h 2763"/>
                <a:gd name="T18" fmla="*/ 4137 w 10031"/>
                <a:gd name="T19" fmla="*/ 1279 h 2763"/>
                <a:gd name="T20" fmla="*/ 4357 w 10031"/>
                <a:gd name="T21" fmla="*/ 1183 h 2763"/>
                <a:gd name="T22" fmla="*/ 4587 w 10031"/>
                <a:gd name="T23" fmla="*/ 1208 h 2763"/>
                <a:gd name="T24" fmla="*/ 4719 w 10031"/>
                <a:gd name="T25" fmla="*/ 1339 h 2763"/>
                <a:gd name="T26" fmla="*/ 4745 w 10031"/>
                <a:gd name="T27" fmla="*/ 1553 h 2763"/>
                <a:gd name="T28" fmla="*/ 4792 w 10031"/>
                <a:gd name="T29" fmla="*/ 2327 h 2763"/>
                <a:gd name="T30" fmla="*/ 4370 w 10031"/>
                <a:gd name="T31" fmla="*/ 2390 h 2763"/>
                <a:gd name="T32" fmla="*/ 4095 w 10031"/>
                <a:gd name="T33" fmla="*/ 2312 h 2763"/>
                <a:gd name="T34" fmla="*/ 3923 w 10031"/>
                <a:gd name="T35" fmla="*/ 2132 h 2763"/>
                <a:gd name="T36" fmla="*/ 5244 w 10031"/>
                <a:gd name="T37" fmla="*/ 1827 h 2763"/>
                <a:gd name="T38" fmla="*/ 5203 w 10031"/>
                <a:gd name="T39" fmla="*/ 1257 h 2763"/>
                <a:gd name="T40" fmla="*/ 4884 w 10031"/>
                <a:gd name="T41" fmla="*/ 876 h 2763"/>
                <a:gd name="T42" fmla="*/ 4302 w 10031"/>
                <a:gd name="T43" fmla="*/ 793 h 2763"/>
                <a:gd name="T44" fmla="*/ 3780 w 10031"/>
                <a:gd name="T45" fmla="*/ 1013 h 2763"/>
                <a:gd name="T46" fmla="*/ 3458 w 10031"/>
                <a:gd name="T47" fmla="*/ 1440 h 2763"/>
                <a:gd name="T48" fmla="*/ 3338 w 10031"/>
                <a:gd name="T49" fmla="*/ 1990 h 2763"/>
                <a:gd name="T50" fmla="*/ 3500 w 10031"/>
                <a:gd name="T51" fmla="*/ 2457 h 2763"/>
                <a:gd name="T52" fmla="*/ 3932 w 10031"/>
                <a:gd name="T53" fmla="*/ 2722 h 2763"/>
                <a:gd name="T54" fmla="*/ 4537 w 10031"/>
                <a:gd name="T55" fmla="*/ 2748 h 2763"/>
                <a:gd name="T56" fmla="*/ 4981 w 10031"/>
                <a:gd name="T57" fmla="*/ 2615 h 2763"/>
                <a:gd name="T58" fmla="*/ 6046 w 10031"/>
                <a:gd name="T59" fmla="*/ 1505 h 2763"/>
                <a:gd name="T60" fmla="*/ 6220 w 10031"/>
                <a:gd name="T61" fmla="*/ 1287 h 2763"/>
                <a:gd name="T62" fmla="*/ 6504 w 10031"/>
                <a:gd name="T63" fmla="*/ 1191 h 2763"/>
                <a:gd name="T64" fmla="*/ 6743 w 10031"/>
                <a:gd name="T65" fmla="*/ 1249 h 2763"/>
                <a:gd name="T66" fmla="*/ 6868 w 10031"/>
                <a:gd name="T67" fmla="*/ 1442 h 2763"/>
                <a:gd name="T68" fmla="*/ 6866 w 10031"/>
                <a:gd name="T69" fmla="*/ 1766 h 2763"/>
                <a:gd name="T70" fmla="*/ 6757 w 10031"/>
                <a:gd name="T71" fmla="*/ 2079 h 2763"/>
                <a:gd name="T72" fmla="*/ 6560 w 10031"/>
                <a:gd name="T73" fmla="*/ 2282 h 2763"/>
                <a:gd name="T74" fmla="*/ 6266 w 10031"/>
                <a:gd name="T75" fmla="*/ 2346 h 2763"/>
                <a:gd name="T76" fmla="*/ 6028 w 10031"/>
                <a:gd name="T77" fmla="*/ 2238 h 2763"/>
                <a:gd name="T78" fmla="*/ 5956 w 10031"/>
                <a:gd name="T79" fmla="*/ 1995 h 2763"/>
                <a:gd name="T80" fmla="*/ 7196 w 10031"/>
                <a:gd name="T81" fmla="*/ 0 h 2763"/>
                <a:gd name="T82" fmla="*/ 6870 w 10031"/>
                <a:gd name="T83" fmla="*/ 913 h 2763"/>
                <a:gd name="T84" fmla="*/ 6686 w 10031"/>
                <a:gd name="T85" fmla="*/ 812 h 2763"/>
                <a:gd name="T86" fmla="*/ 6352 w 10031"/>
                <a:gd name="T87" fmla="*/ 789 h 2763"/>
                <a:gd name="T88" fmla="*/ 5857 w 10031"/>
                <a:gd name="T89" fmla="*/ 985 h 2763"/>
                <a:gd name="T90" fmla="*/ 5529 w 10031"/>
                <a:gd name="T91" fmla="*/ 1390 h 2763"/>
                <a:gd name="T92" fmla="*/ 5389 w 10031"/>
                <a:gd name="T93" fmla="*/ 1904 h 2763"/>
                <a:gd name="T94" fmla="*/ 5462 w 10031"/>
                <a:gd name="T95" fmla="*/ 2382 h 2763"/>
                <a:gd name="T96" fmla="*/ 5767 w 10031"/>
                <a:gd name="T97" fmla="*/ 2698 h 2763"/>
                <a:gd name="T98" fmla="*/ 6181 w 10031"/>
                <a:gd name="T99" fmla="*/ 2757 h 2763"/>
                <a:gd name="T100" fmla="*/ 6430 w 10031"/>
                <a:gd name="T101" fmla="*/ 2698 h 2763"/>
                <a:gd name="T102" fmla="*/ 6663 w 10031"/>
                <a:gd name="T103" fmla="*/ 2572 h 2763"/>
                <a:gd name="T104" fmla="*/ 7969 w 10031"/>
                <a:gd name="T105" fmla="*/ 827 h 2763"/>
                <a:gd name="T106" fmla="*/ 8772 w 10031"/>
                <a:gd name="T107" fmla="*/ 2275 h 2763"/>
                <a:gd name="T108" fmla="*/ 8818 w 10031"/>
                <a:gd name="T109" fmla="*/ 2545 h 2763"/>
                <a:gd name="T110" fmla="*/ 9014 w 10031"/>
                <a:gd name="T111" fmla="*/ 2683 h 2763"/>
                <a:gd name="T112" fmla="*/ 9398 w 10031"/>
                <a:gd name="T113" fmla="*/ 2690 h 2763"/>
                <a:gd name="T114" fmla="*/ 9726 w 10031"/>
                <a:gd name="T115" fmla="*/ 2616 h 2763"/>
                <a:gd name="T116" fmla="*/ 9571 w 10031"/>
                <a:gd name="T117" fmla="*/ 2313 h 2763"/>
                <a:gd name="T118" fmla="*/ 9398 w 10031"/>
                <a:gd name="T119" fmla="*/ 2291 h 2763"/>
                <a:gd name="T120" fmla="*/ 9356 w 10031"/>
                <a:gd name="T121" fmla="*/ 2200 h 2763"/>
                <a:gd name="T122" fmla="*/ 9730 w 10031"/>
                <a:gd name="T123" fmla="*/ 0 h 2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31" h="2763">
                  <a:moveTo>
                    <a:pt x="782" y="1638"/>
                  </a:moveTo>
                  <a:lnTo>
                    <a:pt x="1508" y="827"/>
                  </a:lnTo>
                  <a:lnTo>
                    <a:pt x="2149" y="827"/>
                  </a:lnTo>
                  <a:lnTo>
                    <a:pt x="1374" y="1635"/>
                  </a:lnTo>
                  <a:lnTo>
                    <a:pt x="1873" y="2703"/>
                  </a:lnTo>
                  <a:lnTo>
                    <a:pt x="1248" y="2703"/>
                  </a:lnTo>
                  <a:lnTo>
                    <a:pt x="782" y="1638"/>
                  </a:lnTo>
                  <a:close/>
                  <a:moveTo>
                    <a:pt x="1042" y="0"/>
                  </a:moveTo>
                  <a:lnTo>
                    <a:pt x="480" y="0"/>
                  </a:lnTo>
                  <a:lnTo>
                    <a:pt x="0" y="2710"/>
                  </a:lnTo>
                  <a:lnTo>
                    <a:pt x="562" y="2710"/>
                  </a:lnTo>
                  <a:lnTo>
                    <a:pt x="1042" y="0"/>
                  </a:lnTo>
                  <a:close/>
                  <a:moveTo>
                    <a:pt x="2005" y="2703"/>
                  </a:moveTo>
                  <a:lnTo>
                    <a:pt x="2559" y="2703"/>
                  </a:lnTo>
                  <a:lnTo>
                    <a:pt x="2698" y="1848"/>
                  </a:lnTo>
                  <a:lnTo>
                    <a:pt x="2703" y="1823"/>
                  </a:lnTo>
                  <a:lnTo>
                    <a:pt x="2710" y="1797"/>
                  </a:lnTo>
                  <a:lnTo>
                    <a:pt x="2716" y="1771"/>
                  </a:lnTo>
                  <a:lnTo>
                    <a:pt x="2723" y="1744"/>
                  </a:lnTo>
                  <a:lnTo>
                    <a:pt x="2731" y="1719"/>
                  </a:lnTo>
                  <a:lnTo>
                    <a:pt x="2741" y="1692"/>
                  </a:lnTo>
                  <a:lnTo>
                    <a:pt x="2750" y="1665"/>
                  </a:lnTo>
                  <a:lnTo>
                    <a:pt x="2760" y="1639"/>
                  </a:lnTo>
                  <a:lnTo>
                    <a:pt x="2772" y="1612"/>
                  </a:lnTo>
                  <a:lnTo>
                    <a:pt x="2784" y="1587"/>
                  </a:lnTo>
                  <a:lnTo>
                    <a:pt x="2796" y="1562"/>
                  </a:lnTo>
                  <a:lnTo>
                    <a:pt x="2811" y="1536"/>
                  </a:lnTo>
                  <a:lnTo>
                    <a:pt x="2825" y="1511"/>
                  </a:lnTo>
                  <a:lnTo>
                    <a:pt x="2840" y="1488"/>
                  </a:lnTo>
                  <a:lnTo>
                    <a:pt x="2856" y="1464"/>
                  </a:lnTo>
                  <a:lnTo>
                    <a:pt x="2873" y="1441"/>
                  </a:lnTo>
                  <a:lnTo>
                    <a:pt x="2889" y="1420"/>
                  </a:lnTo>
                  <a:lnTo>
                    <a:pt x="2908" y="1398"/>
                  </a:lnTo>
                  <a:lnTo>
                    <a:pt x="2927" y="1379"/>
                  </a:lnTo>
                  <a:lnTo>
                    <a:pt x="2945" y="1359"/>
                  </a:lnTo>
                  <a:lnTo>
                    <a:pt x="2966" y="1341"/>
                  </a:lnTo>
                  <a:lnTo>
                    <a:pt x="2987" y="1324"/>
                  </a:lnTo>
                  <a:lnTo>
                    <a:pt x="3008" y="1308"/>
                  </a:lnTo>
                  <a:lnTo>
                    <a:pt x="3030" y="1294"/>
                  </a:lnTo>
                  <a:lnTo>
                    <a:pt x="3053" y="1282"/>
                  </a:lnTo>
                  <a:lnTo>
                    <a:pt x="3075" y="1270"/>
                  </a:lnTo>
                  <a:lnTo>
                    <a:pt x="3099" y="1260"/>
                  </a:lnTo>
                  <a:lnTo>
                    <a:pt x="3124" y="1252"/>
                  </a:lnTo>
                  <a:lnTo>
                    <a:pt x="3149" y="1246"/>
                  </a:lnTo>
                  <a:lnTo>
                    <a:pt x="3175" y="1240"/>
                  </a:lnTo>
                  <a:lnTo>
                    <a:pt x="3202" y="1237"/>
                  </a:lnTo>
                  <a:lnTo>
                    <a:pt x="3228" y="1237"/>
                  </a:lnTo>
                  <a:lnTo>
                    <a:pt x="3260" y="1237"/>
                  </a:lnTo>
                  <a:lnTo>
                    <a:pt x="3291" y="1237"/>
                  </a:lnTo>
                  <a:lnTo>
                    <a:pt x="3321" y="1238"/>
                  </a:lnTo>
                  <a:lnTo>
                    <a:pt x="3351" y="1240"/>
                  </a:lnTo>
                  <a:lnTo>
                    <a:pt x="3380" y="1241"/>
                  </a:lnTo>
                  <a:lnTo>
                    <a:pt x="3410" y="1245"/>
                  </a:lnTo>
                  <a:lnTo>
                    <a:pt x="3440" y="1247"/>
                  </a:lnTo>
                  <a:lnTo>
                    <a:pt x="3470" y="1250"/>
                  </a:lnTo>
                  <a:lnTo>
                    <a:pt x="3596" y="810"/>
                  </a:lnTo>
                  <a:lnTo>
                    <a:pt x="3575" y="809"/>
                  </a:lnTo>
                  <a:lnTo>
                    <a:pt x="3547" y="807"/>
                  </a:lnTo>
                  <a:lnTo>
                    <a:pt x="3515" y="804"/>
                  </a:lnTo>
                  <a:lnTo>
                    <a:pt x="3479" y="803"/>
                  </a:lnTo>
                  <a:lnTo>
                    <a:pt x="3438" y="801"/>
                  </a:lnTo>
                  <a:lnTo>
                    <a:pt x="3395" y="799"/>
                  </a:lnTo>
                  <a:lnTo>
                    <a:pt x="3349" y="798"/>
                  </a:lnTo>
                  <a:lnTo>
                    <a:pt x="3303" y="797"/>
                  </a:lnTo>
                  <a:lnTo>
                    <a:pt x="3283" y="798"/>
                  </a:lnTo>
                  <a:lnTo>
                    <a:pt x="3265" y="798"/>
                  </a:lnTo>
                  <a:lnTo>
                    <a:pt x="3247" y="800"/>
                  </a:lnTo>
                  <a:lnTo>
                    <a:pt x="3229" y="802"/>
                  </a:lnTo>
                  <a:lnTo>
                    <a:pt x="3212" y="806"/>
                  </a:lnTo>
                  <a:lnTo>
                    <a:pt x="3195" y="809"/>
                  </a:lnTo>
                  <a:lnTo>
                    <a:pt x="3180" y="813"/>
                  </a:lnTo>
                  <a:lnTo>
                    <a:pt x="3164" y="818"/>
                  </a:lnTo>
                  <a:lnTo>
                    <a:pt x="3149" y="823"/>
                  </a:lnTo>
                  <a:lnTo>
                    <a:pt x="3134" y="830"/>
                  </a:lnTo>
                  <a:lnTo>
                    <a:pt x="3120" y="837"/>
                  </a:lnTo>
                  <a:lnTo>
                    <a:pt x="3105" y="845"/>
                  </a:lnTo>
                  <a:lnTo>
                    <a:pt x="3091" y="854"/>
                  </a:lnTo>
                  <a:lnTo>
                    <a:pt x="3077" y="863"/>
                  </a:lnTo>
                  <a:lnTo>
                    <a:pt x="3063" y="874"/>
                  </a:lnTo>
                  <a:lnTo>
                    <a:pt x="3049" y="885"/>
                  </a:lnTo>
                  <a:lnTo>
                    <a:pt x="3034" y="896"/>
                  </a:lnTo>
                  <a:lnTo>
                    <a:pt x="3021" y="909"/>
                  </a:lnTo>
                  <a:lnTo>
                    <a:pt x="3006" y="923"/>
                  </a:lnTo>
                  <a:lnTo>
                    <a:pt x="2992" y="936"/>
                  </a:lnTo>
                  <a:lnTo>
                    <a:pt x="2963" y="968"/>
                  </a:lnTo>
                  <a:lnTo>
                    <a:pt x="2932" y="1002"/>
                  </a:lnTo>
                  <a:lnTo>
                    <a:pt x="2866" y="1083"/>
                  </a:lnTo>
                  <a:lnTo>
                    <a:pt x="2790" y="1177"/>
                  </a:lnTo>
                  <a:lnTo>
                    <a:pt x="2850" y="827"/>
                  </a:lnTo>
                  <a:lnTo>
                    <a:pt x="2313" y="827"/>
                  </a:lnTo>
                  <a:lnTo>
                    <a:pt x="2005" y="2703"/>
                  </a:lnTo>
                  <a:close/>
                  <a:moveTo>
                    <a:pt x="3934" y="1599"/>
                  </a:moveTo>
                  <a:lnTo>
                    <a:pt x="3939" y="1578"/>
                  </a:lnTo>
                  <a:lnTo>
                    <a:pt x="3945" y="1558"/>
                  </a:lnTo>
                  <a:lnTo>
                    <a:pt x="3951" y="1538"/>
                  </a:lnTo>
                  <a:lnTo>
                    <a:pt x="3958" y="1519"/>
                  </a:lnTo>
                  <a:lnTo>
                    <a:pt x="3965" y="1499"/>
                  </a:lnTo>
                  <a:lnTo>
                    <a:pt x="3975" y="1480"/>
                  </a:lnTo>
                  <a:lnTo>
                    <a:pt x="3984" y="1460"/>
                  </a:lnTo>
                  <a:lnTo>
                    <a:pt x="3994" y="1441"/>
                  </a:lnTo>
                  <a:lnTo>
                    <a:pt x="4006" y="1423"/>
                  </a:lnTo>
                  <a:lnTo>
                    <a:pt x="4017" y="1404"/>
                  </a:lnTo>
                  <a:lnTo>
                    <a:pt x="4030" y="1387"/>
                  </a:lnTo>
                  <a:lnTo>
                    <a:pt x="4044" y="1370"/>
                  </a:lnTo>
                  <a:lnTo>
                    <a:pt x="4057" y="1354"/>
                  </a:lnTo>
                  <a:lnTo>
                    <a:pt x="4072" y="1337"/>
                  </a:lnTo>
                  <a:lnTo>
                    <a:pt x="4087" y="1322"/>
                  </a:lnTo>
                  <a:lnTo>
                    <a:pt x="4103" y="1306"/>
                  </a:lnTo>
                  <a:lnTo>
                    <a:pt x="4119" y="1292"/>
                  </a:lnTo>
                  <a:lnTo>
                    <a:pt x="4137" y="1279"/>
                  </a:lnTo>
                  <a:lnTo>
                    <a:pt x="4154" y="1266"/>
                  </a:lnTo>
                  <a:lnTo>
                    <a:pt x="4173" y="1254"/>
                  </a:lnTo>
                  <a:lnTo>
                    <a:pt x="4192" y="1242"/>
                  </a:lnTo>
                  <a:lnTo>
                    <a:pt x="4210" y="1231"/>
                  </a:lnTo>
                  <a:lnTo>
                    <a:pt x="4230" y="1222"/>
                  </a:lnTo>
                  <a:lnTo>
                    <a:pt x="4250" y="1213"/>
                  </a:lnTo>
                  <a:lnTo>
                    <a:pt x="4270" y="1204"/>
                  </a:lnTo>
                  <a:lnTo>
                    <a:pt x="4292" y="1198"/>
                  </a:lnTo>
                  <a:lnTo>
                    <a:pt x="4312" y="1192"/>
                  </a:lnTo>
                  <a:lnTo>
                    <a:pt x="4334" y="1187"/>
                  </a:lnTo>
                  <a:lnTo>
                    <a:pt x="4357" y="1183"/>
                  </a:lnTo>
                  <a:lnTo>
                    <a:pt x="4380" y="1180"/>
                  </a:lnTo>
                  <a:lnTo>
                    <a:pt x="4401" y="1178"/>
                  </a:lnTo>
                  <a:lnTo>
                    <a:pt x="4425" y="1178"/>
                  </a:lnTo>
                  <a:lnTo>
                    <a:pt x="4449" y="1178"/>
                  </a:lnTo>
                  <a:lnTo>
                    <a:pt x="4471" y="1180"/>
                  </a:lnTo>
                  <a:lnTo>
                    <a:pt x="4492" y="1182"/>
                  </a:lnTo>
                  <a:lnTo>
                    <a:pt x="4514" y="1186"/>
                  </a:lnTo>
                  <a:lnTo>
                    <a:pt x="4534" y="1190"/>
                  </a:lnTo>
                  <a:lnTo>
                    <a:pt x="4552" y="1195"/>
                  </a:lnTo>
                  <a:lnTo>
                    <a:pt x="4571" y="1201"/>
                  </a:lnTo>
                  <a:lnTo>
                    <a:pt x="4587" y="1208"/>
                  </a:lnTo>
                  <a:lnTo>
                    <a:pt x="4604" y="1216"/>
                  </a:lnTo>
                  <a:lnTo>
                    <a:pt x="4619" y="1225"/>
                  </a:lnTo>
                  <a:lnTo>
                    <a:pt x="4634" y="1234"/>
                  </a:lnTo>
                  <a:lnTo>
                    <a:pt x="4648" y="1246"/>
                  </a:lnTo>
                  <a:lnTo>
                    <a:pt x="4661" y="1256"/>
                  </a:lnTo>
                  <a:lnTo>
                    <a:pt x="4672" y="1268"/>
                  </a:lnTo>
                  <a:lnTo>
                    <a:pt x="4683" y="1282"/>
                  </a:lnTo>
                  <a:lnTo>
                    <a:pt x="4694" y="1295"/>
                  </a:lnTo>
                  <a:lnTo>
                    <a:pt x="4703" y="1309"/>
                  </a:lnTo>
                  <a:lnTo>
                    <a:pt x="4711" y="1324"/>
                  </a:lnTo>
                  <a:lnTo>
                    <a:pt x="4719" y="1339"/>
                  </a:lnTo>
                  <a:lnTo>
                    <a:pt x="4726" y="1356"/>
                  </a:lnTo>
                  <a:lnTo>
                    <a:pt x="4732" y="1373"/>
                  </a:lnTo>
                  <a:lnTo>
                    <a:pt x="4736" y="1391"/>
                  </a:lnTo>
                  <a:lnTo>
                    <a:pt x="4740" y="1409"/>
                  </a:lnTo>
                  <a:lnTo>
                    <a:pt x="4744" y="1428"/>
                  </a:lnTo>
                  <a:lnTo>
                    <a:pt x="4746" y="1448"/>
                  </a:lnTo>
                  <a:lnTo>
                    <a:pt x="4747" y="1467"/>
                  </a:lnTo>
                  <a:lnTo>
                    <a:pt x="4749" y="1488"/>
                  </a:lnTo>
                  <a:lnTo>
                    <a:pt x="4749" y="1509"/>
                  </a:lnTo>
                  <a:lnTo>
                    <a:pt x="4747" y="1531"/>
                  </a:lnTo>
                  <a:lnTo>
                    <a:pt x="4745" y="1553"/>
                  </a:lnTo>
                  <a:lnTo>
                    <a:pt x="4742" y="1575"/>
                  </a:lnTo>
                  <a:lnTo>
                    <a:pt x="4739" y="1599"/>
                  </a:lnTo>
                  <a:lnTo>
                    <a:pt x="3934" y="1599"/>
                  </a:lnTo>
                  <a:close/>
                  <a:moveTo>
                    <a:pt x="5054" y="2211"/>
                  </a:moveTo>
                  <a:lnTo>
                    <a:pt x="5016" y="2230"/>
                  </a:lnTo>
                  <a:lnTo>
                    <a:pt x="4979" y="2248"/>
                  </a:lnTo>
                  <a:lnTo>
                    <a:pt x="4942" y="2266"/>
                  </a:lnTo>
                  <a:lnTo>
                    <a:pt x="4905" y="2282"/>
                  </a:lnTo>
                  <a:lnTo>
                    <a:pt x="4867" y="2298"/>
                  </a:lnTo>
                  <a:lnTo>
                    <a:pt x="4830" y="2313"/>
                  </a:lnTo>
                  <a:lnTo>
                    <a:pt x="4792" y="2327"/>
                  </a:lnTo>
                  <a:lnTo>
                    <a:pt x="4755" y="2339"/>
                  </a:lnTo>
                  <a:lnTo>
                    <a:pt x="4715" y="2351"/>
                  </a:lnTo>
                  <a:lnTo>
                    <a:pt x="4677" y="2362"/>
                  </a:lnTo>
                  <a:lnTo>
                    <a:pt x="4637" y="2370"/>
                  </a:lnTo>
                  <a:lnTo>
                    <a:pt x="4597" y="2377"/>
                  </a:lnTo>
                  <a:lnTo>
                    <a:pt x="4556" y="2383"/>
                  </a:lnTo>
                  <a:lnTo>
                    <a:pt x="4514" y="2387"/>
                  </a:lnTo>
                  <a:lnTo>
                    <a:pt x="4472" y="2391"/>
                  </a:lnTo>
                  <a:lnTo>
                    <a:pt x="4427" y="2392"/>
                  </a:lnTo>
                  <a:lnTo>
                    <a:pt x="4399" y="2391"/>
                  </a:lnTo>
                  <a:lnTo>
                    <a:pt x="4370" y="2390"/>
                  </a:lnTo>
                  <a:lnTo>
                    <a:pt x="4343" y="2387"/>
                  </a:lnTo>
                  <a:lnTo>
                    <a:pt x="4316" y="2383"/>
                  </a:lnTo>
                  <a:lnTo>
                    <a:pt x="4289" y="2379"/>
                  </a:lnTo>
                  <a:lnTo>
                    <a:pt x="4263" y="2374"/>
                  </a:lnTo>
                  <a:lnTo>
                    <a:pt x="4237" y="2368"/>
                  </a:lnTo>
                  <a:lnTo>
                    <a:pt x="4211" y="2361"/>
                  </a:lnTo>
                  <a:lnTo>
                    <a:pt x="4187" y="2353"/>
                  </a:lnTo>
                  <a:lnTo>
                    <a:pt x="4163" y="2344"/>
                  </a:lnTo>
                  <a:lnTo>
                    <a:pt x="4140" y="2335"/>
                  </a:lnTo>
                  <a:lnTo>
                    <a:pt x="4117" y="2324"/>
                  </a:lnTo>
                  <a:lnTo>
                    <a:pt x="4095" y="2312"/>
                  </a:lnTo>
                  <a:lnTo>
                    <a:pt x="4075" y="2300"/>
                  </a:lnTo>
                  <a:lnTo>
                    <a:pt x="4055" y="2286"/>
                  </a:lnTo>
                  <a:lnTo>
                    <a:pt x="4035" y="2273"/>
                  </a:lnTo>
                  <a:lnTo>
                    <a:pt x="4018" y="2258"/>
                  </a:lnTo>
                  <a:lnTo>
                    <a:pt x="4000" y="2242"/>
                  </a:lnTo>
                  <a:lnTo>
                    <a:pt x="3985" y="2226"/>
                  </a:lnTo>
                  <a:lnTo>
                    <a:pt x="3970" y="2208"/>
                  </a:lnTo>
                  <a:lnTo>
                    <a:pt x="3956" y="2191"/>
                  </a:lnTo>
                  <a:lnTo>
                    <a:pt x="3944" y="2172"/>
                  </a:lnTo>
                  <a:lnTo>
                    <a:pt x="3933" y="2153"/>
                  </a:lnTo>
                  <a:lnTo>
                    <a:pt x="3923" y="2132"/>
                  </a:lnTo>
                  <a:lnTo>
                    <a:pt x="3915" y="2110"/>
                  </a:lnTo>
                  <a:lnTo>
                    <a:pt x="3907" y="2089"/>
                  </a:lnTo>
                  <a:lnTo>
                    <a:pt x="3901" y="2066"/>
                  </a:lnTo>
                  <a:lnTo>
                    <a:pt x="3897" y="2043"/>
                  </a:lnTo>
                  <a:lnTo>
                    <a:pt x="3894" y="2019"/>
                  </a:lnTo>
                  <a:lnTo>
                    <a:pt x="3893" y="1994"/>
                  </a:lnTo>
                  <a:lnTo>
                    <a:pt x="3894" y="1969"/>
                  </a:lnTo>
                  <a:lnTo>
                    <a:pt x="3896" y="1942"/>
                  </a:lnTo>
                  <a:lnTo>
                    <a:pt x="5221" y="1942"/>
                  </a:lnTo>
                  <a:lnTo>
                    <a:pt x="5233" y="1885"/>
                  </a:lnTo>
                  <a:lnTo>
                    <a:pt x="5244" y="1827"/>
                  </a:lnTo>
                  <a:lnTo>
                    <a:pt x="5251" y="1770"/>
                  </a:lnTo>
                  <a:lnTo>
                    <a:pt x="5257" y="1715"/>
                  </a:lnTo>
                  <a:lnTo>
                    <a:pt x="5260" y="1659"/>
                  </a:lnTo>
                  <a:lnTo>
                    <a:pt x="5261" y="1605"/>
                  </a:lnTo>
                  <a:lnTo>
                    <a:pt x="5260" y="1552"/>
                  </a:lnTo>
                  <a:lnTo>
                    <a:pt x="5256" y="1499"/>
                  </a:lnTo>
                  <a:lnTo>
                    <a:pt x="5250" y="1448"/>
                  </a:lnTo>
                  <a:lnTo>
                    <a:pt x="5241" y="1398"/>
                  </a:lnTo>
                  <a:lnTo>
                    <a:pt x="5231" y="1350"/>
                  </a:lnTo>
                  <a:lnTo>
                    <a:pt x="5218" y="1302"/>
                  </a:lnTo>
                  <a:lnTo>
                    <a:pt x="5203" y="1257"/>
                  </a:lnTo>
                  <a:lnTo>
                    <a:pt x="5186" y="1213"/>
                  </a:lnTo>
                  <a:lnTo>
                    <a:pt x="5165" y="1170"/>
                  </a:lnTo>
                  <a:lnTo>
                    <a:pt x="5143" y="1129"/>
                  </a:lnTo>
                  <a:lnTo>
                    <a:pt x="5118" y="1090"/>
                  </a:lnTo>
                  <a:lnTo>
                    <a:pt x="5093" y="1053"/>
                  </a:lnTo>
                  <a:lnTo>
                    <a:pt x="5063" y="1018"/>
                  </a:lnTo>
                  <a:lnTo>
                    <a:pt x="5032" y="985"/>
                  </a:lnTo>
                  <a:lnTo>
                    <a:pt x="4999" y="954"/>
                  </a:lnTo>
                  <a:lnTo>
                    <a:pt x="4962" y="926"/>
                  </a:lnTo>
                  <a:lnTo>
                    <a:pt x="4924" y="899"/>
                  </a:lnTo>
                  <a:lnTo>
                    <a:pt x="4884" y="876"/>
                  </a:lnTo>
                  <a:lnTo>
                    <a:pt x="4842" y="854"/>
                  </a:lnTo>
                  <a:lnTo>
                    <a:pt x="4796" y="835"/>
                  </a:lnTo>
                  <a:lnTo>
                    <a:pt x="4750" y="820"/>
                  </a:lnTo>
                  <a:lnTo>
                    <a:pt x="4700" y="807"/>
                  </a:lnTo>
                  <a:lnTo>
                    <a:pt x="4648" y="795"/>
                  </a:lnTo>
                  <a:lnTo>
                    <a:pt x="4594" y="788"/>
                  </a:lnTo>
                  <a:lnTo>
                    <a:pt x="4538" y="783"/>
                  </a:lnTo>
                  <a:lnTo>
                    <a:pt x="4480" y="782"/>
                  </a:lnTo>
                  <a:lnTo>
                    <a:pt x="4419" y="783"/>
                  </a:lnTo>
                  <a:lnTo>
                    <a:pt x="4359" y="787"/>
                  </a:lnTo>
                  <a:lnTo>
                    <a:pt x="4302" y="793"/>
                  </a:lnTo>
                  <a:lnTo>
                    <a:pt x="4246" y="802"/>
                  </a:lnTo>
                  <a:lnTo>
                    <a:pt x="4192" y="814"/>
                  </a:lnTo>
                  <a:lnTo>
                    <a:pt x="4140" y="827"/>
                  </a:lnTo>
                  <a:lnTo>
                    <a:pt x="4089" y="844"/>
                  </a:lnTo>
                  <a:lnTo>
                    <a:pt x="4040" y="861"/>
                  </a:lnTo>
                  <a:lnTo>
                    <a:pt x="3992" y="882"/>
                  </a:lnTo>
                  <a:lnTo>
                    <a:pt x="3947" y="903"/>
                  </a:lnTo>
                  <a:lnTo>
                    <a:pt x="3902" y="928"/>
                  </a:lnTo>
                  <a:lnTo>
                    <a:pt x="3860" y="954"/>
                  </a:lnTo>
                  <a:lnTo>
                    <a:pt x="3820" y="983"/>
                  </a:lnTo>
                  <a:lnTo>
                    <a:pt x="3780" y="1013"/>
                  </a:lnTo>
                  <a:lnTo>
                    <a:pt x="3743" y="1044"/>
                  </a:lnTo>
                  <a:lnTo>
                    <a:pt x="3707" y="1078"/>
                  </a:lnTo>
                  <a:lnTo>
                    <a:pt x="3673" y="1113"/>
                  </a:lnTo>
                  <a:lnTo>
                    <a:pt x="3641" y="1149"/>
                  </a:lnTo>
                  <a:lnTo>
                    <a:pt x="3610" y="1187"/>
                  </a:lnTo>
                  <a:lnTo>
                    <a:pt x="3580" y="1226"/>
                  </a:lnTo>
                  <a:lnTo>
                    <a:pt x="3553" y="1266"/>
                  </a:lnTo>
                  <a:lnTo>
                    <a:pt x="3526" y="1307"/>
                  </a:lnTo>
                  <a:lnTo>
                    <a:pt x="3502" y="1351"/>
                  </a:lnTo>
                  <a:lnTo>
                    <a:pt x="3480" y="1395"/>
                  </a:lnTo>
                  <a:lnTo>
                    <a:pt x="3458" y="1440"/>
                  </a:lnTo>
                  <a:lnTo>
                    <a:pt x="3438" y="1487"/>
                  </a:lnTo>
                  <a:lnTo>
                    <a:pt x="3421" y="1533"/>
                  </a:lnTo>
                  <a:lnTo>
                    <a:pt x="3404" y="1582"/>
                  </a:lnTo>
                  <a:lnTo>
                    <a:pt x="3390" y="1630"/>
                  </a:lnTo>
                  <a:lnTo>
                    <a:pt x="3376" y="1679"/>
                  </a:lnTo>
                  <a:lnTo>
                    <a:pt x="3365" y="1729"/>
                  </a:lnTo>
                  <a:lnTo>
                    <a:pt x="3356" y="1780"/>
                  </a:lnTo>
                  <a:lnTo>
                    <a:pt x="3346" y="1834"/>
                  </a:lnTo>
                  <a:lnTo>
                    <a:pt x="3341" y="1888"/>
                  </a:lnTo>
                  <a:lnTo>
                    <a:pt x="3338" y="1939"/>
                  </a:lnTo>
                  <a:lnTo>
                    <a:pt x="3338" y="1990"/>
                  </a:lnTo>
                  <a:lnTo>
                    <a:pt x="3340" y="2039"/>
                  </a:lnTo>
                  <a:lnTo>
                    <a:pt x="3345" y="2088"/>
                  </a:lnTo>
                  <a:lnTo>
                    <a:pt x="3352" y="2134"/>
                  </a:lnTo>
                  <a:lnTo>
                    <a:pt x="3362" y="2179"/>
                  </a:lnTo>
                  <a:lnTo>
                    <a:pt x="3374" y="2224"/>
                  </a:lnTo>
                  <a:lnTo>
                    <a:pt x="3390" y="2266"/>
                  </a:lnTo>
                  <a:lnTo>
                    <a:pt x="3407" y="2307"/>
                  </a:lnTo>
                  <a:lnTo>
                    <a:pt x="3427" y="2347"/>
                  </a:lnTo>
                  <a:lnTo>
                    <a:pt x="3449" y="2385"/>
                  </a:lnTo>
                  <a:lnTo>
                    <a:pt x="3473" y="2422"/>
                  </a:lnTo>
                  <a:lnTo>
                    <a:pt x="3500" y="2457"/>
                  </a:lnTo>
                  <a:lnTo>
                    <a:pt x="3528" y="2490"/>
                  </a:lnTo>
                  <a:lnTo>
                    <a:pt x="3560" y="2521"/>
                  </a:lnTo>
                  <a:lnTo>
                    <a:pt x="3593" y="2551"/>
                  </a:lnTo>
                  <a:lnTo>
                    <a:pt x="3628" y="2579"/>
                  </a:lnTo>
                  <a:lnTo>
                    <a:pt x="3666" y="2606"/>
                  </a:lnTo>
                  <a:lnTo>
                    <a:pt x="3705" y="2630"/>
                  </a:lnTo>
                  <a:lnTo>
                    <a:pt x="3747" y="2652"/>
                  </a:lnTo>
                  <a:lnTo>
                    <a:pt x="3791" y="2673"/>
                  </a:lnTo>
                  <a:lnTo>
                    <a:pt x="3836" y="2692"/>
                  </a:lnTo>
                  <a:lnTo>
                    <a:pt x="3883" y="2708"/>
                  </a:lnTo>
                  <a:lnTo>
                    <a:pt x="3932" y="2722"/>
                  </a:lnTo>
                  <a:lnTo>
                    <a:pt x="3983" y="2734"/>
                  </a:lnTo>
                  <a:lnTo>
                    <a:pt x="4035" y="2744"/>
                  </a:lnTo>
                  <a:lnTo>
                    <a:pt x="4090" y="2752"/>
                  </a:lnTo>
                  <a:lnTo>
                    <a:pt x="4147" y="2759"/>
                  </a:lnTo>
                  <a:lnTo>
                    <a:pt x="4205" y="2762"/>
                  </a:lnTo>
                  <a:lnTo>
                    <a:pt x="4264" y="2763"/>
                  </a:lnTo>
                  <a:lnTo>
                    <a:pt x="4324" y="2762"/>
                  </a:lnTo>
                  <a:lnTo>
                    <a:pt x="4381" y="2761"/>
                  </a:lnTo>
                  <a:lnTo>
                    <a:pt x="4435" y="2757"/>
                  </a:lnTo>
                  <a:lnTo>
                    <a:pt x="4487" y="2753"/>
                  </a:lnTo>
                  <a:lnTo>
                    <a:pt x="4537" y="2748"/>
                  </a:lnTo>
                  <a:lnTo>
                    <a:pt x="4583" y="2742"/>
                  </a:lnTo>
                  <a:lnTo>
                    <a:pt x="4629" y="2735"/>
                  </a:lnTo>
                  <a:lnTo>
                    <a:pt x="4672" y="2726"/>
                  </a:lnTo>
                  <a:lnTo>
                    <a:pt x="4713" y="2716"/>
                  </a:lnTo>
                  <a:lnTo>
                    <a:pt x="4755" y="2705"/>
                  </a:lnTo>
                  <a:lnTo>
                    <a:pt x="4794" y="2694"/>
                  </a:lnTo>
                  <a:lnTo>
                    <a:pt x="4832" y="2680"/>
                  </a:lnTo>
                  <a:lnTo>
                    <a:pt x="4870" y="2666"/>
                  </a:lnTo>
                  <a:lnTo>
                    <a:pt x="4908" y="2650"/>
                  </a:lnTo>
                  <a:lnTo>
                    <a:pt x="4944" y="2633"/>
                  </a:lnTo>
                  <a:lnTo>
                    <a:pt x="4981" y="2615"/>
                  </a:lnTo>
                  <a:lnTo>
                    <a:pt x="5054" y="2211"/>
                  </a:lnTo>
                  <a:close/>
                  <a:moveTo>
                    <a:pt x="5976" y="1738"/>
                  </a:moveTo>
                  <a:lnTo>
                    <a:pt x="5981" y="1710"/>
                  </a:lnTo>
                  <a:lnTo>
                    <a:pt x="5987" y="1684"/>
                  </a:lnTo>
                  <a:lnTo>
                    <a:pt x="5993" y="1657"/>
                  </a:lnTo>
                  <a:lnTo>
                    <a:pt x="6000" y="1631"/>
                  </a:lnTo>
                  <a:lnTo>
                    <a:pt x="6008" y="1604"/>
                  </a:lnTo>
                  <a:lnTo>
                    <a:pt x="6016" y="1579"/>
                  </a:lnTo>
                  <a:lnTo>
                    <a:pt x="6026" y="1554"/>
                  </a:lnTo>
                  <a:lnTo>
                    <a:pt x="6036" y="1529"/>
                  </a:lnTo>
                  <a:lnTo>
                    <a:pt x="6046" y="1505"/>
                  </a:lnTo>
                  <a:lnTo>
                    <a:pt x="6058" y="1482"/>
                  </a:lnTo>
                  <a:lnTo>
                    <a:pt x="6070" y="1459"/>
                  </a:lnTo>
                  <a:lnTo>
                    <a:pt x="6084" y="1436"/>
                  </a:lnTo>
                  <a:lnTo>
                    <a:pt x="6098" y="1415"/>
                  </a:lnTo>
                  <a:lnTo>
                    <a:pt x="6113" y="1394"/>
                  </a:lnTo>
                  <a:lnTo>
                    <a:pt x="6129" y="1373"/>
                  </a:lnTo>
                  <a:lnTo>
                    <a:pt x="6146" y="1355"/>
                  </a:lnTo>
                  <a:lnTo>
                    <a:pt x="6163" y="1336"/>
                  </a:lnTo>
                  <a:lnTo>
                    <a:pt x="6181" y="1319"/>
                  </a:lnTo>
                  <a:lnTo>
                    <a:pt x="6200" y="1302"/>
                  </a:lnTo>
                  <a:lnTo>
                    <a:pt x="6220" y="1287"/>
                  </a:lnTo>
                  <a:lnTo>
                    <a:pt x="6242" y="1272"/>
                  </a:lnTo>
                  <a:lnTo>
                    <a:pt x="6263" y="1259"/>
                  </a:lnTo>
                  <a:lnTo>
                    <a:pt x="6286" y="1246"/>
                  </a:lnTo>
                  <a:lnTo>
                    <a:pt x="6310" y="1235"/>
                  </a:lnTo>
                  <a:lnTo>
                    <a:pt x="6335" y="1225"/>
                  </a:lnTo>
                  <a:lnTo>
                    <a:pt x="6361" y="1216"/>
                  </a:lnTo>
                  <a:lnTo>
                    <a:pt x="6387" y="1208"/>
                  </a:lnTo>
                  <a:lnTo>
                    <a:pt x="6415" y="1202"/>
                  </a:lnTo>
                  <a:lnTo>
                    <a:pt x="6443" y="1197"/>
                  </a:lnTo>
                  <a:lnTo>
                    <a:pt x="6473" y="1193"/>
                  </a:lnTo>
                  <a:lnTo>
                    <a:pt x="6504" y="1191"/>
                  </a:lnTo>
                  <a:lnTo>
                    <a:pt x="6535" y="1190"/>
                  </a:lnTo>
                  <a:lnTo>
                    <a:pt x="6560" y="1191"/>
                  </a:lnTo>
                  <a:lnTo>
                    <a:pt x="6583" y="1193"/>
                  </a:lnTo>
                  <a:lnTo>
                    <a:pt x="6605" y="1195"/>
                  </a:lnTo>
                  <a:lnTo>
                    <a:pt x="6628" y="1199"/>
                  </a:lnTo>
                  <a:lnTo>
                    <a:pt x="6649" y="1205"/>
                  </a:lnTo>
                  <a:lnTo>
                    <a:pt x="6670" y="1212"/>
                  </a:lnTo>
                  <a:lnTo>
                    <a:pt x="6689" y="1219"/>
                  </a:lnTo>
                  <a:lnTo>
                    <a:pt x="6708" y="1228"/>
                  </a:lnTo>
                  <a:lnTo>
                    <a:pt x="6725" y="1237"/>
                  </a:lnTo>
                  <a:lnTo>
                    <a:pt x="6743" y="1249"/>
                  </a:lnTo>
                  <a:lnTo>
                    <a:pt x="6758" y="1260"/>
                  </a:lnTo>
                  <a:lnTo>
                    <a:pt x="6774" y="1273"/>
                  </a:lnTo>
                  <a:lnTo>
                    <a:pt x="6788" y="1288"/>
                  </a:lnTo>
                  <a:lnTo>
                    <a:pt x="6802" y="1303"/>
                  </a:lnTo>
                  <a:lnTo>
                    <a:pt x="6814" y="1320"/>
                  </a:lnTo>
                  <a:lnTo>
                    <a:pt x="6826" y="1337"/>
                  </a:lnTo>
                  <a:lnTo>
                    <a:pt x="6836" y="1357"/>
                  </a:lnTo>
                  <a:lnTo>
                    <a:pt x="6845" y="1376"/>
                  </a:lnTo>
                  <a:lnTo>
                    <a:pt x="6855" y="1397"/>
                  </a:lnTo>
                  <a:lnTo>
                    <a:pt x="6862" y="1420"/>
                  </a:lnTo>
                  <a:lnTo>
                    <a:pt x="6868" y="1442"/>
                  </a:lnTo>
                  <a:lnTo>
                    <a:pt x="6873" y="1466"/>
                  </a:lnTo>
                  <a:lnTo>
                    <a:pt x="6877" y="1492"/>
                  </a:lnTo>
                  <a:lnTo>
                    <a:pt x="6881" y="1518"/>
                  </a:lnTo>
                  <a:lnTo>
                    <a:pt x="6883" y="1545"/>
                  </a:lnTo>
                  <a:lnTo>
                    <a:pt x="6885" y="1573"/>
                  </a:lnTo>
                  <a:lnTo>
                    <a:pt x="6885" y="1603"/>
                  </a:lnTo>
                  <a:lnTo>
                    <a:pt x="6882" y="1633"/>
                  </a:lnTo>
                  <a:lnTo>
                    <a:pt x="6880" y="1665"/>
                  </a:lnTo>
                  <a:lnTo>
                    <a:pt x="6877" y="1698"/>
                  </a:lnTo>
                  <a:lnTo>
                    <a:pt x="6872" y="1731"/>
                  </a:lnTo>
                  <a:lnTo>
                    <a:pt x="6866" y="1766"/>
                  </a:lnTo>
                  <a:lnTo>
                    <a:pt x="6860" y="1798"/>
                  </a:lnTo>
                  <a:lnTo>
                    <a:pt x="6852" y="1830"/>
                  </a:lnTo>
                  <a:lnTo>
                    <a:pt x="6844" y="1861"/>
                  </a:lnTo>
                  <a:lnTo>
                    <a:pt x="6836" y="1891"/>
                  </a:lnTo>
                  <a:lnTo>
                    <a:pt x="6827" y="1920"/>
                  </a:lnTo>
                  <a:lnTo>
                    <a:pt x="6817" y="1948"/>
                  </a:lnTo>
                  <a:lnTo>
                    <a:pt x="6807" y="1976"/>
                  </a:lnTo>
                  <a:lnTo>
                    <a:pt x="6796" y="2003"/>
                  </a:lnTo>
                  <a:lnTo>
                    <a:pt x="6783" y="2030"/>
                  </a:lnTo>
                  <a:lnTo>
                    <a:pt x="6771" y="2055"/>
                  </a:lnTo>
                  <a:lnTo>
                    <a:pt x="6757" y="2079"/>
                  </a:lnTo>
                  <a:lnTo>
                    <a:pt x="6743" y="2103"/>
                  </a:lnTo>
                  <a:lnTo>
                    <a:pt x="6728" y="2125"/>
                  </a:lnTo>
                  <a:lnTo>
                    <a:pt x="6713" y="2146"/>
                  </a:lnTo>
                  <a:lnTo>
                    <a:pt x="6696" y="2167"/>
                  </a:lnTo>
                  <a:lnTo>
                    <a:pt x="6679" y="2187"/>
                  </a:lnTo>
                  <a:lnTo>
                    <a:pt x="6661" y="2205"/>
                  </a:lnTo>
                  <a:lnTo>
                    <a:pt x="6643" y="2223"/>
                  </a:lnTo>
                  <a:lnTo>
                    <a:pt x="6623" y="2239"/>
                  </a:lnTo>
                  <a:lnTo>
                    <a:pt x="6603" y="2255"/>
                  </a:lnTo>
                  <a:lnTo>
                    <a:pt x="6582" y="2269"/>
                  </a:lnTo>
                  <a:lnTo>
                    <a:pt x="6560" y="2282"/>
                  </a:lnTo>
                  <a:lnTo>
                    <a:pt x="6537" y="2295"/>
                  </a:lnTo>
                  <a:lnTo>
                    <a:pt x="6515" y="2305"/>
                  </a:lnTo>
                  <a:lnTo>
                    <a:pt x="6490" y="2314"/>
                  </a:lnTo>
                  <a:lnTo>
                    <a:pt x="6465" y="2324"/>
                  </a:lnTo>
                  <a:lnTo>
                    <a:pt x="6439" y="2331"/>
                  </a:lnTo>
                  <a:lnTo>
                    <a:pt x="6412" y="2336"/>
                  </a:lnTo>
                  <a:lnTo>
                    <a:pt x="6385" y="2341"/>
                  </a:lnTo>
                  <a:lnTo>
                    <a:pt x="6356" y="2344"/>
                  </a:lnTo>
                  <a:lnTo>
                    <a:pt x="6328" y="2346"/>
                  </a:lnTo>
                  <a:lnTo>
                    <a:pt x="6298" y="2347"/>
                  </a:lnTo>
                  <a:lnTo>
                    <a:pt x="6266" y="2346"/>
                  </a:lnTo>
                  <a:lnTo>
                    <a:pt x="6236" y="2343"/>
                  </a:lnTo>
                  <a:lnTo>
                    <a:pt x="6207" y="2339"/>
                  </a:lnTo>
                  <a:lnTo>
                    <a:pt x="6181" y="2334"/>
                  </a:lnTo>
                  <a:lnTo>
                    <a:pt x="6156" y="2327"/>
                  </a:lnTo>
                  <a:lnTo>
                    <a:pt x="6133" y="2318"/>
                  </a:lnTo>
                  <a:lnTo>
                    <a:pt x="6112" y="2308"/>
                  </a:lnTo>
                  <a:lnTo>
                    <a:pt x="6092" y="2297"/>
                  </a:lnTo>
                  <a:lnTo>
                    <a:pt x="6073" y="2283"/>
                  </a:lnTo>
                  <a:lnTo>
                    <a:pt x="6057" y="2270"/>
                  </a:lnTo>
                  <a:lnTo>
                    <a:pt x="6041" y="2255"/>
                  </a:lnTo>
                  <a:lnTo>
                    <a:pt x="6028" y="2238"/>
                  </a:lnTo>
                  <a:lnTo>
                    <a:pt x="6015" y="2221"/>
                  </a:lnTo>
                  <a:lnTo>
                    <a:pt x="6004" y="2202"/>
                  </a:lnTo>
                  <a:lnTo>
                    <a:pt x="5994" y="2182"/>
                  </a:lnTo>
                  <a:lnTo>
                    <a:pt x="5985" y="2162"/>
                  </a:lnTo>
                  <a:lnTo>
                    <a:pt x="5978" y="2140"/>
                  </a:lnTo>
                  <a:lnTo>
                    <a:pt x="5971" y="2119"/>
                  </a:lnTo>
                  <a:lnTo>
                    <a:pt x="5966" y="2095"/>
                  </a:lnTo>
                  <a:lnTo>
                    <a:pt x="5962" y="2071"/>
                  </a:lnTo>
                  <a:lnTo>
                    <a:pt x="5959" y="2046"/>
                  </a:lnTo>
                  <a:lnTo>
                    <a:pt x="5957" y="2021"/>
                  </a:lnTo>
                  <a:lnTo>
                    <a:pt x="5956" y="1995"/>
                  </a:lnTo>
                  <a:lnTo>
                    <a:pt x="5954" y="1968"/>
                  </a:lnTo>
                  <a:lnTo>
                    <a:pt x="5954" y="1940"/>
                  </a:lnTo>
                  <a:lnTo>
                    <a:pt x="5956" y="1912"/>
                  </a:lnTo>
                  <a:lnTo>
                    <a:pt x="5958" y="1885"/>
                  </a:lnTo>
                  <a:lnTo>
                    <a:pt x="5961" y="1856"/>
                  </a:lnTo>
                  <a:lnTo>
                    <a:pt x="5967" y="1798"/>
                  </a:lnTo>
                  <a:lnTo>
                    <a:pt x="5976" y="1738"/>
                  </a:lnTo>
                  <a:close/>
                  <a:moveTo>
                    <a:pt x="6742" y="2703"/>
                  </a:moveTo>
                  <a:lnTo>
                    <a:pt x="7284" y="2703"/>
                  </a:lnTo>
                  <a:lnTo>
                    <a:pt x="7766" y="0"/>
                  </a:lnTo>
                  <a:lnTo>
                    <a:pt x="7196" y="0"/>
                  </a:lnTo>
                  <a:lnTo>
                    <a:pt x="7002" y="1085"/>
                  </a:lnTo>
                  <a:lnTo>
                    <a:pt x="6990" y="1064"/>
                  </a:lnTo>
                  <a:lnTo>
                    <a:pt x="6979" y="1044"/>
                  </a:lnTo>
                  <a:lnTo>
                    <a:pt x="6965" y="1024"/>
                  </a:lnTo>
                  <a:lnTo>
                    <a:pt x="6953" y="1005"/>
                  </a:lnTo>
                  <a:lnTo>
                    <a:pt x="6939" y="988"/>
                  </a:lnTo>
                  <a:lnTo>
                    <a:pt x="6926" y="971"/>
                  </a:lnTo>
                  <a:lnTo>
                    <a:pt x="6912" y="955"/>
                  </a:lnTo>
                  <a:lnTo>
                    <a:pt x="6899" y="939"/>
                  </a:lnTo>
                  <a:lnTo>
                    <a:pt x="6885" y="926"/>
                  </a:lnTo>
                  <a:lnTo>
                    <a:pt x="6870" y="913"/>
                  </a:lnTo>
                  <a:lnTo>
                    <a:pt x="6855" y="899"/>
                  </a:lnTo>
                  <a:lnTo>
                    <a:pt x="6839" y="888"/>
                  </a:lnTo>
                  <a:lnTo>
                    <a:pt x="6824" y="877"/>
                  </a:lnTo>
                  <a:lnTo>
                    <a:pt x="6808" y="866"/>
                  </a:lnTo>
                  <a:lnTo>
                    <a:pt x="6792" y="856"/>
                  </a:lnTo>
                  <a:lnTo>
                    <a:pt x="6775" y="848"/>
                  </a:lnTo>
                  <a:lnTo>
                    <a:pt x="6758" y="840"/>
                  </a:lnTo>
                  <a:lnTo>
                    <a:pt x="6741" y="831"/>
                  </a:lnTo>
                  <a:lnTo>
                    <a:pt x="6723" y="824"/>
                  </a:lnTo>
                  <a:lnTo>
                    <a:pt x="6705" y="818"/>
                  </a:lnTo>
                  <a:lnTo>
                    <a:pt x="6686" y="812"/>
                  </a:lnTo>
                  <a:lnTo>
                    <a:pt x="6667" y="807"/>
                  </a:lnTo>
                  <a:lnTo>
                    <a:pt x="6649" y="802"/>
                  </a:lnTo>
                  <a:lnTo>
                    <a:pt x="6629" y="798"/>
                  </a:lnTo>
                  <a:lnTo>
                    <a:pt x="6610" y="795"/>
                  </a:lnTo>
                  <a:lnTo>
                    <a:pt x="6589" y="792"/>
                  </a:lnTo>
                  <a:lnTo>
                    <a:pt x="6568" y="789"/>
                  </a:lnTo>
                  <a:lnTo>
                    <a:pt x="6548" y="787"/>
                  </a:lnTo>
                  <a:lnTo>
                    <a:pt x="6504" y="785"/>
                  </a:lnTo>
                  <a:lnTo>
                    <a:pt x="6459" y="784"/>
                  </a:lnTo>
                  <a:lnTo>
                    <a:pt x="6405" y="785"/>
                  </a:lnTo>
                  <a:lnTo>
                    <a:pt x="6352" y="789"/>
                  </a:lnTo>
                  <a:lnTo>
                    <a:pt x="6302" y="795"/>
                  </a:lnTo>
                  <a:lnTo>
                    <a:pt x="6251" y="804"/>
                  </a:lnTo>
                  <a:lnTo>
                    <a:pt x="6202" y="816"/>
                  </a:lnTo>
                  <a:lnTo>
                    <a:pt x="6155" y="830"/>
                  </a:lnTo>
                  <a:lnTo>
                    <a:pt x="6108" y="846"/>
                  </a:lnTo>
                  <a:lnTo>
                    <a:pt x="6063" y="864"/>
                  </a:lnTo>
                  <a:lnTo>
                    <a:pt x="6020" y="884"/>
                  </a:lnTo>
                  <a:lnTo>
                    <a:pt x="5977" y="907"/>
                  </a:lnTo>
                  <a:lnTo>
                    <a:pt x="5936" y="930"/>
                  </a:lnTo>
                  <a:lnTo>
                    <a:pt x="5896" y="957"/>
                  </a:lnTo>
                  <a:lnTo>
                    <a:pt x="5857" y="985"/>
                  </a:lnTo>
                  <a:lnTo>
                    <a:pt x="5820" y="1014"/>
                  </a:lnTo>
                  <a:lnTo>
                    <a:pt x="5785" y="1046"/>
                  </a:lnTo>
                  <a:lnTo>
                    <a:pt x="5751" y="1079"/>
                  </a:lnTo>
                  <a:lnTo>
                    <a:pt x="5718" y="1113"/>
                  </a:lnTo>
                  <a:lnTo>
                    <a:pt x="5686" y="1149"/>
                  </a:lnTo>
                  <a:lnTo>
                    <a:pt x="5656" y="1186"/>
                  </a:lnTo>
                  <a:lnTo>
                    <a:pt x="5628" y="1224"/>
                  </a:lnTo>
                  <a:lnTo>
                    <a:pt x="5600" y="1264"/>
                  </a:lnTo>
                  <a:lnTo>
                    <a:pt x="5575" y="1305"/>
                  </a:lnTo>
                  <a:lnTo>
                    <a:pt x="5551" y="1347"/>
                  </a:lnTo>
                  <a:lnTo>
                    <a:pt x="5529" y="1390"/>
                  </a:lnTo>
                  <a:lnTo>
                    <a:pt x="5508" y="1434"/>
                  </a:lnTo>
                  <a:lnTo>
                    <a:pt x="5488" y="1478"/>
                  </a:lnTo>
                  <a:lnTo>
                    <a:pt x="5471" y="1524"/>
                  </a:lnTo>
                  <a:lnTo>
                    <a:pt x="5454" y="1570"/>
                  </a:lnTo>
                  <a:lnTo>
                    <a:pt x="5440" y="1618"/>
                  </a:lnTo>
                  <a:lnTo>
                    <a:pt x="5427" y="1665"/>
                  </a:lnTo>
                  <a:lnTo>
                    <a:pt x="5416" y="1712"/>
                  </a:lnTo>
                  <a:lnTo>
                    <a:pt x="5407" y="1761"/>
                  </a:lnTo>
                  <a:lnTo>
                    <a:pt x="5400" y="1809"/>
                  </a:lnTo>
                  <a:lnTo>
                    <a:pt x="5393" y="1857"/>
                  </a:lnTo>
                  <a:lnTo>
                    <a:pt x="5389" y="1904"/>
                  </a:lnTo>
                  <a:lnTo>
                    <a:pt x="5387" y="1952"/>
                  </a:lnTo>
                  <a:lnTo>
                    <a:pt x="5386" y="1998"/>
                  </a:lnTo>
                  <a:lnTo>
                    <a:pt x="5387" y="2044"/>
                  </a:lnTo>
                  <a:lnTo>
                    <a:pt x="5390" y="2090"/>
                  </a:lnTo>
                  <a:lnTo>
                    <a:pt x="5394" y="2134"/>
                  </a:lnTo>
                  <a:lnTo>
                    <a:pt x="5402" y="2178"/>
                  </a:lnTo>
                  <a:lnTo>
                    <a:pt x="5410" y="2222"/>
                  </a:lnTo>
                  <a:lnTo>
                    <a:pt x="5419" y="2263"/>
                  </a:lnTo>
                  <a:lnTo>
                    <a:pt x="5432" y="2304"/>
                  </a:lnTo>
                  <a:lnTo>
                    <a:pt x="5446" y="2343"/>
                  </a:lnTo>
                  <a:lnTo>
                    <a:pt x="5462" y="2382"/>
                  </a:lnTo>
                  <a:lnTo>
                    <a:pt x="5479" y="2419"/>
                  </a:lnTo>
                  <a:lnTo>
                    <a:pt x="5499" y="2454"/>
                  </a:lnTo>
                  <a:lnTo>
                    <a:pt x="5520" y="2488"/>
                  </a:lnTo>
                  <a:lnTo>
                    <a:pt x="5544" y="2521"/>
                  </a:lnTo>
                  <a:lnTo>
                    <a:pt x="5570" y="2552"/>
                  </a:lnTo>
                  <a:lnTo>
                    <a:pt x="5598" y="2581"/>
                  </a:lnTo>
                  <a:lnTo>
                    <a:pt x="5628" y="2608"/>
                  </a:lnTo>
                  <a:lnTo>
                    <a:pt x="5660" y="2634"/>
                  </a:lnTo>
                  <a:lnTo>
                    <a:pt x="5693" y="2658"/>
                  </a:lnTo>
                  <a:lnTo>
                    <a:pt x="5729" y="2678"/>
                  </a:lnTo>
                  <a:lnTo>
                    <a:pt x="5767" y="2698"/>
                  </a:lnTo>
                  <a:lnTo>
                    <a:pt x="5807" y="2714"/>
                  </a:lnTo>
                  <a:lnTo>
                    <a:pt x="5849" y="2729"/>
                  </a:lnTo>
                  <a:lnTo>
                    <a:pt x="5893" y="2741"/>
                  </a:lnTo>
                  <a:lnTo>
                    <a:pt x="5940" y="2750"/>
                  </a:lnTo>
                  <a:lnTo>
                    <a:pt x="5989" y="2757"/>
                  </a:lnTo>
                  <a:lnTo>
                    <a:pt x="6039" y="2762"/>
                  </a:lnTo>
                  <a:lnTo>
                    <a:pt x="6093" y="2763"/>
                  </a:lnTo>
                  <a:lnTo>
                    <a:pt x="6115" y="2763"/>
                  </a:lnTo>
                  <a:lnTo>
                    <a:pt x="6136" y="2762"/>
                  </a:lnTo>
                  <a:lnTo>
                    <a:pt x="6158" y="2760"/>
                  </a:lnTo>
                  <a:lnTo>
                    <a:pt x="6181" y="2757"/>
                  </a:lnTo>
                  <a:lnTo>
                    <a:pt x="6204" y="2755"/>
                  </a:lnTo>
                  <a:lnTo>
                    <a:pt x="6226" y="2752"/>
                  </a:lnTo>
                  <a:lnTo>
                    <a:pt x="6248" y="2748"/>
                  </a:lnTo>
                  <a:lnTo>
                    <a:pt x="6271" y="2744"/>
                  </a:lnTo>
                  <a:lnTo>
                    <a:pt x="6293" y="2739"/>
                  </a:lnTo>
                  <a:lnTo>
                    <a:pt x="6316" y="2734"/>
                  </a:lnTo>
                  <a:lnTo>
                    <a:pt x="6339" y="2728"/>
                  </a:lnTo>
                  <a:lnTo>
                    <a:pt x="6362" y="2720"/>
                  </a:lnTo>
                  <a:lnTo>
                    <a:pt x="6384" y="2713"/>
                  </a:lnTo>
                  <a:lnTo>
                    <a:pt x="6407" y="2706"/>
                  </a:lnTo>
                  <a:lnTo>
                    <a:pt x="6430" y="2698"/>
                  </a:lnTo>
                  <a:lnTo>
                    <a:pt x="6453" y="2688"/>
                  </a:lnTo>
                  <a:lnTo>
                    <a:pt x="6474" y="2679"/>
                  </a:lnTo>
                  <a:lnTo>
                    <a:pt x="6496" y="2670"/>
                  </a:lnTo>
                  <a:lnTo>
                    <a:pt x="6518" y="2660"/>
                  </a:lnTo>
                  <a:lnTo>
                    <a:pt x="6539" y="2648"/>
                  </a:lnTo>
                  <a:lnTo>
                    <a:pt x="6561" y="2637"/>
                  </a:lnTo>
                  <a:lnTo>
                    <a:pt x="6582" y="2625"/>
                  </a:lnTo>
                  <a:lnTo>
                    <a:pt x="6602" y="2612"/>
                  </a:lnTo>
                  <a:lnTo>
                    <a:pt x="6623" y="2599"/>
                  </a:lnTo>
                  <a:lnTo>
                    <a:pt x="6644" y="2585"/>
                  </a:lnTo>
                  <a:lnTo>
                    <a:pt x="6663" y="2572"/>
                  </a:lnTo>
                  <a:lnTo>
                    <a:pt x="6682" y="2558"/>
                  </a:lnTo>
                  <a:lnTo>
                    <a:pt x="6702" y="2542"/>
                  </a:lnTo>
                  <a:lnTo>
                    <a:pt x="6720" y="2527"/>
                  </a:lnTo>
                  <a:lnTo>
                    <a:pt x="6738" y="2511"/>
                  </a:lnTo>
                  <a:lnTo>
                    <a:pt x="6755" y="2495"/>
                  </a:lnTo>
                  <a:lnTo>
                    <a:pt x="6772" y="2478"/>
                  </a:lnTo>
                  <a:lnTo>
                    <a:pt x="6742" y="2703"/>
                  </a:lnTo>
                  <a:close/>
                  <a:moveTo>
                    <a:pt x="7639" y="2703"/>
                  </a:moveTo>
                  <a:lnTo>
                    <a:pt x="8197" y="2703"/>
                  </a:lnTo>
                  <a:lnTo>
                    <a:pt x="8527" y="827"/>
                  </a:lnTo>
                  <a:lnTo>
                    <a:pt x="7969" y="827"/>
                  </a:lnTo>
                  <a:lnTo>
                    <a:pt x="7639" y="2703"/>
                  </a:lnTo>
                  <a:close/>
                  <a:moveTo>
                    <a:pt x="8022" y="542"/>
                  </a:moveTo>
                  <a:lnTo>
                    <a:pt x="8580" y="542"/>
                  </a:lnTo>
                  <a:lnTo>
                    <a:pt x="8668" y="0"/>
                  </a:lnTo>
                  <a:lnTo>
                    <a:pt x="8111" y="0"/>
                  </a:lnTo>
                  <a:lnTo>
                    <a:pt x="8022" y="542"/>
                  </a:lnTo>
                  <a:close/>
                  <a:moveTo>
                    <a:pt x="8789" y="2144"/>
                  </a:moveTo>
                  <a:lnTo>
                    <a:pt x="8784" y="2179"/>
                  </a:lnTo>
                  <a:lnTo>
                    <a:pt x="8779" y="2212"/>
                  </a:lnTo>
                  <a:lnTo>
                    <a:pt x="8776" y="2244"/>
                  </a:lnTo>
                  <a:lnTo>
                    <a:pt x="8772" y="2275"/>
                  </a:lnTo>
                  <a:lnTo>
                    <a:pt x="8771" y="2305"/>
                  </a:lnTo>
                  <a:lnTo>
                    <a:pt x="8770" y="2334"/>
                  </a:lnTo>
                  <a:lnTo>
                    <a:pt x="8771" y="2362"/>
                  </a:lnTo>
                  <a:lnTo>
                    <a:pt x="8774" y="2389"/>
                  </a:lnTo>
                  <a:lnTo>
                    <a:pt x="8776" y="2414"/>
                  </a:lnTo>
                  <a:lnTo>
                    <a:pt x="8780" y="2439"/>
                  </a:lnTo>
                  <a:lnTo>
                    <a:pt x="8785" y="2463"/>
                  </a:lnTo>
                  <a:lnTo>
                    <a:pt x="8791" y="2484"/>
                  </a:lnTo>
                  <a:lnTo>
                    <a:pt x="8799" y="2506"/>
                  </a:lnTo>
                  <a:lnTo>
                    <a:pt x="8808" y="2526"/>
                  </a:lnTo>
                  <a:lnTo>
                    <a:pt x="8818" y="2545"/>
                  </a:lnTo>
                  <a:lnTo>
                    <a:pt x="8829" y="2563"/>
                  </a:lnTo>
                  <a:lnTo>
                    <a:pt x="8842" y="2580"/>
                  </a:lnTo>
                  <a:lnTo>
                    <a:pt x="8855" y="2596"/>
                  </a:lnTo>
                  <a:lnTo>
                    <a:pt x="8871" y="2610"/>
                  </a:lnTo>
                  <a:lnTo>
                    <a:pt x="8887" y="2625"/>
                  </a:lnTo>
                  <a:lnTo>
                    <a:pt x="8905" y="2637"/>
                  </a:lnTo>
                  <a:lnTo>
                    <a:pt x="8923" y="2648"/>
                  </a:lnTo>
                  <a:lnTo>
                    <a:pt x="8944" y="2659"/>
                  </a:lnTo>
                  <a:lnTo>
                    <a:pt x="8966" y="2668"/>
                  </a:lnTo>
                  <a:lnTo>
                    <a:pt x="8989" y="2676"/>
                  </a:lnTo>
                  <a:lnTo>
                    <a:pt x="9014" y="2683"/>
                  </a:lnTo>
                  <a:lnTo>
                    <a:pt x="9040" y="2689"/>
                  </a:lnTo>
                  <a:lnTo>
                    <a:pt x="9068" y="2694"/>
                  </a:lnTo>
                  <a:lnTo>
                    <a:pt x="9097" y="2698"/>
                  </a:lnTo>
                  <a:lnTo>
                    <a:pt x="9128" y="2701"/>
                  </a:lnTo>
                  <a:lnTo>
                    <a:pt x="9160" y="2702"/>
                  </a:lnTo>
                  <a:lnTo>
                    <a:pt x="9194" y="2703"/>
                  </a:lnTo>
                  <a:lnTo>
                    <a:pt x="9235" y="2702"/>
                  </a:lnTo>
                  <a:lnTo>
                    <a:pt x="9278" y="2701"/>
                  </a:lnTo>
                  <a:lnTo>
                    <a:pt x="9318" y="2698"/>
                  </a:lnTo>
                  <a:lnTo>
                    <a:pt x="9358" y="2695"/>
                  </a:lnTo>
                  <a:lnTo>
                    <a:pt x="9398" y="2690"/>
                  </a:lnTo>
                  <a:lnTo>
                    <a:pt x="9436" y="2685"/>
                  </a:lnTo>
                  <a:lnTo>
                    <a:pt x="9472" y="2680"/>
                  </a:lnTo>
                  <a:lnTo>
                    <a:pt x="9507" y="2674"/>
                  </a:lnTo>
                  <a:lnTo>
                    <a:pt x="9541" y="2667"/>
                  </a:lnTo>
                  <a:lnTo>
                    <a:pt x="9574" y="2661"/>
                  </a:lnTo>
                  <a:lnTo>
                    <a:pt x="9604" y="2653"/>
                  </a:lnTo>
                  <a:lnTo>
                    <a:pt x="9633" y="2646"/>
                  </a:lnTo>
                  <a:lnTo>
                    <a:pt x="9660" y="2638"/>
                  </a:lnTo>
                  <a:lnTo>
                    <a:pt x="9685" y="2631"/>
                  </a:lnTo>
                  <a:lnTo>
                    <a:pt x="9707" y="2624"/>
                  </a:lnTo>
                  <a:lnTo>
                    <a:pt x="9726" y="2616"/>
                  </a:lnTo>
                  <a:lnTo>
                    <a:pt x="9787" y="2255"/>
                  </a:lnTo>
                  <a:lnTo>
                    <a:pt x="9777" y="2261"/>
                  </a:lnTo>
                  <a:lnTo>
                    <a:pt x="9765" y="2266"/>
                  </a:lnTo>
                  <a:lnTo>
                    <a:pt x="9751" y="2272"/>
                  </a:lnTo>
                  <a:lnTo>
                    <a:pt x="9737" y="2277"/>
                  </a:lnTo>
                  <a:lnTo>
                    <a:pt x="9707" y="2288"/>
                  </a:lnTo>
                  <a:lnTo>
                    <a:pt x="9675" y="2297"/>
                  </a:lnTo>
                  <a:lnTo>
                    <a:pt x="9641" y="2304"/>
                  </a:lnTo>
                  <a:lnTo>
                    <a:pt x="9605" y="2309"/>
                  </a:lnTo>
                  <a:lnTo>
                    <a:pt x="9589" y="2311"/>
                  </a:lnTo>
                  <a:lnTo>
                    <a:pt x="9571" y="2313"/>
                  </a:lnTo>
                  <a:lnTo>
                    <a:pt x="9555" y="2314"/>
                  </a:lnTo>
                  <a:lnTo>
                    <a:pt x="9538" y="2314"/>
                  </a:lnTo>
                  <a:lnTo>
                    <a:pt x="9503" y="2313"/>
                  </a:lnTo>
                  <a:lnTo>
                    <a:pt x="9473" y="2311"/>
                  </a:lnTo>
                  <a:lnTo>
                    <a:pt x="9460" y="2310"/>
                  </a:lnTo>
                  <a:lnTo>
                    <a:pt x="9446" y="2308"/>
                  </a:lnTo>
                  <a:lnTo>
                    <a:pt x="9435" y="2305"/>
                  </a:lnTo>
                  <a:lnTo>
                    <a:pt x="9425" y="2302"/>
                  </a:lnTo>
                  <a:lnTo>
                    <a:pt x="9414" y="2299"/>
                  </a:lnTo>
                  <a:lnTo>
                    <a:pt x="9405" y="2295"/>
                  </a:lnTo>
                  <a:lnTo>
                    <a:pt x="9398" y="2291"/>
                  </a:lnTo>
                  <a:lnTo>
                    <a:pt x="9390" y="2285"/>
                  </a:lnTo>
                  <a:lnTo>
                    <a:pt x="9383" y="2280"/>
                  </a:lnTo>
                  <a:lnTo>
                    <a:pt x="9378" y="2274"/>
                  </a:lnTo>
                  <a:lnTo>
                    <a:pt x="9373" y="2267"/>
                  </a:lnTo>
                  <a:lnTo>
                    <a:pt x="9369" y="2260"/>
                  </a:lnTo>
                  <a:lnTo>
                    <a:pt x="9366" y="2251"/>
                  </a:lnTo>
                  <a:lnTo>
                    <a:pt x="9363" y="2242"/>
                  </a:lnTo>
                  <a:lnTo>
                    <a:pt x="9360" y="2233"/>
                  </a:lnTo>
                  <a:lnTo>
                    <a:pt x="9358" y="2223"/>
                  </a:lnTo>
                  <a:lnTo>
                    <a:pt x="9357" y="2211"/>
                  </a:lnTo>
                  <a:lnTo>
                    <a:pt x="9356" y="2200"/>
                  </a:lnTo>
                  <a:lnTo>
                    <a:pt x="9356" y="2188"/>
                  </a:lnTo>
                  <a:lnTo>
                    <a:pt x="9357" y="2174"/>
                  </a:lnTo>
                  <a:lnTo>
                    <a:pt x="9359" y="2144"/>
                  </a:lnTo>
                  <a:lnTo>
                    <a:pt x="9363" y="2111"/>
                  </a:lnTo>
                  <a:lnTo>
                    <a:pt x="9368" y="2075"/>
                  </a:lnTo>
                  <a:lnTo>
                    <a:pt x="9374" y="2034"/>
                  </a:lnTo>
                  <a:lnTo>
                    <a:pt x="9525" y="1190"/>
                  </a:lnTo>
                  <a:lnTo>
                    <a:pt x="9967" y="1190"/>
                  </a:lnTo>
                  <a:lnTo>
                    <a:pt x="10031" y="827"/>
                  </a:lnTo>
                  <a:lnTo>
                    <a:pt x="9581" y="827"/>
                  </a:lnTo>
                  <a:lnTo>
                    <a:pt x="9730" y="0"/>
                  </a:lnTo>
                  <a:lnTo>
                    <a:pt x="9172" y="0"/>
                  </a:lnTo>
                  <a:lnTo>
                    <a:pt x="9016" y="827"/>
                  </a:lnTo>
                  <a:lnTo>
                    <a:pt x="8651" y="827"/>
                  </a:lnTo>
                  <a:lnTo>
                    <a:pt x="8589" y="1190"/>
                  </a:lnTo>
                  <a:lnTo>
                    <a:pt x="8958" y="1190"/>
                  </a:lnTo>
                  <a:lnTo>
                    <a:pt x="8789" y="2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8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54138"/>
            <a:ext cx="7772400" cy="474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teksttypografien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688132" name="Rectangle 4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rgbClr val="8678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a-DK" sz="2400" baseline="-25000"/>
          </a:p>
        </p:txBody>
      </p:sp>
      <p:sp>
        <p:nvSpPr>
          <p:cNvPr id="68813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14300"/>
            <a:ext cx="7772400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smtClean="0"/>
              <a:t>Klik for at redigere titeltypografien </a:t>
            </a:r>
            <a:br>
              <a:rPr lang="da-DK" noProof="0" smtClean="0"/>
            </a:br>
            <a:r>
              <a:rPr lang="da-DK" noProof="0" smtClean="0"/>
              <a:t>i masteren</a:t>
            </a:r>
          </a:p>
        </p:txBody>
      </p:sp>
      <p:sp>
        <p:nvSpPr>
          <p:cNvPr id="688152" name="bmkFld2InsertDate"/>
          <p:cNvSpPr txBox="1">
            <a:spLocks noChangeArrowheads="1"/>
          </p:cNvSpPr>
          <p:nvPr/>
        </p:nvSpPr>
        <p:spPr bwMode="auto">
          <a:xfrm>
            <a:off x="890588" y="6584950"/>
            <a:ext cx="468312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spcBef>
                <a:spcPct val="50000"/>
              </a:spcBef>
            </a:pPr>
            <a:endParaRPr lang="da-DK" sz="700">
              <a:solidFill>
                <a:schemeClr val="bg1"/>
              </a:solidFill>
            </a:endParaRPr>
          </a:p>
        </p:txBody>
      </p:sp>
      <p:sp>
        <p:nvSpPr>
          <p:cNvPr id="688146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0725" y="6584950"/>
            <a:ext cx="179388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fld id="{B53E6DF2-4591-4796-936A-210309F82205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88147" name="Text Box 19"/>
          <p:cNvSpPr txBox="1">
            <a:spLocks noChangeArrowheads="1"/>
          </p:cNvSpPr>
          <p:nvPr/>
        </p:nvSpPr>
        <p:spPr bwMode="auto">
          <a:xfrm>
            <a:off x="495300" y="6584950"/>
            <a:ext cx="215900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spcBef>
                <a:spcPct val="50000"/>
              </a:spcBef>
            </a:pPr>
            <a:r>
              <a:rPr lang="da-DK" sz="700">
                <a:solidFill>
                  <a:srgbClr val="FFFFFF"/>
                </a:solidFill>
              </a:rPr>
              <a:t>Side</a:t>
            </a:r>
          </a:p>
        </p:txBody>
      </p:sp>
      <p:sp>
        <p:nvSpPr>
          <p:cNvPr id="688187" name="bmkFld2Additional information"/>
          <p:cNvSpPr txBox="1">
            <a:spLocks noChangeArrowheads="1"/>
          </p:cNvSpPr>
          <p:nvPr/>
        </p:nvSpPr>
        <p:spPr bwMode="auto">
          <a:xfrm>
            <a:off x="1403350" y="6584950"/>
            <a:ext cx="4318000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spcBef>
                <a:spcPct val="50000"/>
              </a:spcBef>
            </a:pPr>
            <a:endParaRPr lang="da-DK" sz="700">
              <a:solidFill>
                <a:schemeClr val="bg1"/>
              </a:solidFill>
            </a:endParaRPr>
          </a:p>
        </p:txBody>
      </p:sp>
      <p:sp>
        <p:nvSpPr>
          <p:cNvPr id="688189" name="bmkFldchkConfidential"/>
          <p:cNvSpPr txBox="1">
            <a:spLocks noChangeArrowheads="1"/>
          </p:cNvSpPr>
          <p:nvPr/>
        </p:nvSpPr>
        <p:spPr bwMode="auto">
          <a:xfrm>
            <a:off x="6511925" y="6573838"/>
            <a:ext cx="773113" cy="16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spcBef>
                <a:spcPct val="50000"/>
              </a:spcBef>
            </a:pPr>
            <a:endParaRPr lang="da-DK" sz="800" b="1" u="sn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39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2pPr>
      <a:lvl3pPr marL="960438" indent="-288925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235075" indent="-27305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495425" indent="-255588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1952625" indent="-255588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2409825" indent="-255588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2867025" indent="-255588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324225" indent="-255588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hyperlink" Target="http://www.fredensborg.dk/forside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9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8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7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hyperlink" Target="http://www.fredensborg.dk/forsid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rungstedhorsholmfloorball.files.wordpress.com/2014/09/foto-38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hyperlink" Target="http://rungstedhorsholmfloorball.files.wordpress.com/2014/09/foto-35.jpg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rungstedhorsholmfloorball.files.wordpress.com/2014/09/foto-36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hyperlink" Target="http://rungstedhorsholmfloorball.files.wordpress.com/2014/09/foto-291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Layout" Target="../diagrams/layout6.xml"/><Relationship Id="rId7" Type="http://schemas.openxmlformats.org/officeDocument/2006/relationships/hyperlink" Target="http://rungstedhorsholmfloorball.files.wordpress.com/2014/09/foto-22.jpg" TargetMode="Externa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18.jpeg"/><Relationship Id="rId4" Type="http://schemas.openxmlformats.org/officeDocument/2006/relationships/diagramQuickStyle" Target="../diagrams/quickStyle6.xml"/><Relationship Id="rId9" Type="http://schemas.openxmlformats.org/officeDocument/2006/relationships/hyperlink" Target="http://rungstedhorsholmfloorball.files.wordpress.com/2014/09/foto-29.jp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7.xml"/><Relationship Id="rId2" Type="http://schemas.openxmlformats.org/officeDocument/2006/relationships/hyperlink" Target="https://www.google.dk/url?sa=i&amp;rct=j&amp;q=&amp;esrc=s&amp;frm=1&amp;source=images&amp;cd=&amp;cad=rja&amp;uact=8&amp;ved=0CAcQjRw&amp;url=https://www.colourbox.dk/billede/billede-1254258&amp;ei=yf8tVYaDOMq9aZKFgPAI&amp;bvm=bv.90790515,d.d2s&amp;psig=AFQjCNFWDtzbRvy7-mSBltQZo8RskkskWg&amp;ust=1429164270783162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rhfk@outlook.dk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a2AOWyzuz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 bwMode="auto">
          <a:xfrm>
            <a:off x="2854712" y="4828478"/>
            <a:ext cx="3189249" cy="160577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511" y="2523595"/>
            <a:ext cx="794476" cy="48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97627947"/>
              </p:ext>
            </p:extLst>
          </p:nvPr>
        </p:nvGraphicFramePr>
        <p:xfrm>
          <a:off x="2518024" y="1229024"/>
          <a:ext cx="3816424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3676" y="2523595"/>
            <a:ext cx="7755673" cy="2971056"/>
          </a:xfrm>
        </p:spPr>
        <p:txBody>
          <a:bodyPr/>
          <a:lstStyle/>
          <a:p>
            <a:r>
              <a:rPr lang="da-DK" sz="3000" dirty="0" smtClean="0"/>
              <a:t>Skolesamarbejdet</a:t>
            </a:r>
            <a:endParaRPr lang="da-DK" sz="3000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91113" y="5824654"/>
            <a:ext cx="6400800" cy="1219200"/>
          </a:xfrm>
        </p:spPr>
        <p:txBody>
          <a:bodyPr/>
          <a:lstStyle/>
          <a:p>
            <a:r>
              <a:rPr lang="da-DK" dirty="0" smtClean="0"/>
              <a:t>Motion og bevægelse</a:t>
            </a: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4294967295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/>
          <a:lstStyle/>
          <a:p>
            <a:fld id="{BA9B540C-44DA-4F69-89C9-7C84606640D3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660" y="615157"/>
            <a:ext cx="1776412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swg\AppData\Local\Microsoft\Windows\Temporary Internet Files\Content.Outlook\99XA08G0\RUNGSTED_HOERSHOLM_FLOORBALL.t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589064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aFU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174" y="3584054"/>
            <a:ext cx="964679" cy="56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04152"/>
            <a:ext cx="776461" cy="476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Ellipse 9"/>
          <p:cNvSpPr/>
          <p:nvPr/>
        </p:nvSpPr>
        <p:spPr>
          <a:xfrm>
            <a:off x="3851920" y="1772816"/>
            <a:ext cx="1152128" cy="102079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smtClean="0"/>
              <a:t>Skole-reform</a:t>
            </a:r>
            <a:endParaRPr lang="da-DK" sz="1200" dirty="0"/>
          </a:p>
        </p:txBody>
      </p:sp>
      <p:pic>
        <p:nvPicPr>
          <p:cNvPr id="15" name="Picture 2" descr="Gå til forside">
            <a:hlinkClick r:id="rId12" tooltip="Gå til forside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866" y="392505"/>
            <a:ext cx="1511914" cy="42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32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llipse 13"/>
          <p:cNvSpPr/>
          <p:nvPr/>
        </p:nvSpPr>
        <p:spPr bwMode="auto">
          <a:xfrm>
            <a:off x="2970661" y="3905477"/>
            <a:ext cx="3384645" cy="2620371"/>
          </a:xfrm>
          <a:prstGeom prst="ellips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charset="0"/>
              </a:rPr>
              <a:t>Mere motion og bevægelse</a:t>
            </a:r>
          </a:p>
        </p:txBody>
      </p:sp>
      <p:sp>
        <p:nvSpPr>
          <p:cNvPr id="76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Fælles samarbejde skaber resultater </a:t>
            </a:r>
            <a:endParaRPr lang="da-DK" dirty="0"/>
          </a:p>
        </p:txBody>
      </p:sp>
      <p:sp>
        <p:nvSpPr>
          <p:cNvPr id="768003" name="Rectangle 3"/>
          <p:cNvSpPr>
            <a:spLocks noGrp="1" noChangeArrowheads="1"/>
          </p:cNvSpPr>
          <p:nvPr>
            <p:ph idx="1"/>
          </p:nvPr>
        </p:nvSpPr>
        <p:spPr>
          <a:xfrm>
            <a:off x="327546" y="1354138"/>
            <a:ext cx="8693624" cy="4748212"/>
          </a:xfrm>
        </p:spPr>
        <p:txBody>
          <a:bodyPr/>
          <a:lstStyle/>
          <a:p>
            <a:r>
              <a:rPr lang="da-DK" dirty="0" smtClean="0"/>
              <a:t>Skolereformen sætter rammerne – vi definerer indsatserne</a:t>
            </a:r>
            <a:endParaRPr lang="da-DK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B90E1-054E-4494-B65E-EE5B62AF5CBC}" type="slidenum">
              <a:rPr lang="da-DK" smtClean="0"/>
              <a:pPr/>
              <a:t>2</a:t>
            </a:fld>
            <a:endParaRPr lang="da-DK"/>
          </a:p>
        </p:txBody>
      </p:sp>
      <p:sp>
        <p:nvSpPr>
          <p:cNvPr id="3" name="Ellipse 2"/>
          <p:cNvSpPr/>
          <p:nvPr/>
        </p:nvSpPr>
        <p:spPr bwMode="auto">
          <a:xfrm>
            <a:off x="1476232" y="2008492"/>
            <a:ext cx="3384645" cy="2620371"/>
          </a:xfrm>
          <a:prstGeom prst="ellips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a-DK" sz="2400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Udvide kendskabet til sporten</a:t>
            </a:r>
          </a:p>
        </p:txBody>
      </p:sp>
      <p:sp>
        <p:nvSpPr>
          <p:cNvPr id="7" name="Ellipse 6"/>
          <p:cNvSpPr/>
          <p:nvPr/>
        </p:nvSpPr>
        <p:spPr bwMode="auto">
          <a:xfrm>
            <a:off x="4465092" y="2008491"/>
            <a:ext cx="3384645" cy="2620371"/>
          </a:xfrm>
          <a:prstGeom prst="ellips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charset="0"/>
              </a:rPr>
              <a:t>Samarbejde</a:t>
            </a:r>
            <a:r>
              <a:rPr kumimoji="0" lang="da-DK" sz="2400" b="0" i="0" u="none" strike="noStrike" cap="none" normalizeH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charset="0"/>
              </a:rPr>
              <a:t> med lokale foreninger</a:t>
            </a:r>
            <a:endParaRPr kumimoji="0" lang="da-DK" sz="2400" b="0" i="0" u="none" strike="noStrike" cap="none" normalizeH="0" baseline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5" name="Højrepil 4"/>
          <p:cNvSpPr/>
          <p:nvPr/>
        </p:nvSpPr>
        <p:spPr bwMode="auto">
          <a:xfrm>
            <a:off x="698309" y="2704528"/>
            <a:ext cx="1091821" cy="900752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Højrepil 9"/>
          <p:cNvSpPr/>
          <p:nvPr/>
        </p:nvSpPr>
        <p:spPr bwMode="auto">
          <a:xfrm rot="10800000">
            <a:off x="7606350" y="2856928"/>
            <a:ext cx="1091821" cy="900752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Picture 3" descr="C:\Users\swg\AppData\Local\Microsoft\Windows\Temporary Internet Files\Content.Outlook\99XA08G0\RUNGSTED_HOERSHOLM_FLOORBALL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741" y="3905477"/>
            <a:ext cx="589625" cy="58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Højrepil 14"/>
          <p:cNvSpPr/>
          <p:nvPr/>
        </p:nvSpPr>
        <p:spPr bwMode="auto">
          <a:xfrm rot="16200000">
            <a:off x="4318377" y="6157360"/>
            <a:ext cx="689212" cy="900752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Gå til forside">
            <a:hlinkClick r:id="rId4" tooltip="Gå til fors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58" y="3886467"/>
            <a:ext cx="1241947" cy="35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815" y="4130040"/>
            <a:ext cx="1225951" cy="351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097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Fælles Strategi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83569" y="1400557"/>
            <a:ext cx="4925662" cy="4918355"/>
          </a:xfrm>
        </p:spPr>
        <p:txBody>
          <a:bodyPr>
            <a:normAutofit fontScale="92500" lnSpcReduction="10000"/>
          </a:bodyPr>
          <a:lstStyle/>
          <a:p>
            <a:r>
              <a:rPr lang="da-DK" sz="2200" i="1" dirty="0" smtClean="0"/>
              <a:t>Udbrede kendskabet til sporten</a:t>
            </a:r>
          </a:p>
          <a:p>
            <a:pPr lvl="1"/>
            <a:r>
              <a:rPr lang="da-DK" sz="2000" dirty="0" smtClean="0"/>
              <a:t>Alle skoleelever fra 1-3 klassetrin skal modtage undervisning i floorball af instruktører med floorball som speciale</a:t>
            </a:r>
          </a:p>
          <a:p>
            <a:pPr lvl="0"/>
            <a:r>
              <a:rPr lang="da-DK" sz="2200" i="1" dirty="0" smtClean="0"/>
              <a:t>Fokus på mere </a:t>
            </a:r>
            <a:r>
              <a:rPr lang="da-DK" sz="2200" i="1" dirty="0"/>
              <a:t>motion og bevægelse</a:t>
            </a:r>
            <a:endParaRPr lang="da-DK" sz="2200" dirty="0"/>
          </a:p>
          <a:p>
            <a:pPr lvl="1"/>
            <a:r>
              <a:rPr lang="da-DK" sz="2000" dirty="0" smtClean="0"/>
              <a:t>Floorball er en del af de tilbud der udbydes på </a:t>
            </a:r>
            <a:r>
              <a:rPr lang="da-DK" sz="2000" dirty="0"/>
              <a:t>skolen i idræt og/eller som ekstra </a:t>
            </a:r>
            <a:r>
              <a:rPr lang="da-DK" sz="2000" dirty="0" smtClean="0"/>
              <a:t>idrætstimer</a:t>
            </a:r>
          </a:p>
          <a:p>
            <a:r>
              <a:rPr lang="da-DK" sz="2200" i="1" dirty="0" smtClean="0"/>
              <a:t>Høj kvalitet i undervisningen</a:t>
            </a:r>
          </a:p>
          <a:p>
            <a:pPr lvl="1"/>
            <a:r>
              <a:rPr lang="da-DK" sz="2000" dirty="0" smtClean="0"/>
              <a:t>Idrætslærerne skal modtage færdige koncepter og vejledning i brugen af disse fra veluddannede instruktører </a:t>
            </a:r>
          </a:p>
          <a:p>
            <a:r>
              <a:rPr lang="da-DK" sz="2200" i="1" dirty="0" smtClean="0"/>
              <a:t>Samarbejde </a:t>
            </a:r>
            <a:r>
              <a:rPr lang="da-DK" sz="2200" i="1" dirty="0"/>
              <a:t>på tværs</a:t>
            </a:r>
            <a:endParaRPr lang="da-DK" sz="2200" dirty="0"/>
          </a:p>
          <a:p>
            <a:pPr lvl="1"/>
            <a:r>
              <a:rPr lang="da-DK" sz="2000" dirty="0" smtClean="0"/>
              <a:t>Instruktører, </a:t>
            </a:r>
            <a:r>
              <a:rPr lang="da-DK" sz="2000" dirty="0"/>
              <a:t>som er fagligt dygtige til floorball bidrager med ny viden til </a:t>
            </a:r>
            <a:r>
              <a:rPr lang="da-DK" sz="2000" dirty="0" smtClean="0"/>
              <a:t>idrætslærerne</a:t>
            </a:r>
            <a:endParaRPr lang="da-DK" sz="2000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B90E1-054E-4494-B65E-EE5B62AF5CBC}" type="slidenum">
              <a:rPr lang="da-DK" smtClean="0"/>
              <a:pPr/>
              <a:t>3</a:t>
            </a:fld>
            <a:endParaRPr lang="da-DK"/>
          </a:p>
        </p:txBody>
      </p:sp>
      <p:pic>
        <p:nvPicPr>
          <p:cNvPr id="5" name="Picture 4" descr="foto-38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62" y="1340768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foto-35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62" y="3483893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604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Samarbejdet i oversigt</a:t>
            </a:r>
            <a:endParaRPr lang="da-DK" dirty="0"/>
          </a:p>
        </p:txBody>
      </p:sp>
      <p:graphicFrame>
        <p:nvGraphicFramePr>
          <p:cNvPr id="5" name="Pladsholder til ind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8746974"/>
              </p:ext>
            </p:extLst>
          </p:nvPr>
        </p:nvGraphicFramePr>
        <p:xfrm>
          <a:off x="382138" y="1351128"/>
          <a:ext cx="8611738" cy="474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B90E1-054E-4494-B65E-EE5B62AF5CBC}" type="slidenum">
              <a:rPr lang="da-DK" smtClean="0"/>
              <a:pPr/>
              <a:t>4</a:t>
            </a:fld>
            <a:endParaRPr lang="da-DK"/>
          </a:p>
        </p:txBody>
      </p:sp>
      <p:graphicFrame>
        <p:nvGraphicFramePr>
          <p:cNvPr id="6" name="Pladsholder til indhold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7655696"/>
              </p:ext>
            </p:extLst>
          </p:nvPr>
        </p:nvGraphicFramePr>
        <p:xfrm>
          <a:off x="6769290" y="221374"/>
          <a:ext cx="2825086" cy="1102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395722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Undervisningen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85800" y="1354138"/>
            <a:ext cx="5223681" cy="4748212"/>
          </a:xfrm>
        </p:spPr>
        <p:txBody>
          <a:bodyPr/>
          <a:lstStyle/>
          <a:p>
            <a:r>
              <a:rPr lang="da-DK" dirty="0" smtClean="0"/>
              <a:t>Elevundervisningen</a:t>
            </a:r>
          </a:p>
          <a:p>
            <a:pPr lvl="1"/>
            <a:r>
              <a:rPr lang="da-DK" dirty="0"/>
              <a:t>modulbaserede undervisningsforløb med inkludering, differentierende undervisning som kodeord; kombineret med et højt aktivitetsniveau med fokus på motorik og </a:t>
            </a:r>
            <a:r>
              <a:rPr lang="da-DK" dirty="0" smtClean="0"/>
              <a:t>samarbejde </a:t>
            </a:r>
            <a:r>
              <a:rPr lang="da-DK" dirty="0"/>
              <a:t>som bærende elementer.</a:t>
            </a:r>
            <a:endParaRPr lang="da-DK" dirty="0" smtClean="0"/>
          </a:p>
          <a:p>
            <a:r>
              <a:rPr lang="da-DK" dirty="0" smtClean="0"/>
              <a:t>Udviklingskurser</a:t>
            </a:r>
          </a:p>
          <a:p>
            <a:pPr lvl="1"/>
            <a:r>
              <a:rPr lang="da-DK" dirty="0" smtClean="0"/>
              <a:t>Spot-kurser målrettet idrætslærere og andre der selvstændigt skal kunne gennemføre en undervisning. 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B90E1-054E-4494-B65E-EE5B62AF5CBC}" type="slidenum">
              <a:rPr lang="da-DK" smtClean="0"/>
              <a:pPr/>
              <a:t>5</a:t>
            </a:fld>
            <a:endParaRPr lang="da-DK"/>
          </a:p>
        </p:txBody>
      </p:sp>
      <p:pic>
        <p:nvPicPr>
          <p:cNvPr id="5" name="Picture 4" descr="foto-3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9678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foto-29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56860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154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Instruktørerne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 smtClean="0"/>
              <a:t>DAFU &amp; Rungsted </a:t>
            </a:r>
            <a:r>
              <a:rPr lang="da-DK" dirty="0"/>
              <a:t>Hørsholm floorball klub har flere kompetente trænere, der har interesse i at varetage en trænerfunktion i klubben ift. skolesamarbejder.</a:t>
            </a:r>
          </a:p>
          <a:p>
            <a:r>
              <a:rPr lang="da-DK" dirty="0"/>
              <a:t>Alle har arbejdet som træner i klubben og har den fornødne socialpædagogisk forståelse til at kunne varetage opgaven. </a:t>
            </a:r>
          </a:p>
          <a:p>
            <a:r>
              <a:rPr lang="da-DK" dirty="0"/>
              <a:t>Alle vil blive klædt på af klubben, så inkluderende og differentierende undervisning kan varetages. 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B90E1-054E-4494-B65E-EE5B62AF5CBC}" type="slidenum">
              <a:rPr lang="da-DK" smtClean="0"/>
              <a:pPr/>
              <a:t>6</a:t>
            </a:fld>
            <a:endParaRPr lang="da-DK"/>
          </a:p>
        </p:txBody>
      </p:sp>
      <p:graphicFrame>
        <p:nvGraphicFramePr>
          <p:cNvPr id="5" name="Pladsholder til indhold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358461"/>
              </p:ext>
            </p:extLst>
          </p:nvPr>
        </p:nvGraphicFramePr>
        <p:xfrm>
          <a:off x="6769290" y="221374"/>
          <a:ext cx="2825086" cy="1102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6943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Undervisningsmaterialet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/>
              <a:t>Dansk Floorball Union </a:t>
            </a:r>
            <a:r>
              <a:rPr lang="da-DK" dirty="0" smtClean="0"/>
              <a:t>udvikler sammen med DIF undervisningsmateriale</a:t>
            </a:r>
          </a:p>
          <a:p>
            <a:pPr lvl="0"/>
            <a:r>
              <a:rPr lang="da-DK" dirty="0" smtClean="0"/>
              <a:t>Materialet bliver udarbejdet </a:t>
            </a:r>
            <a:r>
              <a:rPr lang="da-DK" dirty="0"/>
              <a:t>som 4-6 modulbaserede undervisningsforløb med inkludering, differentierende undervisning som kodeord; kombineret med et højt aktivitetsniveau med fokus på </a:t>
            </a:r>
            <a:r>
              <a:rPr lang="da-DK" dirty="0" smtClean="0"/>
              <a:t>motorik, samarbejde </a:t>
            </a:r>
            <a:r>
              <a:rPr lang="da-DK" dirty="0"/>
              <a:t>og boldspil som bærende elementer. </a:t>
            </a:r>
            <a:endParaRPr lang="da-DK" dirty="0" smtClean="0"/>
          </a:p>
          <a:p>
            <a:pPr lvl="0"/>
            <a:r>
              <a:rPr lang="da-DK" dirty="0" smtClean="0"/>
              <a:t>Undervisningsmaterialet udarbejdes således det efterfølgende kan anvendes af idrætslærerne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B90E1-054E-4494-B65E-EE5B62AF5CBC}" type="slidenum">
              <a:rPr lang="da-DK" smtClean="0"/>
              <a:pPr/>
              <a:t>7</a:t>
            </a:fld>
            <a:endParaRPr lang="da-DK"/>
          </a:p>
        </p:txBody>
      </p:sp>
      <p:graphicFrame>
        <p:nvGraphicFramePr>
          <p:cNvPr id="5" name="Pladsholder til indhold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2846541"/>
              </p:ext>
            </p:extLst>
          </p:nvPr>
        </p:nvGraphicFramePr>
        <p:xfrm>
          <a:off x="6769290" y="221374"/>
          <a:ext cx="2825086" cy="1102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8491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Udstyr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85801" y="1354138"/>
            <a:ext cx="4582236" cy="4748212"/>
          </a:xfrm>
        </p:spPr>
        <p:txBody>
          <a:bodyPr/>
          <a:lstStyle/>
          <a:p>
            <a:r>
              <a:rPr lang="da-DK" dirty="0" smtClean="0"/>
              <a:t>Rungsted Hørsholm floorball klub stiller udstyr til rådighed</a:t>
            </a:r>
          </a:p>
          <a:p>
            <a:r>
              <a:rPr lang="da-DK" dirty="0" smtClean="0"/>
              <a:t>Udstyrspakkerne indeholder</a:t>
            </a:r>
          </a:p>
          <a:p>
            <a:pPr lvl="1"/>
            <a:r>
              <a:rPr lang="da-DK" dirty="0" smtClean="0"/>
              <a:t>Stave</a:t>
            </a:r>
          </a:p>
          <a:p>
            <a:pPr lvl="1"/>
            <a:r>
              <a:rPr lang="da-DK" dirty="0" smtClean="0"/>
              <a:t>Trøjer</a:t>
            </a:r>
          </a:p>
          <a:p>
            <a:pPr lvl="1"/>
            <a:r>
              <a:rPr lang="da-DK" dirty="0" smtClean="0"/>
              <a:t>Bolde</a:t>
            </a:r>
          </a:p>
          <a:p>
            <a:pPr lvl="1"/>
            <a:r>
              <a:rPr lang="da-DK" dirty="0" smtClean="0"/>
              <a:t>Evt. mål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B90E1-054E-4494-B65E-EE5B62AF5CBC}" type="slidenum">
              <a:rPr lang="da-DK" smtClean="0"/>
              <a:pPr/>
              <a:t>8</a:t>
            </a:fld>
            <a:endParaRPr lang="da-DK"/>
          </a:p>
        </p:txBody>
      </p:sp>
      <p:graphicFrame>
        <p:nvGraphicFramePr>
          <p:cNvPr id="5" name="Pladsholder til indhold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5541845"/>
              </p:ext>
            </p:extLst>
          </p:nvPr>
        </p:nvGraphicFramePr>
        <p:xfrm>
          <a:off x="6769290" y="221374"/>
          <a:ext cx="2825086" cy="1102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foto-22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417968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foto-29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61093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959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Udvalgte modeller for samarbejde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73206" y="1354138"/>
            <a:ext cx="5281684" cy="4748212"/>
          </a:xfrm>
        </p:spPr>
        <p:txBody>
          <a:bodyPr/>
          <a:lstStyle/>
          <a:p>
            <a:r>
              <a:rPr lang="da-DK" dirty="0" smtClean="0"/>
              <a:t>Der </a:t>
            </a:r>
            <a:r>
              <a:rPr lang="da-DK" dirty="0"/>
              <a:t>er tænkt i 2 modeller, som passer til Floorballsporten, klubben og </a:t>
            </a:r>
            <a:r>
              <a:rPr lang="da-DK" dirty="0" err="1"/>
              <a:t>DaFU’s</a:t>
            </a:r>
            <a:r>
              <a:rPr lang="da-DK" dirty="0"/>
              <a:t> undervisningsmateriale. </a:t>
            </a:r>
            <a:endParaRPr lang="da-DK" dirty="0" smtClean="0"/>
          </a:p>
          <a:p>
            <a:pPr lvl="1"/>
            <a:r>
              <a:rPr lang="da-DK" dirty="0" smtClean="0"/>
              <a:t>En forløbsmodel</a:t>
            </a:r>
          </a:p>
          <a:p>
            <a:pPr lvl="1"/>
            <a:r>
              <a:rPr lang="da-DK" dirty="0" smtClean="0"/>
              <a:t>En </a:t>
            </a:r>
            <a:r>
              <a:rPr lang="da-DK" dirty="0"/>
              <a:t>partnerskabsmodel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B90E1-054E-4494-B65E-EE5B62AF5CBC}" type="slidenum">
              <a:rPr lang="da-DK" smtClean="0"/>
              <a:pPr/>
              <a:t>9</a:t>
            </a:fld>
            <a:endParaRPr lang="da-DK"/>
          </a:p>
        </p:txBody>
      </p:sp>
      <p:pic>
        <p:nvPicPr>
          <p:cNvPr id="1026" name="Picture 2" descr="https://d2gg9evh47fn9z.cloudfront.net/thumb_COLOURBOX1284018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477" y="2497540"/>
            <a:ext cx="3512022" cy="263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Pladsholder til indhold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241974"/>
              </p:ext>
            </p:extLst>
          </p:nvPr>
        </p:nvGraphicFramePr>
        <p:xfrm>
          <a:off x="6769290" y="221374"/>
          <a:ext cx="2825086" cy="1102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75099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Forløbsmodellen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40391" y="1163069"/>
            <a:ext cx="7772400" cy="4748212"/>
          </a:xfrm>
        </p:spPr>
        <p:txBody>
          <a:bodyPr/>
          <a:lstStyle/>
          <a:p>
            <a:pPr marL="0" lvl="0" indent="0">
              <a:buNone/>
            </a:pPr>
            <a:endParaRPr lang="da-DK" sz="1800" dirty="0"/>
          </a:p>
          <a:p>
            <a:pPr marL="0" indent="0">
              <a:buNone/>
            </a:pPr>
            <a:r>
              <a:rPr lang="da-DK" sz="1800" dirty="0"/>
              <a:t>Forløbsmodellen </a:t>
            </a:r>
            <a:r>
              <a:rPr lang="da-DK" sz="1800" dirty="0" smtClean="0"/>
              <a:t>kan tilbydes </a:t>
            </a:r>
            <a:r>
              <a:rPr lang="da-DK" sz="1800" dirty="0"/>
              <a:t>stort set alle skoler i Hørsholm. Her tænkes i forløb af ca. 6 ugers varighed, hvor trænerne laver fast undervisning på skolen for en klasse og som, foruden modulbaseret undervisning, også kan inkludere</a:t>
            </a:r>
            <a:r>
              <a:rPr lang="da-DK" sz="1800" dirty="0" smtClean="0"/>
              <a:t>:</a:t>
            </a:r>
          </a:p>
          <a:p>
            <a:pPr marL="0" indent="0">
              <a:buNone/>
            </a:pPr>
            <a:endParaRPr lang="da-DK" sz="1800" dirty="0"/>
          </a:p>
          <a:p>
            <a:pPr marL="0" indent="0">
              <a:buNone/>
            </a:pPr>
            <a:r>
              <a:rPr lang="da-DK" sz="1800" u="sng" dirty="0"/>
              <a:t>Forslag til forløb under </a:t>
            </a:r>
            <a:r>
              <a:rPr lang="da-DK" sz="1800" u="sng" dirty="0" smtClean="0"/>
              <a:t>model</a:t>
            </a:r>
            <a:endParaRPr lang="da-DK" sz="1800" dirty="0"/>
          </a:p>
          <a:p>
            <a:pPr lvl="0"/>
            <a:r>
              <a:rPr lang="da-DK" sz="1800" dirty="0"/>
              <a:t>Tilknyttede lærere får kursus med floorball </a:t>
            </a:r>
            <a:endParaRPr lang="da-DK" sz="1800" dirty="0" smtClean="0"/>
          </a:p>
          <a:p>
            <a:pPr lvl="0"/>
            <a:r>
              <a:rPr lang="da-DK" sz="1800" dirty="0" smtClean="0"/>
              <a:t>Forløb </a:t>
            </a:r>
            <a:r>
              <a:rPr lang="da-DK" sz="1800" dirty="0"/>
              <a:t>af 6 uger lokalt med floorball </a:t>
            </a:r>
          </a:p>
          <a:p>
            <a:pPr lvl="0"/>
            <a:r>
              <a:rPr lang="da-DK" sz="1800" dirty="0"/>
              <a:t>Forening, skolerepræsentant samt trænere mødes med forældrene på skolen. </a:t>
            </a:r>
          </a:p>
          <a:p>
            <a:pPr lvl="0"/>
            <a:r>
              <a:rPr lang="da-DK" sz="1800" dirty="0"/>
              <a:t>Stævne i foreningen/på skolen </a:t>
            </a:r>
          </a:p>
          <a:p>
            <a:pPr lvl="0"/>
            <a:r>
              <a:rPr lang="da-DK" sz="1800" dirty="0"/>
              <a:t>Forening planlægger turnering sammen med skolen. </a:t>
            </a:r>
          </a:p>
          <a:p>
            <a:endParaRPr lang="da-DK" sz="1800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B90E1-054E-4494-B65E-EE5B62AF5CBC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4405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Partnerskabsmodellen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85800" y="1354138"/>
            <a:ext cx="7994176" cy="4748212"/>
          </a:xfrm>
        </p:spPr>
        <p:txBody>
          <a:bodyPr/>
          <a:lstStyle/>
          <a:p>
            <a:r>
              <a:rPr lang="da-DK" dirty="0" smtClean="0"/>
              <a:t>Hvis </a:t>
            </a:r>
            <a:r>
              <a:rPr lang="da-DK" dirty="0"/>
              <a:t>en skole ønsker den store model med partnerskab for en </a:t>
            </a:r>
            <a:r>
              <a:rPr lang="da-DK" dirty="0" smtClean="0"/>
              <a:t>eller flere årgange, </a:t>
            </a:r>
            <a:r>
              <a:rPr lang="da-DK" dirty="0"/>
              <a:t>der på skift/rotation deltager i floorballundervisningen over et helt skoleår, er det noget, vi kan tilrettelægge sammen med den pågældende skole. </a:t>
            </a:r>
            <a:endParaRPr lang="da-DK" dirty="0" smtClean="0"/>
          </a:p>
          <a:p>
            <a:r>
              <a:rPr lang="da-DK" dirty="0" smtClean="0"/>
              <a:t>Her </a:t>
            </a:r>
            <a:r>
              <a:rPr lang="da-DK" dirty="0"/>
              <a:t>vil undervisningen helt eller delvist blive overtaget, efter aftale, af klubbens trænere, der ansættes mere permanent, skole og klub imellem. </a:t>
            </a:r>
            <a:endParaRPr lang="da-DK" dirty="0" smtClean="0"/>
          </a:p>
          <a:p>
            <a:pPr marL="0" lv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i="1" dirty="0"/>
              <a:t>Hvis en skole alene ønsker at en træner skal komme og deltage som undervisningsassistent og i den understøttende idrætsundervisning, er dette også en mulighed. 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B90E1-054E-4494-B65E-EE5B62AF5CBC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879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Ansvarsfordeling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1800" dirty="0" smtClean="0"/>
              <a:t>Rungsted Hørsholm floorball klub/forbund</a:t>
            </a:r>
          </a:p>
          <a:p>
            <a:pPr lvl="1"/>
            <a:r>
              <a:rPr lang="da-DK" sz="1800" dirty="0" smtClean="0"/>
              <a:t>Ansætter koblingskonsulent som har til </a:t>
            </a:r>
            <a:r>
              <a:rPr lang="da-DK" sz="1800" dirty="0"/>
              <a:t>opgave at administrere </a:t>
            </a:r>
            <a:r>
              <a:rPr lang="da-DK" sz="1800" dirty="0" smtClean="0"/>
              <a:t>skolesamarbejdet.</a:t>
            </a:r>
          </a:p>
          <a:p>
            <a:pPr lvl="1"/>
            <a:r>
              <a:rPr lang="da-DK" sz="1800" dirty="0" smtClean="0"/>
              <a:t>Udvikler undervisningsmateriale</a:t>
            </a:r>
          </a:p>
          <a:p>
            <a:pPr lvl="1"/>
            <a:r>
              <a:rPr lang="da-DK" sz="1800" dirty="0" smtClean="0"/>
              <a:t>Stiller udstyr til rådighed for skolerne, herunder stave, bolde, mål etc.</a:t>
            </a:r>
          </a:p>
          <a:p>
            <a:pPr lvl="1"/>
            <a:r>
              <a:rPr lang="da-DK" sz="1800" dirty="0" smtClean="0"/>
              <a:t>Stillede trænere/konsulenter til rådighed, der, sammen med idrætslærerne, skal varetage undervisningen</a:t>
            </a:r>
          </a:p>
          <a:p>
            <a:r>
              <a:rPr lang="da-DK" sz="1800" dirty="0" smtClean="0"/>
              <a:t>Skolen</a:t>
            </a:r>
          </a:p>
          <a:p>
            <a:pPr lvl="1"/>
            <a:r>
              <a:rPr lang="da-DK" sz="1800" dirty="0" smtClean="0"/>
              <a:t>Deltager aktiv i forløbet og stiller ressourcer til rådighed.</a:t>
            </a:r>
          </a:p>
          <a:p>
            <a:pPr lvl="1"/>
            <a:r>
              <a:rPr lang="da-DK" sz="1800" dirty="0" smtClean="0"/>
              <a:t>Står for kontakt og information til børn og forældre</a:t>
            </a:r>
          </a:p>
          <a:p>
            <a:r>
              <a:rPr lang="da-DK" sz="1800" dirty="0" smtClean="0"/>
              <a:t>Kommunen</a:t>
            </a:r>
          </a:p>
          <a:p>
            <a:pPr lvl="1"/>
            <a:r>
              <a:rPr lang="da-DK" sz="1800" dirty="0" smtClean="0"/>
              <a:t>Formidler kontakten mellem forening og skole</a:t>
            </a:r>
          </a:p>
          <a:p>
            <a:pPr lvl="1"/>
            <a:r>
              <a:rPr lang="da-DK" sz="1800" dirty="0" smtClean="0"/>
              <a:t>Stiller en økonomisk ramme til rådighed</a:t>
            </a:r>
          </a:p>
          <a:p>
            <a:pPr lvl="1"/>
            <a:endParaRPr lang="da-DK" sz="1800" dirty="0" smtClean="0"/>
          </a:p>
          <a:p>
            <a:pPr lvl="1"/>
            <a:endParaRPr lang="da-DK" sz="180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7/25/2015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48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Kontaktoplysninger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Ved spørgsmål så kontakt koblingskonsulenten fra Rungsted Hørsholm floorball klub</a:t>
            </a:r>
          </a:p>
          <a:p>
            <a:endParaRPr lang="da-DK" dirty="0"/>
          </a:p>
          <a:p>
            <a:pPr marL="0" indent="0" algn="ctr">
              <a:buNone/>
            </a:pPr>
            <a:r>
              <a:rPr lang="da-DK" dirty="0" smtClean="0"/>
              <a:t>Stephan </a:t>
            </a:r>
            <a:r>
              <a:rPr lang="da-DK" dirty="0"/>
              <a:t>Grey 21 21 62 87</a:t>
            </a:r>
          </a:p>
          <a:p>
            <a:pPr marL="0" indent="0" algn="ctr">
              <a:buNone/>
            </a:pPr>
            <a:r>
              <a:rPr lang="da-DK" dirty="0"/>
              <a:t>E-mail: </a:t>
            </a:r>
            <a:r>
              <a:rPr lang="da-DK" dirty="0" smtClean="0">
                <a:hlinkClick r:id="rId2"/>
              </a:rPr>
              <a:t>rhfk@outlook.dk</a:t>
            </a:r>
            <a:endParaRPr lang="da-DK" dirty="0" smtClean="0"/>
          </a:p>
          <a:p>
            <a:pPr marL="0" indent="0" algn="ctr">
              <a:buNone/>
            </a:pPr>
            <a:endParaRPr lang="da-DK" dirty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B90E1-054E-4494-B65E-EE5B62AF5CBC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2900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Se mere om samarbejdet: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</a:t>
            </a:r>
            <a:r>
              <a:rPr lang="da-DK" dirty="0" smtClean="0">
                <a:hlinkClick r:id="rId2"/>
              </a:rPr>
              <a:t>www.youtube.com/watch?v=Fa2AOWyzuzE</a:t>
            </a:r>
            <a:endParaRPr lang="da-DK" dirty="0" smtClean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B90E1-054E-4494-B65E-EE5B62AF5CBC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229583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RFkredit">
      <a:dk1>
        <a:srgbClr val="000000"/>
      </a:dk1>
      <a:lt1>
        <a:srgbClr val="FFFFFF"/>
      </a:lt1>
      <a:dk2>
        <a:srgbClr val="FF0000"/>
      </a:dk2>
      <a:lt2>
        <a:srgbClr val="B5AC9F"/>
      </a:lt2>
      <a:accent1>
        <a:srgbClr val="B5DC10"/>
      </a:accent1>
      <a:accent2>
        <a:srgbClr val="006382"/>
      </a:accent2>
      <a:accent3>
        <a:srgbClr val="87A40C"/>
      </a:accent3>
      <a:accent4>
        <a:srgbClr val="7D0D00"/>
      </a:accent4>
      <a:accent5>
        <a:srgbClr val="867866"/>
      </a:accent5>
      <a:accent6>
        <a:srgbClr val="B5AC9F"/>
      </a:accent6>
      <a:hlink>
        <a:srgbClr val="0000FF"/>
      </a:hlink>
      <a:folHlink>
        <a:srgbClr val="800080"/>
      </a:folHlink>
    </a:clrScheme>
    <a:fontScheme name="BRFkred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sz="18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BRFkredit Agenda">
  <a:themeElements>
    <a:clrScheme name="BRFkredit">
      <a:dk1>
        <a:srgbClr val="000000"/>
      </a:dk1>
      <a:lt1>
        <a:srgbClr val="FFFFFF"/>
      </a:lt1>
      <a:dk2>
        <a:srgbClr val="FF0000"/>
      </a:dk2>
      <a:lt2>
        <a:srgbClr val="B5AC9F"/>
      </a:lt2>
      <a:accent1>
        <a:srgbClr val="B5DC10"/>
      </a:accent1>
      <a:accent2>
        <a:srgbClr val="006382"/>
      </a:accent2>
      <a:accent3>
        <a:srgbClr val="87A40C"/>
      </a:accent3>
      <a:accent4>
        <a:srgbClr val="7D0D00"/>
      </a:accent4>
      <a:accent5>
        <a:srgbClr val="867866"/>
      </a:accent5>
      <a:accent6>
        <a:srgbClr val="B5AC9F"/>
      </a:accent6>
      <a:hlink>
        <a:srgbClr val="0000FF"/>
      </a:hlink>
      <a:folHlink>
        <a:srgbClr val="800080"/>
      </a:folHlink>
    </a:clrScheme>
    <a:fontScheme name="BRFkred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kærmdesign 1">
        <a:dk1>
          <a:srgbClr val="000000"/>
        </a:dk1>
        <a:lt1>
          <a:srgbClr val="FFFFFF"/>
        </a:lt1>
        <a:dk2>
          <a:srgbClr val="FF0000"/>
        </a:dk2>
        <a:lt2>
          <a:srgbClr val="B5AC9F"/>
        </a:lt2>
        <a:accent1>
          <a:srgbClr val="B5DC10"/>
        </a:accent1>
        <a:accent2>
          <a:srgbClr val="006382"/>
        </a:accent2>
        <a:accent3>
          <a:srgbClr val="FFFFFF"/>
        </a:accent3>
        <a:accent4>
          <a:srgbClr val="000000"/>
        </a:accent4>
        <a:accent5>
          <a:srgbClr val="D7EBAA"/>
        </a:accent5>
        <a:accent6>
          <a:srgbClr val="005975"/>
        </a:accent6>
        <a:hlink>
          <a:srgbClr val="FFCC00"/>
        </a:hlink>
        <a:folHlink>
          <a:srgbClr val="00202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356</TotalTime>
  <Words>616</Words>
  <Application>Microsoft Office PowerPoint</Application>
  <PresentationFormat>Skærmshow (4:3)</PresentationFormat>
  <Paragraphs>103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Diastitler</vt:lpstr>
      </vt:variant>
      <vt:variant>
        <vt:i4>14</vt:i4>
      </vt:variant>
    </vt:vector>
  </HeadingPairs>
  <TitlesOfParts>
    <vt:vector size="16" baseType="lpstr">
      <vt:lpstr>Blank</vt:lpstr>
      <vt:lpstr>BRFkredit Agenda</vt:lpstr>
      <vt:lpstr>Skolesamarbejdet</vt:lpstr>
      <vt:lpstr>Fælles samarbejde skaber resultater </vt:lpstr>
      <vt:lpstr>Fælles Strategi</vt:lpstr>
      <vt:lpstr>Samarbejdet i oversigt</vt:lpstr>
      <vt:lpstr>Undervisningen</vt:lpstr>
      <vt:lpstr>Instruktørerne</vt:lpstr>
      <vt:lpstr>Undervisningsmaterialet</vt:lpstr>
      <vt:lpstr>Udstyr</vt:lpstr>
      <vt:lpstr>Udvalgte modeller for samarbejde</vt:lpstr>
      <vt:lpstr>Forløbsmodellen</vt:lpstr>
      <vt:lpstr>Partnerskabsmodellen</vt:lpstr>
      <vt:lpstr>Ansvarsfordeling</vt:lpstr>
      <vt:lpstr>Kontaktoplysninger</vt:lpstr>
      <vt:lpstr>Se mere om samarbejdet:</vt:lpstr>
    </vt:vector>
  </TitlesOfParts>
  <Company>BRFkredit A/S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Overskrift</dc:title>
  <dc:creator>Stephan Grey</dc:creator>
  <cp:lastModifiedBy>Stephan Grey</cp:lastModifiedBy>
  <cp:revision>32</cp:revision>
  <cp:lastPrinted>2015-04-15T08:33:28Z</cp:lastPrinted>
  <dcterms:created xsi:type="dcterms:W3CDTF">2014-11-17T06:33:18Z</dcterms:created>
  <dcterms:modified xsi:type="dcterms:W3CDTF">2015-07-25T06:08:48Z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</Properties>
</file>