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612" autoAdjust="0"/>
  </p:normalViewPr>
  <p:slideViewPr>
    <p:cSldViewPr snapToGrid="0" snapToObjects="1">
      <p:cViewPr>
        <p:scale>
          <a:sx n="240" d="100"/>
          <a:sy n="240" d="100"/>
        </p:scale>
        <p:origin x="-2624" y="596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B410B-7906-FE4D-99E3-E49FDAB3B18A}" type="datetimeFigureOut">
              <a:rPr lang="da-DK" smtClean="0"/>
              <a:t>21/08/17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17824-4A68-704A-A2A2-367C15A97C8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145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17824-4A68-704A-A2A2-367C15A97C8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784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21/08/17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21/08/17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Træk billede til pladsholder, eller klik på symbol for at tilføje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21/08/17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57281" y="4970450"/>
            <a:ext cx="6087428" cy="881699"/>
          </a:xfrm>
        </p:spPr>
        <p:txBody>
          <a:bodyPr>
            <a:noAutofit/>
          </a:bodyPr>
          <a:lstStyle/>
          <a:p>
            <a:pPr algn="ctr"/>
            <a:r>
              <a:rPr lang="da-DK" sz="8800" dirty="0" smtClean="0"/>
              <a:t>FLOORBALL</a:t>
            </a:r>
            <a:endParaRPr lang="da-DK" sz="8800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half" idx="2"/>
          </p:nvPr>
        </p:nvSpPr>
        <p:spPr>
          <a:xfrm>
            <a:off x="357281" y="4389255"/>
            <a:ext cx="6242304" cy="386618"/>
          </a:xfrm>
        </p:spPr>
        <p:txBody>
          <a:bodyPr>
            <a:normAutofit/>
          </a:bodyPr>
          <a:lstStyle/>
          <a:p>
            <a:pPr algn="ctr"/>
            <a:r>
              <a:rPr lang="da-DK" sz="1500" b="1" dirty="0" smtClean="0"/>
              <a:t>Sporty tilbud </a:t>
            </a:r>
            <a:r>
              <a:rPr lang="da-DK" sz="1500" b="1" dirty="0" smtClean="0"/>
              <a:t>til </a:t>
            </a:r>
            <a:r>
              <a:rPr lang="da-DK" sz="1500" b="1" dirty="0" smtClean="0"/>
              <a:t>mænd </a:t>
            </a:r>
            <a:r>
              <a:rPr lang="da-DK" sz="1500" b="1" dirty="0" smtClean="0"/>
              <a:t>fra </a:t>
            </a:r>
            <a:r>
              <a:rPr lang="da-DK" sz="1500" b="1" dirty="0" smtClean="0"/>
              <a:t>15 </a:t>
            </a:r>
            <a:r>
              <a:rPr lang="da-DK" sz="1500" b="1" dirty="0" smtClean="0"/>
              <a:t>til 60 år. Kig </a:t>
            </a:r>
            <a:r>
              <a:rPr lang="da-DK" sz="1500" b="1" dirty="0" smtClean="0"/>
              <a:t>ud </a:t>
            </a:r>
            <a:r>
              <a:rPr lang="da-DK" sz="1500" b="1" dirty="0" smtClean="0"/>
              <a:t>til...</a:t>
            </a:r>
            <a:endParaRPr lang="da-DK" sz="1500" b="1" dirty="0"/>
          </a:p>
        </p:txBody>
      </p:sp>
      <p:sp>
        <p:nvSpPr>
          <p:cNvPr id="9" name="Tekstfelt 8"/>
          <p:cNvSpPr txBox="1"/>
          <p:nvPr/>
        </p:nvSpPr>
        <p:spPr>
          <a:xfrm>
            <a:off x="642685" y="5623891"/>
            <a:ext cx="557351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200" b="1" dirty="0" smtClean="0"/>
              <a:t>i </a:t>
            </a:r>
            <a:r>
              <a:rPr lang="da-DK" sz="4200" b="1" dirty="0" smtClean="0"/>
              <a:t>Snekkerstenhallen!</a:t>
            </a:r>
          </a:p>
          <a:p>
            <a:pPr algn="ctr"/>
            <a:r>
              <a:rPr lang="da-DK" sz="1600" dirty="0" smtClean="0"/>
              <a:t>Sjovt</a:t>
            </a:r>
            <a:r>
              <a:rPr lang="da-DK" sz="1600" dirty="0"/>
              <a:t>, </a:t>
            </a:r>
            <a:r>
              <a:rPr lang="da-DK" sz="1600" dirty="0" err="1" smtClean="0"/>
              <a:t>actionfyldt</a:t>
            </a:r>
            <a:r>
              <a:rPr lang="da-DK" sz="1600" dirty="0" smtClean="0"/>
              <a:t> og forfriskende anderledes.</a:t>
            </a:r>
          </a:p>
          <a:p>
            <a:pPr algn="ctr"/>
            <a:r>
              <a:rPr lang="da-DK" sz="1600" dirty="0" smtClean="0"/>
              <a:t>Få pulsen op på verdens sjoveste måde. </a:t>
            </a:r>
          </a:p>
          <a:p>
            <a:pPr algn="ctr"/>
            <a:r>
              <a:rPr lang="da-DK" sz="1600" dirty="0" smtClean="0"/>
              <a:t>Det gør 125.000 svenskere allerede. </a:t>
            </a:r>
            <a:br>
              <a:rPr lang="da-DK" sz="1600" dirty="0" smtClean="0"/>
            </a:br>
            <a:r>
              <a:rPr lang="da-DK" sz="1600" dirty="0" smtClean="0"/>
              <a:t>Prøv selv! Vi har stav og bold klar til dig.</a:t>
            </a:r>
            <a:br>
              <a:rPr lang="da-DK" sz="1600" dirty="0" smtClean="0"/>
            </a:br>
            <a:endParaRPr lang="da-DK" sz="1600" dirty="0" smtClean="0"/>
          </a:p>
          <a:p>
            <a:pPr algn="ctr"/>
            <a:r>
              <a:rPr lang="da-DK" sz="1600" dirty="0" smtClean="0"/>
              <a:t>Få en uforpligtende prøvetræning </a:t>
            </a:r>
            <a:br>
              <a:rPr lang="da-DK" sz="1600" dirty="0" smtClean="0"/>
            </a:br>
            <a:r>
              <a:rPr lang="da-DK" sz="1600" dirty="0" smtClean="0"/>
              <a:t> </a:t>
            </a:r>
            <a:r>
              <a:rPr lang="da-DK" sz="1600" dirty="0" smtClean="0"/>
              <a:t>Torsdag </a:t>
            </a:r>
            <a:r>
              <a:rPr lang="da-DK" sz="1600" dirty="0" smtClean="0"/>
              <a:t>19:00-20:</a:t>
            </a:r>
            <a:r>
              <a:rPr lang="da-DK" sz="1600" dirty="0"/>
              <a:t>3</a:t>
            </a:r>
            <a:r>
              <a:rPr lang="da-DK" sz="1600" dirty="0" smtClean="0"/>
              <a:t>0 </a:t>
            </a:r>
            <a:r>
              <a:rPr lang="da-DK" sz="1600" dirty="0" smtClean="0"/>
              <a:t>i Snekkerstenhallen.</a:t>
            </a:r>
          </a:p>
          <a:p>
            <a:pPr algn="ctr"/>
            <a:endParaRPr lang="da-DK" sz="1600" dirty="0" smtClean="0"/>
          </a:p>
          <a:p>
            <a:pPr algn="ctr"/>
            <a:r>
              <a:rPr lang="da-DK" sz="1600" dirty="0" smtClean="0"/>
              <a:t>Mød os på </a:t>
            </a:r>
            <a:r>
              <a:rPr lang="da-DK" sz="1600" dirty="0" err="1" smtClean="0"/>
              <a:t>helsingorfloorball.dk</a:t>
            </a:r>
            <a:r>
              <a:rPr lang="da-DK" sz="1600" dirty="0" smtClean="0"/>
              <a:t>,</a:t>
            </a:r>
            <a:r>
              <a:rPr lang="da-DK" sz="1600" dirty="0"/>
              <a:t> </a:t>
            </a: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1600" dirty="0" smtClean="0"/>
              <a:t>på </a:t>
            </a:r>
            <a:r>
              <a:rPr lang="da-DK" sz="1600" dirty="0" err="1" smtClean="0"/>
              <a:t>Facebook</a:t>
            </a:r>
            <a:r>
              <a:rPr lang="da-DK" sz="1600" dirty="0" smtClean="0"/>
              <a:t> eller på 30 75 40 52.</a:t>
            </a:r>
            <a:br>
              <a:rPr lang="da-DK" sz="1600" dirty="0" smtClean="0"/>
            </a:br>
            <a:r>
              <a:rPr lang="da-DK" sz="1600" dirty="0" smtClean="0"/>
              <a:t>Vi glæder os til at møde dig!</a:t>
            </a:r>
            <a:endParaRPr lang="da-DK" sz="1600" dirty="0"/>
          </a:p>
          <a:p>
            <a:pPr algn="ctr"/>
            <a:endParaRPr lang="da-DK" dirty="0"/>
          </a:p>
        </p:txBody>
      </p:sp>
      <p:pic>
        <p:nvPicPr>
          <p:cNvPr id="14" name="Billed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357" y="9281686"/>
            <a:ext cx="859985" cy="586354"/>
          </a:xfrm>
          <a:prstGeom prst="rect">
            <a:avLst/>
          </a:prstGeom>
        </p:spPr>
      </p:pic>
      <p:pic>
        <p:nvPicPr>
          <p:cNvPr id="15" name="Billed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1" y="9350760"/>
            <a:ext cx="1140092" cy="517280"/>
          </a:xfrm>
          <a:prstGeom prst="rect">
            <a:avLst/>
          </a:prstGeom>
        </p:spPr>
      </p:pic>
      <p:pic>
        <p:nvPicPr>
          <p:cNvPr id="17" name="Billede 16" descr="Floorball-70-Michael Kock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735"/>
            <a:ext cx="6242304" cy="4160520"/>
          </a:xfrm>
          <a:prstGeom prst="rect">
            <a:avLst/>
          </a:prstGeom>
        </p:spPr>
      </p:pic>
      <p:pic>
        <p:nvPicPr>
          <p:cNvPr id="2" name="Billede 1" descr="matinlog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56" y="9170809"/>
            <a:ext cx="554567" cy="66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3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Sort .thmx</Template>
  <TotalTime>23638</TotalTime>
  <Words>42</Words>
  <Application>Microsoft Macintosh PowerPoint</Application>
  <PresentationFormat>A4 (210 x 297 mm)</PresentationFormat>
  <Paragraphs>10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Sort</vt:lpstr>
      <vt:lpstr>FLOORBALL</vt:lpstr>
    </vt:vector>
  </TitlesOfParts>
  <Company>Veisig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Kvinder mellem 15-60 år</dc:title>
  <dc:creator>Franz Veisig</dc:creator>
  <cp:lastModifiedBy>Franz Veisig</cp:lastModifiedBy>
  <cp:revision>23</cp:revision>
  <dcterms:created xsi:type="dcterms:W3CDTF">2016-09-09T09:09:32Z</dcterms:created>
  <dcterms:modified xsi:type="dcterms:W3CDTF">2017-08-21T21:19:37Z</dcterms:modified>
</cp:coreProperties>
</file>